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" userDrawn="1">
          <p15:clr>
            <a:srgbClr val="A4A3A4"/>
          </p15:clr>
        </p15:guide>
        <p15:guide id="2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0"/>
    <a:srgbClr val="0600FF"/>
    <a:srgbClr val="65CDEE"/>
    <a:srgbClr val="4477A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D497B-7D06-E548-A8F9-73D7887440B5}" v="25" dt="2021-03-10T17:28:39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197"/>
  </p:normalViewPr>
  <p:slideViewPr>
    <p:cSldViewPr snapToGrid="0" snapToObjects="1">
      <p:cViewPr>
        <p:scale>
          <a:sx n="235" d="100"/>
          <a:sy n="235" d="100"/>
        </p:scale>
        <p:origin x="328" y="-920"/>
      </p:cViewPr>
      <p:guideLst>
        <p:guide orient="horz" pos="52"/>
        <p:guide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E3C84-A630-014C-99EB-1745F63C833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5B6D-049F-FB4F-A3AB-E85E183B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68,119,170 (4477AA)</a:t>
            </a:r>
          </a:p>
          <a:p>
            <a:r>
              <a:rPr lang="en-US" dirty="0"/>
              <a:t>Cyan 102,204,238 (66CCEE)</a:t>
            </a:r>
          </a:p>
          <a:p>
            <a:r>
              <a:rPr lang="en-US" dirty="0"/>
              <a:t>Green 34,136,51 (228833)</a:t>
            </a:r>
          </a:p>
          <a:p>
            <a:r>
              <a:rPr lang="en-US" dirty="0"/>
              <a:t>Yellow 204,187,68 (CCBB44)</a:t>
            </a:r>
          </a:p>
          <a:p>
            <a:r>
              <a:rPr lang="en-US" dirty="0"/>
              <a:t>Red 238,102,119 (EE6677)</a:t>
            </a:r>
          </a:p>
          <a:p>
            <a:r>
              <a:rPr lang="en-US" dirty="0"/>
              <a:t>Purple 170,51,119 (AA3377)</a:t>
            </a:r>
          </a:p>
          <a:p>
            <a:r>
              <a:rPr lang="en-US" dirty="0"/>
              <a:t>Grey 187,187,187 (BBBBBB)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5B6D-049F-FB4F-A3AB-E85E183BE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7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0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2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1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5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ED9E-DBF7-AB49-9B8D-B9651BC0539B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BBAED-F606-BF4C-84C9-4896CB5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F7D224-252D-C448-9855-2C940CE38516}"/>
              </a:ext>
            </a:extLst>
          </p:cNvPr>
          <p:cNvCxnSpPr>
            <a:cxnSpLocks/>
          </p:cNvCxnSpPr>
          <p:nvPr/>
        </p:nvCxnSpPr>
        <p:spPr>
          <a:xfrm>
            <a:off x="1790880" y="777116"/>
            <a:ext cx="0" cy="48270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1286485-B68C-5C44-A1AA-51DBC4C802FE}"/>
              </a:ext>
            </a:extLst>
          </p:cNvPr>
          <p:cNvCxnSpPr>
            <a:cxnSpLocks/>
          </p:cNvCxnSpPr>
          <p:nvPr/>
        </p:nvCxnSpPr>
        <p:spPr>
          <a:xfrm>
            <a:off x="1861831" y="777116"/>
            <a:ext cx="0" cy="48270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7A8441D-3AAD-7F47-9468-20E1C1591A81}"/>
              </a:ext>
            </a:extLst>
          </p:cNvPr>
          <p:cNvCxnSpPr>
            <a:cxnSpLocks/>
          </p:cNvCxnSpPr>
          <p:nvPr/>
        </p:nvCxnSpPr>
        <p:spPr>
          <a:xfrm>
            <a:off x="2997817" y="761180"/>
            <a:ext cx="6382" cy="478063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FB4BFC-C886-6C4F-87D0-A050147777DC}"/>
              </a:ext>
            </a:extLst>
          </p:cNvPr>
          <p:cNvCxnSpPr>
            <a:cxnSpLocks/>
          </p:cNvCxnSpPr>
          <p:nvPr/>
        </p:nvCxnSpPr>
        <p:spPr>
          <a:xfrm flipH="1">
            <a:off x="3087532" y="760426"/>
            <a:ext cx="742" cy="48270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917DEDF-E9CA-C044-B7EB-E45C4ACD67E8}"/>
              </a:ext>
            </a:extLst>
          </p:cNvPr>
          <p:cNvCxnSpPr>
            <a:cxnSpLocks/>
          </p:cNvCxnSpPr>
          <p:nvPr/>
        </p:nvCxnSpPr>
        <p:spPr>
          <a:xfrm>
            <a:off x="4925953" y="774609"/>
            <a:ext cx="0" cy="47892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922E64C-2720-C442-8C3A-D405CD7B044E}"/>
              </a:ext>
            </a:extLst>
          </p:cNvPr>
          <p:cNvCxnSpPr>
            <a:cxnSpLocks/>
          </p:cNvCxnSpPr>
          <p:nvPr/>
        </p:nvCxnSpPr>
        <p:spPr>
          <a:xfrm>
            <a:off x="5166674" y="773656"/>
            <a:ext cx="0" cy="47681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6860B8-B812-6D46-8D14-0F6BDC76C9F9}"/>
              </a:ext>
            </a:extLst>
          </p:cNvPr>
          <p:cNvSpPr txBox="1"/>
          <p:nvPr/>
        </p:nvSpPr>
        <p:spPr>
          <a:xfrm>
            <a:off x="1101411" y="168794"/>
            <a:ext cx="16264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c.-439_-433del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3F577-B1CA-2B4A-86A2-F9F6BEA319E2}"/>
              </a:ext>
            </a:extLst>
          </p:cNvPr>
          <p:cNvSpPr txBox="1"/>
          <p:nvPr/>
        </p:nvSpPr>
        <p:spPr>
          <a:xfrm>
            <a:off x="2602256" y="170136"/>
            <a:ext cx="24991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c.-334_-333insACATTCAT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6B4820-DA07-7F4F-8DA0-72F0293858E5}"/>
              </a:ext>
            </a:extLst>
          </p:cNvPr>
          <p:cNvSpPr txBox="1"/>
          <p:nvPr/>
        </p:nvSpPr>
        <p:spPr>
          <a:xfrm>
            <a:off x="5075057" y="175111"/>
            <a:ext cx="20809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c.-171_-151del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05ED3-B35B-6F49-A44E-75B51F819A8E}"/>
              </a:ext>
            </a:extLst>
          </p:cNvPr>
          <p:cNvSpPr txBox="1"/>
          <p:nvPr/>
        </p:nvSpPr>
        <p:spPr>
          <a:xfrm>
            <a:off x="3062941" y="894529"/>
            <a:ext cx="816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09B177-B541-EE43-A90F-5B06D98429E4}"/>
              </a:ext>
            </a:extLst>
          </p:cNvPr>
          <p:cNvSpPr txBox="1"/>
          <p:nvPr/>
        </p:nvSpPr>
        <p:spPr>
          <a:xfrm>
            <a:off x="3139021" y="895285"/>
            <a:ext cx="816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3EEF3F-1523-C84F-8FC2-095CD98BD898}"/>
              </a:ext>
            </a:extLst>
          </p:cNvPr>
          <p:cNvCxnSpPr>
            <a:cxnSpLocks/>
          </p:cNvCxnSpPr>
          <p:nvPr/>
        </p:nvCxnSpPr>
        <p:spPr>
          <a:xfrm>
            <a:off x="1263990" y="4155402"/>
            <a:ext cx="2159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A1FDBA8-73DA-0447-9649-99E8534FC38B}"/>
              </a:ext>
            </a:extLst>
          </p:cNvPr>
          <p:cNvSpPr txBox="1"/>
          <p:nvPr/>
        </p:nvSpPr>
        <p:spPr>
          <a:xfrm>
            <a:off x="1189932" y="4168704"/>
            <a:ext cx="9067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20bp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0F413F-1C13-E344-ACA0-55C8B42F377D}"/>
              </a:ext>
            </a:extLst>
          </p:cNvPr>
          <p:cNvCxnSpPr>
            <a:cxnSpLocks/>
          </p:cNvCxnSpPr>
          <p:nvPr/>
        </p:nvCxnSpPr>
        <p:spPr>
          <a:xfrm>
            <a:off x="1221353" y="454589"/>
            <a:ext cx="560486" cy="30659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0B56BA6-D142-E44F-9AE3-E35E04779314}"/>
              </a:ext>
            </a:extLst>
          </p:cNvPr>
          <p:cNvCxnSpPr>
            <a:cxnSpLocks/>
          </p:cNvCxnSpPr>
          <p:nvPr/>
        </p:nvCxnSpPr>
        <p:spPr>
          <a:xfrm flipH="1">
            <a:off x="1856524" y="450816"/>
            <a:ext cx="509727" cy="32284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6B5341-7FDA-F642-9BCE-F81F37E84E59}"/>
              </a:ext>
            </a:extLst>
          </p:cNvPr>
          <p:cNvCxnSpPr>
            <a:cxnSpLocks/>
          </p:cNvCxnSpPr>
          <p:nvPr/>
        </p:nvCxnSpPr>
        <p:spPr>
          <a:xfrm>
            <a:off x="2689361" y="450933"/>
            <a:ext cx="291707" cy="2797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554048-4B01-6642-ABAB-FFF7895FED37}"/>
              </a:ext>
            </a:extLst>
          </p:cNvPr>
          <p:cNvCxnSpPr>
            <a:cxnSpLocks/>
          </p:cNvCxnSpPr>
          <p:nvPr/>
        </p:nvCxnSpPr>
        <p:spPr>
          <a:xfrm flipH="1">
            <a:off x="3087285" y="453033"/>
            <a:ext cx="1706458" cy="2964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69E277A-B70D-F342-AF3B-38302D735D0C}"/>
              </a:ext>
            </a:extLst>
          </p:cNvPr>
          <p:cNvCxnSpPr>
            <a:cxnSpLocks/>
          </p:cNvCxnSpPr>
          <p:nvPr/>
        </p:nvCxnSpPr>
        <p:spPr>
          <a:xfrm flipH="1">
            <a:off x="4924382" y="452193"/>
            <a:ext cx="241015" cy="30014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7AA505B-A9B2-1942-9DCE-F90D022403EC}"/>
              </a:ext>
            </a:extLst>
          </p:cNvPr>
          <p:cNvCxnSpPr>
            <a:cxnSpLocks/>
          </p:cNvCxnSpPr>
          <p:nvPr/>
        </p:nvCxnSpPr>
        <p:spPr>
          <a:xfrm flipH="1">
            <a:off x="5160230" y="448102"/>
            <a:ext cx="1192620" cy="3090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3E09BD-20CB-1695-4793-4E850232C378}"/>
              </a:ext>
            </a:extLst>
          </p:cNvPr>
          <p:cNvGrpSpPr/>
          <p:nvPr/>
        </p:nvGrpSpPr>
        <p:grpSpPr>
          <a:xfrm>
            <a:off x="1126866" y="646863"/>
            <a:ext cx="6045367" cy="505495"/>
            <a:chOff x="1126866" y="646863"/>
            <a:chExt cx="6045367" cy="505495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91A9396-68F6-EE46-8DC2-B2A321C4DD5E}"/>
                </a:ext>
              </a:extLst>
            </p:cNvPr>
            <p:cNvCxnSpPr>
              <a:cxnSpLocks/>
            </p:cNvCxnSpPr>
            <p:nvPr/>
          </p:nvCxnSpPr>
          <p:spPr>
            <a:xfrm>
              <a:off x="1781839" y="817683"/>
              <a:ext cx="103322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40E59C4-C98A-B049-9833-237137C4EF07}"/>
                </a:ext>
              </a:extLst>
            </p:cNvPr>
            <p:cNvCxnSpPr>
              <a:cxnSpLocks/>
            </p:cNvCxnSpPr>
            <p:nvPr/>
          </p:nvCxnSpPr>
          <p:spPr>
            <a:xfrm>
              <a:off x="2998779" y="817683"/>
              <a:ext cx="134390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2BC4C1-E3D6-C340-8648-CF030FABA3CC}"/>
                </a:ext>
              </a:extLst>
            </p:cNvPr>
            <p:cNvSpPr txBox="1"/>
            <p:nvPr/>
          </p:nvSpPr>
          <p:spPr>
            <a:xfrm>
              <a:off x="1126866" y="844581"/>
              <a:ext cx="746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6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LP892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3A169D0-8220-5B46-A080-24CD32240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565" y="820864"/>
              <a:ext cx="1186285" cy="1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BF2D7F7-0B6D-894A-A982-1BEDF06A3519}"/>
                </a:ext>
              </a:extLst>
            </p:cNvPr>
            <p:cNvCxnSpPr>
              <a:cxnSpLocks/>
            </p:cNvCxnSpPr>
            <p:nvPr/>
          </p:nvCxnSpPr>
          <p:spPr>
            <a:xfrm>
              <a:off x="4931950" y="822822"/>
              <a:ext cx="233450" cy="1405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88AB19-8416-9B4F-8988-7791D8696F0D}"/>
                </a:ext>
              </a:extLst>
            </p:cNvPr>
            <p:cNvCxnSpPr>
              <a:cxnSpLocks/>
            </p:cNvCxnSpPr>
            <p:nvPr/>
          </p:nvCxnSpPr>
          <p:spPr>
            <a:xfrm>
              <a:off x="1253007" y="816281"/>
              <a:ext cx="53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2B613E-6ABE-A940-8A5D-708B2D859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4924" y="816281"/>
              <a:ext cx="1830310" cy="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082EB0C-C392-AA4F-B617-36425E7CE1C7}"/>
                </a:ext>
              </a:extLst>
            </p:cNvPr>
            <p:cNvCxnSpPr>
              <a:cxnSpLocks/>
            </p:cNvCxnSpPr>
            <p:nvPr/>
          </p:nvCxnSpPr>
          <p:spPr>
            <a:xfrm>
              <a:off x="1864534" y="818864"/>
              <a:ext cx="11396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42ED99FD-AFEA-E043-BD9D-BDFCBA0F0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0975" y="646863"/>
              <a:ext cx="354724" cy="1773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384CE6-331D-B047-B2E5-F6601F513DC1}"/>
                </a:ext>
              </a:extLst>
            </p:cNvPr>
            <p:cNvCxnSpPr/>
            <p:nvPr/>
          </p:nvCxnSpPr>
          <p:spPr>
            <a:xfrm flipV="1">
              <a:off x="3128761" y="743621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7F80B0-F29C-5F48-8DBB-12FFDCB29856}"/>
                </a:ext>
              </a:extLst>
            </p:cNvPr>
            <p:cNvCxnSpPr/>
            <p:nvPr/>
          </p:nvCxnSpPr>
          <p:spPr>
            <a:xfrm flipV="1">
              <a:off x="3162232" y="743622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BC79C3-BF98-BB4F-9EA8-4B692CAE7F0A}"/>
                </a:ext>
              </a:extLst>
            </p:cNvPr>
            <p:cNvCxnSpPr/>
            <p:nvPr/>
          </p:nvCxnSpPr>
          <p:spPr>
            <a:xfrm flipV="1">
              <a:off x="3941707" y="741502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3DEABA-71F5-CA42-B01F-C6A74C376E36}"/>
                </a:ext>
              </a:extLst>
            </p:cNvPr>
            <p:cNvCxnSpPr/>
            <p:nvPr/>
          </p:nvCxnSpPr>
          <p:spPr>
            <a:xfrm flipV="1">
              <a:off x="4028363" y="741503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27B43B-C72F-7D44-A7E2-5ECD7E108CE3}"/>
                </a:ext>
              </a:extLst>
            </p:cNvPr>
            <p:cNvCxnSpPr/>
            <p:nvPr/>
          </p:nvCxnSpPr>
          <p:spPr>
            <a:xfrm flipV="1">
              <a:off x="4323775" y="743621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BCF4C3-C2EF-F14D-B04C-6F6B82D4EAA2}"/>
                </a:ext>
              </a:extLst>
            </p:cNvPr>
            <p:cNvCxnSpPr/>
            <p:nvPr/>
          </p:nvCxnSpPr>
          <p:spPr>
            <a:xfrm flipV="1">
              <a:off x="4384510" y="741502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F01A9D0-45DD-3745-B9E8-DB2AF1E19949}"/>
                </a:ext>
              </a:extLst>
            </p:cNvPr>
            <p:cNvSpPr txBox="1"/>
            <p:nvPr/>
          </p:nvSpPr>
          <p:spPr>
            <a:xfrm>
              <a:off x="3846230" y="888304"/>
              <a:ext cx="816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6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9231E4F-B811-2549-B81E-1F976781725F}"/>
                </a:ext>
              </a:extLst>
            </p:cNvPr>
            <p:cNvSpPr txBox="1"/>
            <p:nvPr/>
          </p:nvSpPr>
          <p:spPr>
            <a:xfrm>
              <a:off x="3950965" y="888286"/>
              <a:ext cx="816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6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310EA42-9D8A-8840-96CC-BBB6B160CB80}"/>
                </a:ext>
              </a:extLst>
            </p:cNvPr>
            <p:cNvSpPr txBox="1"/>
            <p:nvPr/>
          </p:nvSpPr>
          <p:spPr>
            <a:xfrm>
              <a:off x="4325227" y="888445"/>
              <a:ext cx="816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6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7B5B896-6613-2545-9581-704C2F5A4C44}"/>
                </a:ext>
              </a:extLst>
            </p:cNvPr>
            <p:cNvSpPr txBox="1"/>
            <p:nvPr/>
          </p:nvSpPr>
          <p:spPr>
            <a:xfrm>
              <a:off x="4217848" y="886499"/>
              <a:ext cx="816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6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BE1AE66-503E-1140-9A27-B8EF61AAA3AA}"/>
                </a:ext>
              </a:extLst>
            </p:cNvPr>
            <p:cNvSpPr/>
            <p:nvPr/>
          </p:nvSpPr>
          <p:spPr>
            <a:xfrm>
              <a:off x="6351323" y="736887"/>
              <a:ext cx="454423" cy="1746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D8ED18-6070-6845-9EDF-6C86CC5E650E}"/>
                </a:ext>
              </a:extLst>
            </p:cNvPr>
            <p:cNvSpPr txBox="1"/>
            <p:nvPr/>
          </p:nvSpPr>
          <p:spPr>
            <a:xfrm>
              <a:off x="6287814" y="678566"/>
              <a:ext cx="884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Venus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034A19-1017-B4B5-7C74-88D9EE599FB1}"/>
              </a:ext>
            </a:extLst>
          </p:cNvPr>
          <p:cNvGrpSpPr/>
          <p:nvPr/>
        </p:nvGrpSpPr>
        <p:grpSpPr>
          <a:xfrm>
            <a:off x="1253104" y="1429248"/>
            <a:ext cx="5918781" cy="289625"/>
            <a:chOff x="1253104" y="1429248"/>
            <a:chExt cx="5918781" cy="289625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CABA2D-C577-B643-AAE7-0964F88CD4C3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99" y="1608439"/>
              <a:ext cx="103322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7208199-4DDC-C14A-BEFB-D83D364C93DA}"/>
                </a:ext>
              </a:extLst>
            </p:cNvPr>
            <p:cNvCxnSpPr>
              <a:cxnSpLocks/>
            </p:cNvCxnSpPr>
            <p:nvPr/>
          </p:nvCxnSpPr>
          <p:spPr>
            <a:xfrm>
              <a:off x="2998876" y="1604245"/>
              <a:ext cx="134390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859DC5D-8A58-674C-821D-9A289F6916BA}"/>
                </a:ext>
              </a:extLst>
            </p:cNvPr>
            <p:cNvCxnSpPr>
              <a:cxnSpLocks/>
            </p:cNvCxnSpPr>
            <p:nvPr/>
          </p:nvCxnSpPr>
          <p:spPr>
            <a:xfrm>
              <a:off x="1253104" y="1602843"/>
              <a:ext cx="53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2219225-42C9-0B44-9A28-8B43BD983DD3}"/>
                </a:ext>
              </a:extLst>
            </p:cNvPr>
            <p:cNvCxnSpPr>
              <a:cxnSpLocks/>
            </p:cNvCxnSpPr>
            <p:nvPr/>
          </p:nvCxnSpPr>
          <p:spPr>
            <a:xfrm>
              <a:off x="3094756" y="1607295"/>
              <a:ext cx="32572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5D00557E-137B-7342-A577-EFE7214C8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368" y="1429248"/>
              <a:ext cx="354724" cy="1773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2574021-9AAE-9C47-BFAE-FB529D5FC129}"/>
                </a:ext>
              </a:extLst>
            </p:cNvPr>
            <p:cNvSpPr/>
            <p:nvPr/>
          </p:nvSpPr>
          <p:spPr>
            <a:xfrm>
              <a:off x="4926764" y="1514365"/>
              <a:ext cx="237797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898A68-063E-D345-9553-73AC5E39EE6E}"/>
                </a:ext>
              </a:extLst>
            </p:cNvPr>
            <p:cNvCxnSpPr/>
            <p:nvPr/>
          </p:nvCxnSpPr>
          <p:spPr>
            <a:xfrm flipV="1">
              <a:off x="3123605" y="1516940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F19A63-761D-494C-B45B-CFD2DC05BE12}"/>
                </a:ext>
              </a:extLst>
            </p:cNvPr>
            <p:cNvCxnSpPr/>
            <p:nvPr/>
          </p:nvCxnSpPr>
          <p:spPr>
            <a:xfrm flipV="1">
              <a:off x="3158470" y="1516280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0139D5-4C86-8E45-8240-A7A65FE69C32}"/>
                </a:ext>
              </a:extLst>
            </p:cNvPr>
            <p:cNvCxnSpPr/>
            <p:nvPr/>
          </p:nvCxnSpPr>
          <p:spPr>
            <a:xfrm flipV="1">
              <a:off x="3933679" y="1510573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7DA46CC-8CB7-814F-A40C-F32473616CAE}"/>
                </a:ext>
              </a:extLst>
            </p:cNvPr>
            <p:cNvCxnSpPr/>
            <p:nvPr/>
          </p:nvCxnSpPr>
          <p:spPr>
            <a:xfrm flipV="1">
              <a:off x="4028552" y="1510573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88F8DF7-A2F4-C443-A422-190F88408D4A}"/>
                </a:ext>
              </a:extLst>
            </p:cNvPr>
            <p:cNvCxnSpPr/>
            <p:nvPr/>
          </p:nvCxnSpPr>
          <p:spPr>
            <a:xfrm flipV="1">
              <a:off x="4328627" y="1510573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804FA05-0965-3F46-8950-3DDE264EF452}"/>
                </a:ext>
              </a:extLst>
            </p:cNvPr>
            <p:cNvCxnSpPr/>
            <p:nvPr/>
          </p:nvCxnSpPr>
          <p:spPr>
            <a:xfrm flipV="1">
              <a:off x="4385846" y="1510573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50EB4C6-F5FA-D044-9C88-32017FB5206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995" y="1605426"/>
              <a:ext cx="11423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36146CC-1751-CF4D-84DF-B6216F9685C2}"/>
                </a:ext>
              </a:extLst>
            </p:cNvPr>
            <p:cNvSpPr/>
            <p:nvPr/>
          </p:nvSpPr>
          <p:spPr>
            <a:xfrm>
              <a:off x="6349980" y="1514136"/>
              <a:ext cx="454929" cy="177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EE47CCE-F86D-224E-A3CF-AC60AEA7FEB7}"/>
                </a:ext>
              </a:extLst>
            </p:cNvPr>
            <p:cNvSpPr txBox="1"/>
            <p:nvPr/>
          </p:nvSpPr>
          <p:spPr>
            <a:xfrm>
              <a:off x="6287466" y="1457263"/>
              <a:ext cx="884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Venus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4D6B61-F98B-16B6-975B-B59362A39A92}"/>
              </a:ext>
            </a:extLst>
          </p:cNvPr>
          <p:cNvGrpSpPr/>
          <p:nvPr/>
        </p:nvGrpSpPr>
        <p:grpSpPr>
          <a:xfrm>
            <a:off x="1260441" y="2177101"/>
            <a:ext cx="5920202" cy="299845"/>
            <a:chOff x="1260441" y="2177101"/>
            <a:chExt cx="5920202" cy="29984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0C9F21-C2CB-AD46-8429-79C2E3A365FF}"/>
                </a:ext>
              </a:extLst>
            </p:cNvPr>
            <p:cNvCxnSpPr>
              <a:cxnSpLocks/>
            </p:cNvCxnSpPr>
            <p:nvPr/>
          </p:nvCxnSpPr>
          <p:spPr>
            <a:xfrm>
              <a:off x="1260441" y="2365137"/>
              <a:ext cx="50998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A119850C-DEAC-CD43-BAF8-0850F0513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9255" y="2177101"/>
              <a:ext cx="354724" cy="1773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05AE03-E521-3047-A0FF-A3FFD51B6C76}"/>
                </a:ext>
              </a:extLst>
            </p:cNvPr>
            <p:cNvSpPr/>
            <p:nvPr/>
          </p:nvSpPr>
          <p:spPr>
            <a:xfrm>
              <a:off x="1790687" y="2276456"/>
              <a:ext cx="75701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9BF0FAE-6DCE-D049-8EB8-AE68D117024F}"/>
                </a:ext>
              </a:extLst>
            </p:cNvPr>
            <p:cNvSpPr/>
            <p:nvPr/>
          </p:nvSpPr>
          <p:spPr>
            <a:xfrm>
              <a:off x="2998084" y="2276456"/>
              <a:ext cx="96385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6167B43-D43C-9342-8F22-95051BA53831}"/>
                </a:ext>
              </a:extLst>
            </p:cNvPr>
            <p:cNvSpPr/>
            <p:nvPr/>
          </p:nvSpPr>
          <p:spPr>
            <a:xfrm>
              <a:off x="4931816" y="2276456"/>
              <a:ext cx="241018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093F93-BA2A-9B4D-BFA9-016CE5A03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671" y="2274783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D69A46-497A-1A43-8C1E-FF8CE58EC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9215" y="227774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5B6FC02-E4FF-7546-9195-0F9BD08C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320" y="2272665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100E46-DFB8-814C-B06F-11726E23A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8193" y="2272665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A72CED3-F969-1C4E-8482-39E8E442D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268" y="2272665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67A609F-6EB1-4041-B410-E83048D84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5487" y="2272665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0936E64-8691-8445-98D9-BF9FBA2E8868}"/>
                </a:ext>
              </a:extLst>
            </p:cNvPr>
            <p:cNvSpPr/>
            <p:nvPr/>
          </p:nvSpPr>
          <p:spPr>
            <a:xfrm>
              <a:off x="6356488" y="2275085"/>
              <a:ext cx="456692" cy="177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A85245B-2719-6544-B80C-D1A19E89F99B}"/>
                </a:ext>
              </a:extLst>
            </p:cNvPr>
            <p:cNvSpPr txBox="1"/>
            <p:nvPr/>
          </p:nvSpPr>
          <p:spPr>
            <a:xfrm>
              <a:off x="6296224" y="2215336"/>
              <a:ext cx="884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Venus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CC73AD-F66A-F8E8-6522-C55383D32BF4}"/>
              </a:ext>
            </a:extLst>
          </p:cNvPr>
          <p:cNvGrpSpPr/>
          <p:nvPr/>
        </p:nvGrpSpPr>
        <p:grpSpPr>
          <a:xfrm>
            <a:off x="1266237" y="2559523"/>
            <a:ext cx="5925137" cy="295860"/>
            <a:chOff x="1266237" y="2559523"/>
            <a:chExt cx="5925137" cy="29586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B23737F-47E6-FB42-800A-E4288DF00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237" y="2736887"/>
              <a:ext cx="5099404" cy="3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DAFDEECF-7936-F14E-B892-8696A50AA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090" y="2559523"/>
              <a:ext cx="354724" cy="1773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415605A-A7FB-CF4F-AFE1-CBD931BB0045}"/>
                </a:ext>
              </a:extLst>
            </p:cNvPr>
            <p:cNvSpPr/>
            <p:nvPr/>
          </p:nvSpPr>
          <p:spPr>
            <a:xfrm>
              <a:off x="1796451" y="2648541"/>
              <a:ext cx="69049" cy="177362"/>
            </a:xfrm>
            <a:prstGeom prst="rect">
              <a:avLst/>
            </a:prstGeom>
            <a:solidFill>
              <a:srgbClr val="FF0100"/>
            </a:solidFill>
            <a:ln>
              <a:solidFill>
                <a:srgbClr val="FF0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DEBB1C1-8031-084C-9295-2CA7355D200B}"/>
                </a:ext>
              </a:extLst>
            </p:cNvPr>
            <p:cNvSpPr/>
            <p:nvPr/>
          </p:nvSpPr>
          <p:spPr>
            <a:xfrm>
              <a:off x="3000315" y="2648541"/>
              <a:ext cx="99258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F77E993-890F-F74D-B294-8457B070E118}"/>
                </a:ext>
              </a:extLst>
            </p:cNvPr>
            <p:cNvSpPr/>
            <p:nvPr/>
          </p:nvSpPr>
          <p:spPr>
            <a:xfrm>
              <a:off x="4928297" y="2648541"/>
              <a:ext cx="239071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408B76-5690-004B-AAC2-113CF3B5B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9467" y="2646868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08C17E4-E81C-F947-B72B-47C3DD616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2109" y="2644750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DF5392B-321F-1B4F-9FA4-685441A68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116" y="2644750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3DBFCF2-ECF3-044D-B5B2-61CA32EA1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3989" y="2644750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BF7D44E-A552-904F-B9F7-183D56E66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64" y="2644750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E480325-C501-5142-8089-551B3B37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1283" y="2644750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D68A2BE-6787-814B-92CD-F00E4F7AAF35}"/>
                </a:ext>
              </a:extLst>
            </p:cNvPr>
            <p:cNvSpPr/>
            <p:nvPr/>
          </p:nvSpPr>
          <p:spPr>
            <a:xfrm>
              <a:off x="6365641" y="2650014"/>
              <a:ext cx="452896" cy="177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DD34465-C578-DC42-8C73-DC2D20ECE70F}"/>
                </a:ext>
              </a:extLst>
            </p:cNvPr>
            <p:cNvSpPr txBox="1"/>
            <p:nvPr/>
          </p:nvSpPr>
          <p:spPr>
            <a:xfrm>
              <a:off x="6306955" y="2593773"/>
              <a:ext cx="884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Venus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B994E1-4552-DF63-2B1B-C3241995459C}"/>
              </a:ext>
            </a:extLst>
          </p:cNvPr>
          <p:cNvGrpSpPr/>
          <p:nvPr/>
        </p:nvGrpSpPr>
        <p:grpSpPr>
          <a:xfrm>
            <a:off x="1260441" y="3263004"/>
            <a:ext cx="5919565" cy="293957"/>
            <a:chOff x="1260441" y="3263004"/>
            <a:chExt cx="5919565" cy="29395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0B6680C-7E89-214C-9F49-17D95C1B2387}"/>
                </a:ext>
              </a:extLst>
            </p:cNvPr>
            <p:cNvCxnSpPr>
              <a:cxnSpLocks/>
            </p:cNvCxnSpPr>
            <p:nvPr/>
          </p:nvCxnSpPr>
          <p:spPr>
            <a:xfrm>
              <a:off x="1864949" y="3440703"/>
              <a:ext cx="44946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88D3271F-02B5-2649-A805-478EFD459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447" y="3263004"/>
              <a:ext cx="354724" cy="1773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DF8528-11ED-EC45-911A-7911CF31A7B9}"/>
                </a:ext>
              </a:extLst>
            </p:cNvPr>
            <p:cNvSpPr/>
            <p:nvPr/>
          </p:nvSpPr>
          <p:spPr>
            <a:xfrm>
              <a:off x="3004614" y="3352022"/>
              <a:ext cx="97775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C7058A8-4D08-0F4D-841B-E01765AB3D10}"/>
                </a:ext>
              </a:extLst>
            </p:cNvPr>
            <p:cNvSpPr/>
            <p:nvPr/>
          </p:nvSpPr>
          <p:spPr>
            <a:xfrm>
              <a:off x="4928582" y="3352022"/>
              <a:ext cx="238204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97606-A5C1-2744-96B1-171286C4DB69}"/>
                </a:ext>
              </a:extLst>
            </p:cNvPr>
            <p:cNvCxnSpPr/>
            <p:nvPr/>
          </p:nvCxnSpPr>
          <p:spPr>
            <a:xfrm flipV="1">
              <a:off x="3171183" y="3356259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1EBDFEE-7F5B-5046-A7B6-0369BDFE15C9}"/>
                </a:ext>
              </a:extLst>
            </p:cNvPr>
            <p:cNvCxnSpPr/>
            <p:nvPr/>
          </p:nvCxnSpPr>
          <p:spPr>
            <a:xfrm flipV="1">
              <a:off x="3139966" y="3356258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8203371-E334-A94A-AA03-D188F46468B7}"/>
                </a:ext>
              </a:extLst>
            </p:cNvPr>
            <p:cNvCxnSpPr/>
            <p:nvPr/>
          </p:nvCxnSpPr>
          <p:spPr>
            <a:xfrm flipV="1">
              <a:off x="3932593" y="3348230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F69D18-659C-4845-ACB7-619BD2F89FA5}"/>
                </a:ext>
              </a:extLst>
            </p:cNvPr>
            <p:cNvCxnSpPr/>
            <p:nvPr/>
          </p:nvCxnSpPr>
          <p:spPr>
            <a:xfrm flipV="1">
              <a:off x="4027466" y="3348230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1930585-E30E-D942-A468-69FBAC875204}"/>
                </a:ext>
              </a:extLst>
            </p:cNvPr>
            <p:cNvCxnSpPr/>
            <p:nvPr/>
          </p:nvCxnSpPr>
          <p:spPr>
            <a:xfrm flipV="1">
              <a:off x="4327541" y="3348230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20EEAEE-62A7-EC40-BD18-B2165A88E1E9}"/>
                </a:ext>
              </a:extLst>
            </p:cNvPr>
            <p:cNvCxnSpPr/>
            <p:nvPr/>
          </p:nvCxnSpPr>
          <p:spPr>
            <a:xfrm flipV="1">
              <a:off x="4384760" y="3348230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9250474-B874-E849-8804-867F9CE3F404}"/>
                </a:ext>
              </a:extLst>
            </p:cNvPr>
            <p:cNvCxnSpPr>
              <a:cxnSpLocks/>
            </p:cNvCxnSpPr>
            <p:nvPr/>
          </p:nvCxnSpPr>
          <p:spPr>
            <a:xfrm>
              <a:off x="1260441" y="3438545"/>
              <a:ext cx="53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4A80232-CA0F-9D44-89AA-AB69123EA070}"/>
                </a:ext>
              </a:extLst>
            </p:cNvPr>
            <p:cNvCxnSpPr>
              <a:cxnSpLocks/>
            </p:cNvCxnSpPr>
            <p:nvPr/>
          </p:nvCxnSpPr>
          <p:spPr>
            <a:xfrm>
              <a:off x="1789273" y="3439947"/>
              <a:ext cx="103322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0AEDB89-41CA-F247-997F-25972E0ECC0F}"/>
                </a:ext>
              </a:extLst>
            </p:cNvPr>
            <p:cNvSpPr/>
            <p:nvPr/>
          </p:nvSpPr>
          <p:spPr>
            <a:xfrm>
              <a:off x="6356776" y="3350348"/>
              <a:ext cx="455767" cy="177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236B72-175D-4F4D-85EE-99DF3331C576}"/>
                </a:ext>
              </a:extLst>
            </p:cNvPr>
            <p:cNvSpPr txBox="1"/>
            <p:nvPr/>
          </p:nvSpPr>
          <p:spPr>
            <a:xfrm>
              <a:off x="6295587" y="3295351"/>
              <a:ext cx="884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Venus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DEEA1-2644-FE62-F228-B20596E4AF19}"/>
              </a:ext>
            </a:extLst>
          </p:cNvPr>
          <p:cNvGrpSpPr/>
          <p:nvPr/>
        </p:nvGrpSpPr>
        <p:grpSpPr>
          <a:xfrm>
            <a:off x="1254451" y="3625606"/>
            <a:ext cx="5917434" cy="297123"/>
            <a:chOff x="1254451" y="3625606"/>
            <a:chExt cx="5917434" cy="297123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280B429-7AFB-4B45-8C20-9920BDABDD29}"/>
                </a:ext>
              </a:extLst>
            </p:cNvPr>
            <p:cNvCxnSpPr>
              <a:cxnSpLocks/>
            </p:cNvCxnSpPr>
            <p:nvPr/>
          </p:nvCxnSpPr>
          <p:spPr>
            <a:xfrm>
              <a:off x="2998648" y="3808815"/>
              <a:ext cx="134390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65D7BFA-5748-D84A-BB57-90D6A1C3BC28}"/>
                </a:ext>
              </a:extLst>
            </p:cNvPr>
            <p:cNvCxnSpPr>
              <a:cxnSpLocks/>
            </p:cNvCxnSpPr>
            <p:nvPr/>
          </p:nvCxnSpPr>
          <p:spPr>
            <a:xfrm>
              <a:off x="1254451" y="3807808"/>
              <a:ext cx="17493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9B4F1B5-F109-8448-8459-DFE2CFE92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826" y="3808815"/>
              <a:ext cx="3256664" cy="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>
              <a:extLst>
                <a:ext uri="{FF2B5EF4-FFF2-40B4-BE49-F238E27FC236}">
                  <a16:creationId xmlns:a16="http://schemas.microsoft.com/office/drawing/2014/main" id="{1FBEC22A-38AB-5A4D-B461-767BB44EC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860" y="3625606"/>
              <a:ext cx="354724" cy="1773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E72C70C-2818-4241-870B-8F3ED539EA9D}"/>
                </a:ext>
              </a:extLst>
            </p:cNvPr>
            <p:cNvSpPr/>
            <p:nvPr/>
          </p:nvSpPr>
          <p:spPr>
            <a:xfrm>
              <a:off x="1790716" y="3720199"/>
              <a:ext cx="68108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1ED0349-BB5D-6745-AE37-FF186592C95A}"/>
                </a:ext>
              </a:extLst>
            </p:cNvPr>
            <p:cNvSpPr/>
            <p:nvPr/>
          </p:nvSpPr>
          <p:spPr>
            <a:xfrm>
              <a:off x="4927522" y="3720199"/>
              <a:ext cx="237517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7600B25-ADE5-384D-BE4D-6FDF7A2614F6}"/>
                </a:ext>
              </a:extLst>
            </p:cNvPr>
            <p:cNvCxnSpPr/>
            <p:nvPr/>
          </p:nvCxnSpPr>
          <p:spPr>
            <a:xfrm flipV="1">
              <a:off x="3133731" y="371852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9058EEF-B11B-9948-9558-9FC8A98ECFB2}"/>
                </a:ext>
              </a:extLst>
            </p:cNvPr>
            <p:cNvCxnSpPr/>
            <p:nvPr/>
          </p:nvCxnSpPr>
          <p:spPr>
            <a:xfrm flipV="1">
              <a:off x="3162571" y="372124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4A0301-C95E-8D42-876B-A121A3F3F477}"/>
                </a:ext>
              </a:extLst>
            </p:cNvPr>
            <p:cNvCxnSpPr/>
            <p:nvPr/>
          </p:nvCxnSpPr>
          <p:spPr>
            <a:xfrm flipV="1">
              <a:off x="3933380" y="3716407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836E52D-7BA4-D148-8586-DBCBBF64E3DE}"/>
                </a:ext>
              </a:extLst>
            </p:cNvPr>
            <p:cNvCxnSpPr/>
            <p:nvPr/>
          </p:nvCxnSpPr>
          <p:spPr>
            <a:xfrm flipV="1">
              <a:off x="4028253" y="3716407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8228FB9-DE48-164A-B152-9DA2F9000C3D}"/>
                </a:ext>
              </a:extLst>
            </p:cNvPr>
            <p:cNvCxnSpPr/>
            <p:nvPr/>
          </p:nvCxnSpPr>
          <p:spPr>
            <a:xfrm flipV="1">
              <a:off x="4328328" y="3716407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0719A28-C98A-AB4D-84B8-CD66153E5379}"/>
                </a:ext>
              </a:extLst>
            </p:cNvPr>
            <p:cNvCxnSpPr/>
            <p:nvPr/>
          </p:nvCxnSpPr>
          <p:spPr>
            <a:xfrm flipV="1">
              <a:off x="4385547" y="3716407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17DDE79-9910-6A4F-A076-BD43FAA4E9A8}"/>
                </a:ext>
              </a:extLst>
            </p:cNvPr>
            <p:cNvSpPr/>
            <p:nvPr/>
          </p:nvSpPr>
          <p:spPr>
            <a:xfrm>
              <a:off x="6354720" y="3719127"/>
              <a:ext cx="452895" cy="177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AC08ABF-4A93-A94F-8D06-835275474136}"/>
                </a:ext>
              </a:extLst>
            </p:cNvPr>
            <p:cNvSpPr txBox="1"/>
            <p:nvPr/>
          </p:nvSpPr>
          <p:spPr>
            <a:xfrm>
              <a:off x="6287466" y="3661119"/>
              <a:ext cx="884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Venus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2FFF67-094B-87C2-4BA2-AE0F89C32C81}"/>
              </a:ext>
            </a:extLst>
          </p:cNvPr>
          <p:cNvGrpSpPr/>
          <p:nvPr/>
        </p:nvGrpSpPr>
        <p:grpSpPr>
          <a:xfrm>
            <a:off x="1133492" y="1032408"/>
            <a:ext cx="6043873" cy="535013"/>
            <a:chOff x="1131232" y="1019631"/>
            <a:chExt cx="6043873" cy="53501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B9599F-1660-CB4F-8012-9AD12786BB87}"/>
                </a:ext>
              </a:extLst>
            </p:cNvPr>
            <p:cNvCxnSpPr>
              <a:cxnSpLocks/>
            </p:cNvCxnSpPr>
            <p:nvPr/>
          </p:nvCxnSpPr>
          <p:spPr>
            <a:xfrm>
              <a:off x="1253644" y="1209318"/>
              <a:ext cx="50992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769A18B8-C7AF-FC4A-9527-26B82AE3C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896" y="1019631"/>
              <a:ext cx="354724" cy="1773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9C9F91-06CF-D944-B2F8-145E631928AF}"/>
                </a:ext>
              </a:extLst>
            </p:cNvPr>
            <p:cNvSpPr/>
            <p:nvPr/>
          </p:nvSpPr>
          <p:spPr>
            <a:xfrm>
              <a:off x="1793340" y="1120637"/>
              <a:ext cx="69964" cy="177362"/>
            </a:xfrm>
            <a:prstGeom prst="rect">
              <a:avLst/>
            </a:prstGeom>
            <a:solidFill>
              <a:srgbClr val="FF0100"/>
            </a:solidFill>
            <a:ln>
              <a:solidFill>
                <a:srgbClr val="FF0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FA8427-8315-3C46-A952-619460385650}"/>
                </a:ext>
              </a:extLst>
            </p:cNvPr>
            <p:cNvSpPr/>
            <p:nvPr/>
          </p:nvSpPr>
          <p:spPr>
            <a:xfrm>
              <a:off x="2994963" y="1120637"/>
              <a:ext cx="99329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AD6E9-3E34-AE45-9201-74CD6501DB3E}"/>
                </a:ext>
              </a:extLst>
            </p:cNvPr>
            <p:cNvSpPr/>
            <p:nvPr/>
          </p:nvSpPr>
          <p:spPr>
            <a:xfrm>
              <a:off x="4924704" y="1120637"/>
              <a:ext cx="240695" cy="177362"/>
            </a:xfrm>
            <a:prstGeom prst="rect">
              <a:avLst/>
            </a:prstGeom>
            <a:solidFill>
              <a:srgbClr val="FF0100"/>
            </a:solidFill>
            <a:ln>
              <a:solidFill>
                <a:srgbClr val="FF0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B14CEB-80BE-4B41-87C6-2A8F0791C7DC}"/>
                </a:ext>
              </a:extLst>
            </p:cNvPr>
            <p:cNvCxnSpPr/>
            <p:nvPr/>
          </p:nvCxnSpPr>
          <p:spPr>
            <a:xfrm flipV="1">
              <a:off x="3130913" y="1118963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163334-627E-164A-8C99-A6B2D3C36DAC}"/>
                </a:ext>
              </a:extLst>
            </p:cNvPr>
            <p:cNvCxnSpPr/>
            <p:nvPr/>
          </p:nvCxnSpPr>
          <p:spPr>
            <a:xfrm flipV="1">
              <a:off x="3165513" y="1122469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7BD81B-5DCE-ED45-B209-1B9B8566B223}"/>
                </a:ext>
              </a:extLst>
            </p:cNvPr>
            <p:cNvCxnSpPr/>
            <p:nvPr/>
          </p:nvCxnSpPr>
          <p:spPr>
            <a:xfrm flipV="1">
              <a:off x="3918634" y="111684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BF8087-2A6F-4840-9CB7-6DECFA87FDEA}"/>
                </a:ext>
              </a:extLst>
            </p:cNvPr>
            <p:cNvCxnSpPr/>
            <p:nvPr/>
          </p:nvCxnSpPr>
          <p:spPr>
            <a:xfrm flipV="1">
              <a:off x="4007897" y="111684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10C571-9337-3F48-9699-2DAB4AAF3B6A}"/>
                </a:ext>
              </a:extLst>
            </p:cNvPr>
            <p:cNvCxnSpPr/>
            <p:nvPr/>
          </p:nvCxnSpPr>
          <p:spPr>
            <a:xfrm flipV="1">
              <a:off x="4325510" y="111684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158EE6-D662-C144-BA17-4FA88080B887}"/>
                </a:ext>
              </a:extLst>
            </p:cNvPr>
            <p:cNvCxnSpPr/>
            <p:nvPr/>
          </p:nvCxnSpPr>
          <p:spPr>
            <a:xfrm flipV="1">
              <a:off x="4382729" y="111684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D902DFF-D9B7-8341-B7E4-5D355DB66F52}"/>
                </a:ext>
              </a:extLst>
            </p:cNvPr>
            <p:cNvSpPr txBox="1"/>
            <p:nvPr/>
          </p:nvSpPr>
          <p:spPr>
            <a:xfrm>
              <a:off x="3066969" y="1260689"/>
              <a:ext cx="81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FF0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FDC4EB9-A430-E34B-944E-29D9830DC3B1}"/>
                </a:ext>
              </a:extLst>
            </p:cNvPr>
            <p:cNvSpPr txBox="1"/>
            <p:nvPr/>
          </p:nvSpPr>
          <p:spPr>
            <a:xfrm>
              <a:off x="3151757" y="1264356"/>
              <a:ext cx="81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FF0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3EEA960-2176-EF47-BBC0-DAC5D8808438}"/>
                </a:ext>
              </a:extLst>
            </p:cNvPr>
            <p:cNvSpPr txBox="1"/>
            <p:nvPr/>
          </p:nvSpPr>
          <p:spPr>
            <a:xfrm>
              <a:off x="3838684" y="1261090"/>
              <a:ext cx="81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FF0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A4164AB-8619-3949-AF26-74F2B31571AF}"/>
                </a:ext>
              </a:extLst>
            </p:cNvPr>
            <p:cNvSpPr txBox="1"/>
            <p:nvPr/>
          </p:nvSpPr>
          <p:spPr>
            <a:xfrm>
              <a:off x="3931845" y="1261072"/>
              <a:ext cx="81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FF0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F19D9BE-F33F-2E4A-8E7A-7B24E9A0CF4B}"/>
                </a:ext>
              </a:extLst>
            </p:cNvPr>
            <p:cNvSpPr txBox="1"/>
            <p:nvPr/>
          </p:nvSpPr>
          <p:spPr>
            <a:xfrm>
              <a:off x="4325226" y="1261932"/>
              <a:ext cx="81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FF0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6D452CD-8826-7349-AF7F-26316E889964}"/>
                </a:ext>
              </a:extLst>
            </p:cNvPr>
            <p:cNvSpPr txBox="1"/>
            <p:nvPr/>
          </p:nvSpPr>
          <p:spPr>
            <a:xfrm>
              <a:off x="4219865" y="1260446"/>
              <a:ext cx="81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FF0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96324D3-007E-2F4C-894D-20A063B06AF7}"/>
                </a:ext>
              </a:extLst>
            </p:cNvPr>
            <p:cNvSpPr/>
            <p:nvPr/>
          </p:nvSpPr>
          <p:spPr>
            <a:xfrm>
              <a:off x="6352850" y="1116845"/>
              <a:ext cx="452896" cy="177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B8C037B-40A2-3347-BB16-5800756AFC57}"/>
                </a:ext>
              </a:extLst>
            </p:cNvPr>
            <p:cNvSpPr txBox="1"/>
            <p:nvPr/>
          </p:nvSpPr>
          <p:spPr>
            <a:xfrm>
              <a:off x="6290686" y="1062238"/>
              <a:ext cx="884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Venus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E4193F-85C4-0697-5629-886ECDA35A7C}"/>
                </a:ext>
              </a:extLst>
            </p:cNvPr>
            <p:cNvSpPr txBox="1"/>
            <p:nvPr/>
          </p:nvSpPr>
          <p:spPr>
            <a:xfrm>
              <a:off x="1131232" y="1246867"/>
              <a:ext cx="746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LP437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8DEB03-32EC-6937-7101-6674D54D6C57}"/>
              </a:ext>
            </a:extLst>
          </p:cNvPr>
          <p:cNvGrpSpPr/>
          <p:nvPr/>
        </p:nvGrpSpPr>
        <p:grpSpPr>
          <a:xfrm>
            <a:off x="1258472" y="1806385"/>
            <a:ext cx="5913413" cy="287357"/>
            <a:chOff x="1258472" y="1806385"/>
            <a:chExt cx="5913413" cy="287357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827B510-35C0-E74F-BB9E-05329458A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7416" y="1983798"/>
              <a:ext cx="11869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14D9F54-B8AE-0641-9CE5-D2B55787158C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72" y="1983798"/>
              <a:ext cx="36702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7393D7B7-5828-6640-896D-2ECE58EE2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0491" y="1806385"/>
              <a:ext cx="354724" cy="1773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D5536F2-EF53-154C-9494-D8C14620A8D3}"/>
                </a:ext>
              </a:extLst>
            </p:cNvPr>
            <p:cNvSpPr/>
            <p:nvPr/>
          </p:nvSpPr>
          <p:spPr>
            <a:xfrm>
              <a:off x="2995813" y="1901027"/>
              <a:ext cx="100018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A21AC-8284-A141-AE6A-C390B2BE7167}"/>
                </a:ext>
              </a:extLst>
            </p:cNvPr>
            <p:cNvCxnSpPr/>
            <p:nvPr/>
          </p:nvCxnSpPr>
          <p:spPr>
            <a:xfrm flipV="1">
              <a:off x="3131763" y="1899353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DD8A4E-77EB-3C43-B94D-7356C04024E6}"/>
                </a:ext>
              </a:extLst>
            </p:cNvPr>
            <p:cNvCxnSpPr/>
            <p:nvPr/>
          </p:nvCxnSpPr>
          <p:spPr>
            <a:xfrm flipV="1">
              <a:off x="3164828" y="189723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9EA390-CB5D-184D-AA88-08E666A6D4A8}"/>
                </a:ext>
              </a:extLst>
            </p:cNvPr>
            <p:cNvCxnSpPr/>
            <p:nvPr/>
          </p:nvCxnSpPr>
          <p:spPr>
            <a:xfrm flipV="1">
              <a:off x="3931412" y="189723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97835B-B870-8C4E-8AE5-D5EA8D0AEB13}"/>
                </a:ext>
              </a:extLst>
            </p:cNvPr>
            <p:cNvCxnSpPr/>
            <p:nvPr/>
          </p:nvCxnSpPr>
          <p:spPr>
            <a:xfrm flipV="1">
              <a:off x="4026285" y="189723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E18F3B7-8B90-CE49-8499-D08046879891}"/>
                </a:ext>
              </a:extLst>
            </p:cNvPr>
            <p:cNvCxnSpPr/>
            <p:nvPr/>
          </p:nvCxnSpPr>
          <p:spPr>
            <a:xfrm flipV="1">
              <a:off x="4326360" y="189723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AC0930-23BE-6244-B11E-B0DFB856C2FD}"/>
                </a:ext>
              </a:extLst>
            </p:cNvPr>
            <p:cNvCxnSpPr/>
            <p:nvPr/>
          </p:nvCxnSpPr>
          <p:spPr>
            <a:xfrm flipV="1">
              <a:off x="4383579" y="1897235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33FD86D-4647-B243-A5E2-A14A05ABAC79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01" y="1985756"/>
              <a:ext cx="234138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76F27E7-436D-C148-B636-42052042277C}"/>
                </a:ext>
              </a:extLst>
            </p:cNvPr>
            <p:cNvSpPr/>
            <p:nvPr/>
          </p:nvSpPr>
          <p:spPr>
            <a:xfrm>
              <a:off x="6354389" y="1889902"/>
              <a:ext cx="452894" cy="177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0681642-7FFB-7140-A619-7B7784DAA9DB}"/>
                </a:ext>
              </a:extLst>
            </p:cNvPr>
            <p:cNvSpPr txBox="1"/>
            <p:nvPr/>
          </p:nvSpPr>
          <p:spPr>
            <a:xfrm>
              <a:off x="6287466" y="1832132"/>
              <a:ext cx="884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Venus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E016AE-A0D0-517D-D060-620E094DA132}"/>
                </a:ext>
              </a:extLst>
            </p:cNvPr>
            <p:cNvSpPr/>
            <p:nvPr/>
          </p:nvSpPr>
          <p:spPr>
            <a:xfrm>
              <a:off x="1792236" y="1904637"/>
              <a:ext cx="69964" cy="177362"/>
            </a:xfrm>
            <a:prstGeom prst="rect">
              <a:avLst/>
            </a:prstGeom>
            <a:solidFill>
              <a:srgbClr val="FF0100"/>
            </a:solidFill>
            <a:ln>
              <a:solidFill>
                <a:srgbClr val="FF0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60A3EF-AD17-E55F-784D-CFC810F7BF1C}"/>
              </a:ext>
            </a:extLst>
          </p:cNvPr>
          <p:cNvGrpSpPr/>
          <p:nvPr/>
        </p:nvGrpSpPr>
        <p:grpSpPr>
          <a:xfrm>
            <a:off x="1264785" y="2895447"/>
            <a:ext cx="5913798" cy="297235"/>
            <a:chOff x="1264785" y="2895447"/>
            <a:chExt cx="5913798" cy="297235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BCDFF1D-32BD-6F40-8133-649C429E3B6E}"/>
                </a:ext>
              </a:extLst>
            </p:cNvPr>
            <p:cNvCxnSpPr>
              <a:cxnSpLocks/>
            </p:cNvCxnSpPr>
            <p:nvPr/>
          </p:nvCxnSpPr>
          <p:spPr>
            <a:xfrm>
              <a:off x="3008982" y="3078656"/>
              <a:ext cx="134390" cy="0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3086686-16CC-3E4A-89FE-DC3300C84C0E}"/>
                </a:ext>
              </a:extLst>
            </p:cNvPr>
            <p:cNvCxnSpPr>
              <a:cxnSpLocks/>
            </p:cNvCxnSpPr>
            <p:nvPr/>
          </p:nvCxnSpPr>
          <p:spPr>
            <a:xfrm>
              <a:off x="1264785" y="3077649"/>
              <a:ext cx="17441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A132516-E9A7-8642-BE6A-F3BEAE2417F7}"/>
                </a:ext>
              </a:extLst>
            </p:cNvPr>
            <p:cNvCxnSpPr>
              <a:cxnSpLocks/>
            </p:cNvCxnSpPr>
            <p:nvPr/>
          </p:nvCxnSpPr>
          <p:spPr>
            <a:xfrm>
              <a:off x="3100844" y="3078721"/>
              <a:ext cx="325676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DBA7767D-47F7-C44B-9E59-03039C2FC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862" y="2895447"/>
              <a:ext cx="354724" cy="1773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270F1CC-8F37-7E44-9398-3473D64C35E9}"/>
                </a:ext>
              </a:extLst>
            </p:cNvPr>
            <p:cNvSpPr/>
            <p:nvPr/>
          </p:nvSpPr>
          <p:spPr>
            <a:xfrm>
              <a:off x="4930483" y="2990040"/>
              <a:ext cx="239676" cy="177362"/>
            </a:xfrm>
            <a:prstGeom prst="rect">
              <a:avLst/>
            </a:prstGeom>
            <a:solidFill>
              <a:srgbClr val="FF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23BBEC-A688-EB44-A2D3-953501EA4330}"/>
                </a:ext>
              </a:extLst>
            </p:cNvPr>
            <p:cNvCxnSpPr/>
            <p:nvPr/>
          </p:nvCxnSpPr>
          <p:spPr>
            <a:xfrm flipV="1">
              <a:off x="3132491" y="2988366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F35DA1-EA75-E841-A098-FF20749BD470}"/>
                </a:ext>
              </a:extLst>
            </p:cNvPr>
            <p:cNvCxnSpPr/>
            <p:nvPr/>
          </p:nvCxnSpPr>
          <p:spPr>
            <a:xfrm flipV="1">
              <a:off x="3164643" y="2984851"/>
              <a:ext cx="0" cy="173125"/>
            </a:xfrm>
            <a:prstGeom prst="line">
              <a:avLst/>
            </a:prstGeom>
            <a:ln w="19050">
              <a:solidFill>
                <a:srgbClr val="0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AE85306-48E3-FC44-8365-4F2C24E692DC}"/>
                </a:ext>
              </a:extLst>
            </p:cNvPr>
            <p:cNvCxnSpPr/>
            <p:nvPr/>
          </p:nvCxnSpPr>
          <p:spPr>
            <a:xfrm flipV="1">
              <a:off x="3943714" y="2986248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FBA3358-1B48-2A4E-869E-CD3DBCFE7B5B}"/>
                </a:ext>
              </a:extLst>
            </p:cNvPr>
            <p:cNvCxnSpPr/>
            <p:nvPr/>
          </p:nvCxnSpPr>
          <p:spPr>
            <a:xfrm flipV="1">
              <a:off x="4038587" y="2986248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B78E2DE-9A92-F64B-829A-F3EDF0A3C82A}"/>
                </a:ext>
              </a:extLst>
            </p:cNvPr>
            <p:cNvCxnSpPr/>
            <p:nvPr/>
          </p:nvCxnSpPr>
          <p:spPr>
            <a:xfrm flipV="1">
              <a:off x="4338662" y="2986248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DE1E228-88BA-D948-9BD2-15C72C083FCB}"/>
                </a:ext>
              </a:extLst>
            </p:cNvPr>
            <p:cNvCxnSpPr/>
            <p:nvPr/>
          </p:nvCxnSpPr>
          <p:spPr>
            <a:xfrm flipV="1">
              <a:off x="4395881" y="2986248"/>
              <a:ext cx="0" cy="173125"/>
            </a:xfrm>
            <a:prstGeom prst="line">
              <a:avLst/>
            </a:prstGeom>
            <a:ln w="19050">
              <a:solidFill>
                <a:srgbClr val="FF0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629615F-B73F-3A46-845D-4FAEE0D49086}"/>
                </a:ext>
              </a:extLst>
            </p:cNvPr>
            <p:cNvSpPr/>
            <p:nvPr/>
          </p:nvSpPr>
          <p:spPr>
            <a:xfrm>
              <a:off x="6350556" y="2984129"/>
              <a:ext cx="459947" cy="177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A8DD5FC-87F4-6341-8DEC-6F87D2C2FCB2}"/>
                </a:ext>
              </a:extLst>
            </p:cNvPr>
            <p:cNvSpPr txBox="1"/>
            <p:nvPr/>
          </p:nvSpPr>
          <p:spPr>
            <a:xfrm>
              <a:off x="6294164" y="2931072"/>
              <a:ext cx="8844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Venus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3BACAC-C0A7-4B6F-1B39-176151EFBFDA}"/>
                </a:ext>
              </a:extLst>
            </p:cNvPr>
            <p:cNvSpPr/>
            <p:nvPr/>
          </p:nvSpPr>
          <p:spPr>
            <a:xfrm>
              <a:off x="1797342" y="2995613"/>
              <a:ext cx="69049" cy="177362"/>
            </a:xfrm>
            <a:prstGeom prst="rect">
              <a:avLst/>
            </a:prstGeom>
            <a:solidFill>
              <a:srgbClr val="FF0100"/>
            </a:solidFill>
            <a:ln>
              <a:solidFill>
                <a:srgbClr val="FF0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418049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friendly">
      <a:dk1>
        <a:srgbClr val="000000"/>
      </a:dk1>
      <a:lt1>
        <a:srgbClr val="FFFFFF"/>
      </a:lt1>
      <a:dk2>
        <a:srgbClr val="44546A"/>
      </a:dk2>
      <a:lt2>
        <a:srgbClr val="C5C6C5"/>
      </a:lt2>
      <a:accent1>
        <a:srgbClr val="4472C4"/>
      </a:accent1>
      <a:accent2>
        <a:srgbClr val="65CCED"/>
      </a:accent2>
      <a:accent3>
        <a:srgbClr val="208732"/>
      </a:accent3>
      <a:accent4>
        <a:srgbClr val="CBBB46"/>
      </a:accent4>
      <a:accent5>
        <a:srgbClr val="EC6475"/>
      </a:accent5>
      <a:accent6>
        <a:srgbClr val="AA327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18194</TotalTime>
  <Words>75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Zhou</dc:creator>
  <cp:lastModifiedBy>Olivia Zhou</cp:lastModifiedBy>
  <cp:revision>58</cp:revision>
  <dcterms:created xsi:type="dcterms:W3CDTF">2021-03-04T18:46:32Z</dcterms:created>
  <dcterms:modified xsi:type="dcterms:W3CDTF">2023-02-27T10:45:16Z</dcterms:modified>
</cp:coreProperties>
</file>