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351838" cy="6443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3A3FB-DDA8-41C5-9C25-A75B6EC9386D}" v="83" dt="2020-11-11T13:06:25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kumar Ramesh" userId="86ed0d4d-5eb0-43eb-ac43-367a95dd4b41" providerId="ADAL" clId="{CEB3A3FB-DDA8-41C5-9C25-A75B6EC9386D}"/>
    <pc:docChg chg="undo custSel modSld modMainMaster">
      <pc:chgData name="Arunkumar Ramesh" userId="86ed0d4d-5eb0-43eb-ac43-367a95dd4b41" providerId="ADAL" clId="{CEB3A3FB-DDA8-41C5-9C25-A75B6EC9386D}" dt="2020-11-11T13:06:25.536" v="237" actId="1037"/>
      <pc:docMkLst>
        <pc:docMk/>
      </pc:docMkLst>
      <pc:sldChg chg="addSp delSp modSp mod">
        <pc:chgData name="Arunkumar Ramesh" userId="86ed0d4d-5eb0-43eb-ac43-367a95dd4b41" providerId="ADAL" clId="{CEB3A3FB-DDA8-41C5-9C25-A75B6EC9386D}" dt="2020-11-11T13:06:25.536" v="237" actId="1037"/>
        <pc:sldMkLst>
          <pc:docMk/>
          <pc:sldMk cId="3780993289" sldId="256"/>
        </pc:sldMkLst>
        <pc:spChg chg="mod">
          <ac:chgData name="Arunkumar Ramesh" userId="86ed0d4d-5eb0-43eb-ac43-367a95dd4b41" providerId="ADAL" clId="{CEB3A3FB-DDA8-41C5-9C25-A75B6EC9386D}" dt="2020-11-11T13:06:25.536" v="237" actId="1037"/>
          <ac:spMkLst>
            <pc:docMk/>
            <pc:sldMk cId="3780993289" sldId="256"/>
            <ac:spMk id="4" creationId="{45B32EDF-27A0-45B8-8EAA-EC67C68636DE}"/>
          </ac:spMkLst>
        </pc:spChg>
        <pc:spChg chg="add del mod">
          <ac:chgData name="Arunkumar Ramesh" userId="86ed0d4d-5eb0-43eb-ac43-367a95dd4b41" providerId="ADAL" clId="{CEB3A3FB-DDA8-41C5-9C25-A75B6EC9386D}" dt="2020-11-11T13:04:17.737" v="157" actId="478"/>
          <ac:spMkLst>
            <pc:docMk/>
            <pc:sldMk cId="3780993289" sldId="256"/>
            <ac:spMk id="6" creationId="{EC6655FF-F872-42C8-B538-A6FE54D298C4}"/>
          </ac:spMkLst>
        </pc:spChg>
        <pc:spChg chg="add del mod">
          <ac:chgData name="Arunkumar Ramesh" userId="86ed0d4d-5eb0-43eb-ac43-367a95dd4b41" providerId="ADAL" clId="{CEB3A3FB-DDA8-41C5-9C25-A75B6EC9386D}" dt="2020-11-11T13:04:11.845" v="156" actId="478"/>
          <ac:spMkLst>
            <pc:docMk/>
            <pc:sldMk cId="3780993289" sldId="256"/>
            <ac:spMk id="8" creationId="{CA7E7EAE-A1FB-4518-B601-4AC3670EEC48}"/>
          </ac:spMkLst>
        </pc:spChg>
        <pc:spChg chg="add del mod">
          <ac:chgData name="Arunkumar Ramesh" userId="86ed0d4d-5eb0-43eb-ac43-367a95dd4b41" providerId="ADAL" clId="{CEB3A3FB-DDA8-41C5-9C25-A75B6EC9386D}" dt="2020-11-11T13:03:51.308" v="138" actId="22"/>
          <ac:spMkLst>
            <pc:docMk/>
            <pc:sldMk cId="3780993289" sldId="256"/>
            <ac:spMk id="10" creationId="{2F765546-EA85-4F30-8728-EC81A6F7D339}"/>
          </ac:spMkLst>
        </pc:spChg>
      </pc:sldChg>
      <pc:sldMasterChg chg="modSp modSldLayout">
        <pc:chgData name="Arunkumar Ramesh" userId="86ed0d4d-5eb0-43eb-ac43-367a95dd4b41" providerId="ADAL" clId="{CEB3A3FB-DDA8-41C5-9C25-A75B6EC9386D}" dt="2020-11-11T13:05:27.003" v="179"/>
        <pc:sldMasterMkLst>
          <pc:docMk/>
          <pc:sldMasterMk cId="68591464" sldId="2147483648"/>
        </pc:sldMasterMkLst>
        <pc:spChg chg="mod">
          <ac:chgData name="Arunkumar Ramesh" userId="86ed0d4d-5eb0-43eb-ac43-367a95dd4b41" providerId="ADAL" clId="{CEB3A3FB-DDA8-41C5-9C25-A75B6EC9386D}" dt="2020-11-11T13:05:27.003" v="179"/>
          <ac:spMkLst>
            <pc:docMk/>
            <pc:sldMasterMk cId="68591464" sldId="2147483648"/>
            <ac:spMk id="2" creationId="{8C36A991-EB2B-48A0-BF26-F2E60E5DA29F}"/>
          </ac:spMkLst>
        </pc:spChg>
        <pc:spChg chg="mod">
          <ac:chgData name="Arunkumar Ramesh" userId="86ed0d4d-5eb0-43eb-ac43-367a95dd4b41" providerId="ADAL" clId="{CEB3A3FB-DDA8-41C5-9C25-A75B6EC9386D}" dt="2020-11-11T13:05:27.003" v="179"/>
          <ac:spMkLst>
            <pc:docMk/>
            <pc:sldMasterMk cId="68591464" sldId="2147483648"/>
            <ac:spMk id="3" creationId="{9DE4388A-EAD3-4BC6-AD28-E89C4022B0C4}"/>
          </ac:spMkLst>
        </pc:spChg>
        <pc:spChg chg="mod">
          <ac:chgData name="Arunkumar Ramesh" userId="86ed0d4d-5eb0-43eb-ac43-367a95dd4b41" providerId="ADAL" clId="{CEB3A3FB-DDA8-41C5-9C25-A75B6EC9386D}" dt="2020-11-11T13:05:27.003" v="179"/>
          <ac:spMkLst>
            <pc:docMk/>
            <pc:sldMasterMk cId="68591464" sldId="2147483648"/>
            <ac:spMk id="4" creationId="{DA65F1EE-00DA-4B6B-B44A-B48A5777EE6B}"/>
          </ac:spMkLst>
        </pc:spChg>
        <pc:spChg chg="mod">
          <ac:chgData name="Arunkumar Ramesh" userId="86ed0d4d-5eb0-43eb-ac43-367a95dd4b41" providerId="ADAL" clId="{CEB3A3FB-DDA8-41C5-9C25-A75B6EC9386D}" dt="2020-11-11T13:05:27.003" v="179"/>
          <ac:spMkLst>
            <pc:docMk/>
            <pc:sldMasterMk cId="68591464" sldId="2147483648"/>
            <ac:spMk id="5" creationId="{445D87C5-6810-4C1B-9822-4A97549BB374}"/>
          </ac:spMkLst>
        </pc:spChg>
        <pc:spChg chg="mod">
          <ac:chgData name="Arunkumar Ramesh" userId="86ed0d4d-5eb0-43eb-ac43-367a95dd4b41" providerId="ADAL" clId="{CEB3A3FB-DDA8-41C5-9C25-A75B6EC9386D}" dt="2020-11-11T13:05:27.003" v="179"/>
          <ac:spMkLst>
            <pc:docMk/>
            <pc:sldMasterMk cId="68591464" sldId="2147483648"/>
            <ac:spMk id="6" creationId="{35297313-7A76-432E-BF25-6FBB0C76E264}"/>
          </ac:spMkLst>
        </pc:spChg>
        <pc:sldLayoutChg chg="modSp">
          <pc:chgData name="Arunkumar Ramesh" userId="86ed0d4d-5eb0-43eb-ac43-367a95dd4b41" providerId="ADAL" clId="{CEB3A3FB-DDA8-41C5-9C25-A75B6EC9386D}" dt="2020-11-11T13:05:27.003" v="179"/>
          <pc:sldLayoutMkLst>
            <pc:docMk/>
            <pc:sldMasterMk cId="68591464" sldId="2147483648"/>
            <pc:sldLayoutMk cId="3313950948" sldId="2147483649"/>
          </pc:sldLayoutMkLst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3313950948" sldId="2147483649"/>
              <ac:spMk id="2" creationId="{C58F4A9D-256E-489C-A44F-D109D26BDB27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3313950948" sldId="2147483649"/>
              <ac:spMk id="3" creationId="{7D124AEC-E5AF-4E27-B040-366BE403E288}"/>
            </ac:spMkLst>
          </pc:spChg>
        </pc:sldLayoutChg>
        <pc:sldLayoutChg chg="modSp">
          <pc:chgData name="Arunkumar Ramesh" userId="86ed0d4d-5eb0-43eb-ac43-367a95dd4b41" providerId="ADAL" clId="{CEB3A3FB-DDA8-41C5-9C25-A75B6EC9386D}" dt="2020-11-11T13:05:27.003" v="179"/>
          <pc:sldLayoutMkLst>
            <pc:docMk/>
            <pc:sldMasterMk cId="68591464" sldId="2147483648"/>
            <pc:sldLayoutMk cId="3849093487" sldId="2147483651"/>
          </pc:sldLayoutMkLst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3849093487" sldId="2147483651"/>
              <ac:spMk id="2" creationId="{E6E1CDF9-EC90-4980-AD94-7022F6B88BC8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3849093487" sldId="2147483651"/>
              <ac:spMk id="3" creationId="{92609E8B-6601-40F2-A46D-6C4694B15459}"/>
            </ac:spMkLst>
          </pc:spChg>
        </pc:sldLayoutChg>
        <pc:sldLayoutChg chg="modSp">
          <pc:chgData name="Arunkumar Ramesh" userId="86ed0d4d-5eb0-43eb-ac43-367a95dd4b41" providerId="ADAL" clId="{CEB3A3FB-DDA8-41C5-9C25-A75B6EC9386D}" dt="2020-11-11T13:05:27.003" v="179"/>
          <pc:sldLayoutMkLst>
            <pc:docMk/>
            <pc:sldMasterMk cId="68591464" sldId="2147483648"/>
            <pc:sldLayoutMk cId="2326665858" sldId="2147483652"/>
          </pc:sldLayoutMkLst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2326665858" sldId="2147483652"/>
              <ac:spMk id="3" creationId="{7B5B8574-5042-4CEE-B34A-2DA8C7979D9C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2326665858" sldId="2147483652"/>
              <ac:spMk id="4" creationId="{2590F9AC-6727-44AC-8D53-D903A27C74EC}"/>
            </ac:spMkLst>
          </pc:spChg>
        </pc:sldLayoutChg>
        <pc:sldLayoutChg chg="modSp">
          <pc:chgData name="Arunkumar Ramesh" userId="86ed0d4d-5eb0-43eb-ac43-367a95dd4b41" providerId="ADAL" clId="{CEB3A3FB-DDA8-41C5-9C25-A75B6EC9386D}" dt="2020-11-11T13:05:27.003" v="179"/>
          <pc:sldLayoutMkLst>
            <pc:docMk/>
            <pc:sldMasterMk cId="68591464" sldId="2147483648"/>
            <pc:sldLayoutMk cId="2738081257" sldId="2147483653"/>
          </pc:sldLayoutMkLst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2738081257" sldId="2147483653"/>
              <ac:spMk id="2" creationId="{AF1E055C-8747-4882-9FF0-69A230EFB5DA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2738081257" sldId="2147483653"/>
              <ac:spMk id="3" creationId="{E4EF6739-41C0-4BE4-B507-A76503DBF491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2738081257" sldId="2147483653"/>
              <ac:spMk id="4" creationId="{2296A773-55CD-4510-A115-38190D497EE0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2738081257" sldId="2147483653"/>
              <ac:spMk id="5" creationId="{E767F827-8244-4193-A944-8E52994A42D4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2738081257" sldId="2147483653"/>
              <ac:spMk id="6" creationId="{353217AA-4457-4CA5-BFCA-21EEDB1A5F52}"/>
            </ac:spMkLst>
          </pc:spChg>
        </pc:sldLayoutChg>
        <pc:sldLayoutChg chg="modSp">
          <pc:chgData name="Arunkumar Ramesh" userId="86ed0d4d-5eb0-43eb-ac43-367a95dd4b41" providerId="ADAL" clId="{CEB3A3FB-DDA8-41C5-9C25-A75B6EC9386D}" dt="2020-11-11T13:05:27.003" v="179"/>
          <pc:sldLayoutMkLst>
            <pc:docMk/>
            <pc:sldMasterMk cId="68591464" sldId="2147483648"/>
            <pc:sldLayoutMk cId="121860052" sldId="2147483656"/>
          </pc:sldLayoutMkLst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121860052" sldId="2147483656"/>
              <ac:spMk id="2" creationId="{754D2EC7-BB5F-4322-8994-3BEF7F8EA80F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121860052" sldId="2147483656"/>
              <ac:spMk id="3" creationId="{B459530B-1849-45EC-BC22-CEE25F99F726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121860052" sldId="2147483656"/>
              <ac:spMk id="4" creationId="{E1AA6E1F-F557-4693-8DC6-83BD5896C00A}"/>
            </ac:spMkLst>
          </pc:spChg>
        </pc:sldLayoutChg>
        <pc:sldLayoutChg chg="modSp">
          <pc:chgData name="Arunkumar Ramesh" userId="86ed0d4d-5eb0-43eb-ac43-367a95dd4b41" providerId="ADAL" clId="{CEB3A3FB-DDA8-41C5-9C25-A75B6EC9386D}" dt="2020-11-11T13:05:27.003" v="179"/>
          <pc:sldLayoutMkLst>
            <pc:docMk/>
            <pc:sldMasterMk cId="68591464" sldId="2147483648"/>
            <pc:sldLayoutMk cId="2478770627" sldId="2147483657"/>
          </pc:sldLayoutMkLst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2478770627" sldId="2147483657"/>
              <ac:spMk id="2" creationId="{6177FFDC-3838-4BF1-9A3A-4C1721E3BACD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2478770627" sldId="2147483657"/>
              <ac:spMk id="3" creationId="{EF35642B-A9D0-45E0-BECE-2DE4DED881B0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2478770627" sldId="2147483657"/>
              <ac:spMk id="4" creationId="{EED8EAF7-C319-43E8-AEF2-38900A275BEA}"/>
            </ac:spMkLst>
          </pc:spChg>
        </pc:sldLayoutChg>
        <pc:sldLayoutChg chg="modSp">
          <pc:chgData name="Arunkumar Ramesh" userId="86ed0d4d-5eb0-43eb-ac43-367a95dd4b41" providerId="ADAL" clId="{CEB3A3FB-DDA8-41C5-9C25-A75B6EC9386D}" dt="2020-11-11T13:05:27.003" v="179"/>
          <pc:sldLayoutMkLst>
            <pc:docMk/>
            <pc:sldMasterMk cId="68591464" sldId="2147483648"/>
            <pc:sldLayoutMk cId="3947328205" sldId="2147483659"/>
          </pc:sldLayoutMkLst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3947328205" sldId="2147483659"/>
              <ac:spMk id="2" creationId="{996B12ED-D527-4F2C-BB6A-84C0B6670245}"/>
            </ac:spMkLst>
          </pc:spChg>
          <pc:spChg chg="mod">
            <ac:chgData name="Arunkumar Ramesh" userId="86ed0d4d-5eb0-43eb-ac43-367a95dd4b41" providerId="ADAL" clId="{CEB3A3FB-DDA8-41C5-9C25-A75B6EC9386D}" dt="2020-11-11T13:05:27.003" v="179"/>
            <ac:spMkLst>
              <pc:docMk/>
              <pc:sldMasterMk cId="68591464" sldId="2147483648"/>
              <pc:sldLayoutMk cId="3947328205" sldId="2147483659"/>
              <ac:spMk id="3" creationId="{26AA129E-28E4-44AC-A2B7-23C2A7B116C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88" y="1054554"/>
            <a:ext cx="7099062" cy="2243349"/>
          </a:xfrm>
        </p:spPr>
        <p:txBody>
          <a:bodyPr anchor="b"/>
          <a:lstStyle>
            <a:lvl1pPr algn="ctr"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980" y="3384415"/>
            <a:ext cx="6263879" cy="1555726"/>
          </a:xfrm>
        </p:spPr>
        <p:txBody>
          <a:bodyPr/>
          <a:lstStyle>
            <a:lvl1pPr marL="0" indent="0" algn="ctr">
              <a:buNone/>
              <a:defRPr sz="2192"/>
            </a:lvl1pPr>
            <a:lvl2pPr marL="417606" indent="0" algn="ctr">
              <a:buNone/>
              <a:defRPr sz="1827"/>
            </a:lvl2pPr>
            <a:lvl3pPr marL="835213" indent="0" algn="ctr">
              <a:buNone/>
              <a:defRPr sz="1644"/>
            </a:lvl3pPr>
            <a:lvl4pPr marL="1252819" indent="0" algn="ctr">
              <a:buNone/>
              <a:defRPr sz="1461"/>
            </a:lvl4pPr>
            <a:lvl5pPr marL="1670426" indent="0" algn="ctr">
              <a:buNone/>
              <a:defRPr sz="1461"/>
            </a:lvl5pPr>
            <a:lvl6pPr marL="2088032" indent="0" algn="ctr">
              <a:buNone/>
              <a:defRPr sz="1461"/>
            </a:lvl6pPr>
            <a:lvl7pPr marL="2505639" indent="0" algn="ctr">
              <a:buNone/>
              <a:defRPr sz="1461"/>
            </a:lvl7pPr>
            <a:lvl8pPr marL="2923245" indent="0" algn="ctr">
              <a:buNone/>
              <a:defRPr sz="1461"/>
            </a:lvl8pPr>
            <a:lvl9pPr marL="3340852" indent="0" algn="ctr">
              <a:buNone/>
              <a:defRPr sz="14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3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01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6785" y="343065"/>
            <a:ext cx="1800865" cy="54607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189" y="343065"/>
            <a:ext cx="5298197" cy="54607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0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2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40" y="1606443"/>
            <a:ext cx="7203460" cy="2680384"/>
          </a:xfrm>
        </p:spPr>
        <p:txBody>
          <a:bodyPr anchor="b"/>
          <a:lstStyle>
            <a:lvl1pPr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840" y="4312185"/>
            <a:ext cx="7203460" cy="1409551"/>
          </a:xfrm>
        </p:spPr>
        <p:txBody>
          <a:bodyPr/>
          <a:lstStyle>
            <a:lvl1pPr marL="0" indent="0">
              <a:buNone/>
              <a:defRPr sz="2192">
                <a:solidFill>
                  <a:schemeClr val="tx1"/>
                </a:solidFill>
              </a:defRPr>
            </a:lvl1pPr>
            <a:lvl2pPr marL="41760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2pPr>
            <a:lvl3pPr marL="835213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3pPr>
            <a:lvl4pPr marL="125281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4pPr>
            <a:lvl5pPr marL="1670426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5pPr>
            <a:lvl6pPr marL="208803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6pPr>
            <a:lvl7pPr marL="250563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7pPr>
            <a:lvl8pPr marL="2923245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8pPr>
            <a:lvl9pPr marL="334085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6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189" y="1715327"/>
            <a:ext cx="3549531" cy="40884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8118" y="1715327"/>
            <a:ext cx="3549531" cy="40884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2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343067"/>
            <a:ext cx="7203460" cy="1245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78" y="1579593"/>
            <a:ext cx="3533218" cy="774134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278" y="2353727"/>
            <a:ext cx="3533218" cy="346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28118" y="1579593"/>
            <a:ext cx="3550619" cy="774134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28118" y="2353727"/>
            <a:ext cx="3550619" cy="346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31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6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3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429578"/>
            <a:ext cx="2693685" cy="1503521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619" y="927770"/>
            <a:ext cx="4228118" cy="4579177"/>
          </a:xfrm>
        </p:spPr>
        <p:txBody>
          <a:bodyPr/>
          <a:lstStyle>
            <a:lvl1pPr>
              <a:defRPr sz="2923"/>
            </a:lvl1pPr>
            <a:lvl2pPr>
              <a:defRPr sz="2558"/>
            </a:lvl2pPr>
            <a:lvl3pPr>
              <a:defRPr sz="2192"/>
            </a:lvl3pPr>
            <a:lvl4pPr>
              <a:defRPr sz="1827"/>
            </a:lvl4pPr>
            <a:lvl5pPr>
              <a:defRPr sz="1827"/>
            </a:lvl5pPr>
            <a:lvl6pPr>
              <a:defRPr sz="1827"/>
            </a:lvl6pPr>
            <a:lvl7pPr>
              <a:defRPr sz="1827"/>
            </a:lvl7pPr>
            <a:lvl8pPr>
              <a:defRPr sz="1827"/>
            </a:lvl8pPr>
            <a:lvl9pPr>
              <a:defRPr sz="1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77" y="1933099"/>
            <a:ext cx="2693685" cy="3581305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92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429578"/>
            <a:ext cx="2693685" cy="1503521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0619" y="927770"/>
            <a:ext cx="4228118" cy="4579177"/>
          </a:xfrm>
        </p:spPr>
        <p:txBody>
          <a:bodyPr anchor="t"/>
          <a:lstStyle>
            <a:lvl1pPr marL="0" indent="0">
              <a:buNone/>
              <a:defRPr sz="2923"/>
            </a:lvl1pPr>
            <a:lvl2pPr marL="417606" indent="0">
              <a:buNone/>
              <a:defRPr sz="2558"/>
            </a:lvl2pPr>
            <a:lvl3pPr marL="835213" indent="0">
              <a:buNone/>
              <a:defRPr sz="2192"/>
            </a:lvl3pPr>
            <a:lvl4pPr marL="1252819" indent="0">
              <a:buNone/>
              <a:defRPr sz="1827"/>
            </a:lvl4pPr>
            <a:lvl5pPr marL="1670426" indent="0">
              <a:buNone/>
              <a:defRPr sz="1827"/>
            </a:lvl5pPr>
            <a:lvl6pPr marL="2088032" indent="0">
              <a:buNone/>
              <a:defRPr sz="1827"/>
            </a:lvl6pPr>
            <a:lvl7pPr marL="2505639" indent="0">
              <a:buNone/>
              <a:defRPr sz="1827"/>
            </a:lvl7pPr>
            <a:lvl8pPr marL="2923245" indent="0">
              <a:buNone/>
              <a:defRPr sz="1827"/>
            </a:lvl8pPr>
            <a:lvl9pPr marL="3340852" indent="0">
              <a:buNone/>
              <a:defRPr sz="1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77" y="1933099"/>
            <a:ext cx="2693685" cy="3581305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8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189" y="343067"/>
            <a:ext cx="7203460" cy="124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189" y="1715327"/>
            <a:ext cx="7203460" cy="408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4189" y="5972323"/>
            <a:ext cx="1879164" cy="343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28D9-9A40-418F-9073-2D26573C2B1B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6547" y="5972323"/>
            <a:ext cx="2818745" cy="343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8485" y="5972323"/>
            <a:ext cx="1879164" cy="343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9487-AA48-4773-AA81-2BCF15A4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2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35213" rtl="0" eaLnBrk="1" latinLnBrk="0" hangingPunct="1">
        <a:lnSpc>
          <a:spcPct val="90000"/>
        </a:lnSpc>
        <a:spcBef>
          <a:spcPct val="0"/>
        </a:spcBef>
        <a:buNone/>
        <a:defRPr sz="4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803" indent="-208803" algn="l" defTabSz="835213" rtl="0" eaLnBrk="1" latinLnBrk="0" hangingPunct="1">
        <a:lnSpc>
          <a:spcPct val="90000"/>
        </a:lnSpc>
        <a:spcBef>
          <a:spcPts val="913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1pPr>
      <a:lvl2pPr marL="626410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2pPr>
      <a:lvl3pPr marL="104401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3pPr>
      <a:lvl4pPr marL="1461623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87922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29683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714442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313204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549655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1pPr>
      <a:lvl2pPr marL="41760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835213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3pPr>
      <a:lvl4pPr marL="125281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67042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08803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50563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2923245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34085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4A93D645-5466-4A79-A3F5-9C61E62B0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4" y="25222"/>
            <a:ext cx="8480205" cy="63731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9" tIns="45720" rIns="91439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1" b="1" dirty="0">
                <a:solidFill>
                  <a:srgbClr val="222222"/>
                </a:solidFill>
                <a:cs typeface="Arial" panose="020B0604020202020204" pitchFamily="34" charset="0"/>
              </a:rPr>
              <a:t>c.-439_-433del</a:t>
            </a:r>
            <a:br>
              <a:rPr lang="en-US" altLang="en-US" sz="2401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DGRP-892:             C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2401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defTabSz="914431"/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DGRP-437:             C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CGT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TCTC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2401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defTabSz="914431"/>
            <a:r>
              <a:rPr lang="en-US" altLang="en-US" sz="2401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Drosophila </a:t>
            </a:r>
            <a:r>
              <a:rPr lang="en-US" altLang="en-US" sz="2401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simulans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 C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CGT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TCTC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altLang="en-US" sz="2401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Drosophila </a:t>
            </a:r>
            <a:r>
              <a:rPr lang="en-US" altLang="en-US" sz="2401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sechellia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CGT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TCTCTC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TCTC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2401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defTabSz="914431"/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2401" dirty="0"/>
          </a:p>
          <a:p>
            <a:r>
              <a:rPr lang="en-US" altLang="en-US" sz="2401" b="1" dirty="0">
                <a:solidFill>
                  <a:srgbClr val="222222"/>
                </a:solidFill>
                <a:cs typeface="Arial" panose="020B0604020202020204" pitchFamily="34" charset="0"/>
              </a:rPr>
              <a:t>c.-334_-333insACATTCAT</a:t>
            </a:r>
            <a:br>
              <a:rPr lang="en-US" altLang="en-US" sz="2401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DGRP-892:             C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DGRP-437:             C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ACATTCAT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31"/>
            <a:r>
              <a:rPr lang="en-US" altLang="en-US" sz="2401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Drosophila </a:t>
            </a:r>
            <a:r>
              <a:rPr lang="en-US" altLang="en-US" sz="2401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simulans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 C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en-US" sz="2401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defTabSz="914431"/>
            <a:r>
              <a:rPr lang="en-US" altLang="en-US" sz="2401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Drosophila </a:t>
            </a:r>
            <a:r>
              <a:rPr lang="en-US" altLang="en-US" sz="2401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sechellia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en-US" sz="2401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defTabSz="914431"/>
            <a:endParaRPr lang="en-US" altLang="en-US" sz="2401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defTabSz="914431"/>
            <a:r>
              <a:rPr lang="en-US" altLang="en-US" sz="2401" b="1">
                <a:solidFill>
                  <a:srgbClr val="222222"/>
                </a:solidFill>
                <a:cs typeface="Arial" panose="020B0604020202020204" pitchFamily="34" charset="0"/>
              </a:rPr>
              <a:t>c.-171_-151del</a:t>
            </a:r>
            <a:br>
              <a:rPr lang="en-US" altLang="en-US" sz="2401" dirty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DGRP-892:             T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en-US" sz="2401" dirty="0"/>
          </a:p>
          <a:p>
            <a:pPr defTabSz="914431"/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DGRP-437:             T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AAATAAGGCTATCTGGGATCA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31"/>
            <a:r>
              <a:rPr lang="en-US" altLang="en-US" sz="2401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Drosophila </a:t>
            </a:r>
            <a:r>
              <a:rPr lang="en-US" altLang="en-US" sz="2401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simulans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 T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AAGTAAGGCTATCTGGGATCA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en-US" sz="2401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defTabSz="914431"/>
            <a:r>
              <a:rPr lang="en-US" altLang="en-US" sz="2401" i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Drosophila </a:t>
            </a:r>
            <a:r>
              <a:rPr lang="en-US" altLang="en-US" sz="2401" i="1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sechellia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</a:t>
            </a:r>
            <a:r>
              <a:rPr lang="en-US" altLang="en-US" sz="2401" dirty="0">
                <a:solidFill>
                  <a:srgbClr val="22222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AAGTAAGGCTATCTGGGATCA</a:t>
            </a:r>
            <a:r>
              <a:rPr lang="en-US" altLang="en-US" sz="240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en-US" sz="240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44639F-3BEF-47F9-9217-430C648F7359}"/>
              </a:ext>
            </a:extLst>
          </p:cNvPr>
          <p:cNvSpPr/>
          <p:nvPr/>
        </p:nvSpPr>
        <p:spPr>
          <a:xfrm>
            <a:off x="6629399" y="3023680"/>
            <a:ext cx="16764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234CF1-A43A-4A61-9875-5662D0228F69}"/>
              </a:ext>
            </a:extLst>
          </p:cNvPr>
          <p:cNvSpPr/>
          <p:nvPr/>
        </p:nvSpPr>
        <p:spPr>
          <a:xfrm>
            <a:off x="6629399" y="2411700"/>
            <a:ext cx="1676400" cy="533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1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Ancestral</a:t>
            </a:r>
          </a:p>
        </p:txBody>
      </p:sp>
    </p:spTree>
    <p:extLst>
      <p:ext uri="{BB962C8B-B14F-4D97-AF65-F5344CB8AC3E}">
        <p14:creationId xmlns:p14="http://schemas.microsoft.com/office/powerpoint/2010/main" val="378099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Arunkumar Ramesh</dc:creator>
  <cp:lastModifiedBy>Arunkumar Ramesh</cp:lastModifiedBy>
  <cp:revision>6</cp:revision>
  <dcterms:created xsi:type="dcterms:W3CDTF">2020-11-11T12:47:25Z</dcterms:created>
  <dcterms:modified xsi:type="dcterms:W3CDTF">2021-02-08T08:33:05Z</dcterms:modified>
</cp:coreProperties>
</file>