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BC2DC-8960-42EA-A5F7-79E1A25C0384}" v="15" dt="2023-01-21T02:32:54.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Kumar" userId="fbc59e6c8cebe02e" providerId="LiveId" clId="{595BC2DC-8960-42EA-A5F7-79E1A25C0384}"/>
    <pc:docChg chg="custSel addSld delSld modSld">
      <pc:chgData name="Bala Kumar" userId="fbc59e6c8cebe02e" providerId="LiveId" clId="{595BC2DC-8960-42EA-A5F7-79E1A25C0384}" dt="2023-01-21T02:41:04.006" v="4204" actId="1076"/>
      <pc:docMkLst>
        <pc:docMk/>
      </pc:docMkLst>
      <pc:sldChg chg="modSp mod setBg">
        <pc:chgData name="Bala Kumar" userId="fbc59e6c8cebe02e" providerId="LiveId" clId="{595BC2DC-8960-42EA-A5F7-79E1A25C0384}" dt="2023-01-21T01:53:45.581" v="90" actId="207"/>
        <pc:sldMkLst>
          <pc:docMk/>
          <pc:sldMk cId="3442571659" sldId="256"/>
        </pc:sldMkLst>
        <pc:spChg chg="mod">
          <ac:chgData name="Bala Kumar" userId="fbc59e6c8cebe02e" providerId="LiveId" clId="{595BC2DC-8960-42EA-A5F7-79E1A25C0384}" dt="2023-01-21T01:52:48.260" v="67" actId="1037"/>
          <ac:spMkLst>
            <pc:docMk/>
            <pc:sldMk cId="3442571659" sldId="256"/>
            <ac:spMk id="2" creationId="{9E7E0A06-F5F1-80A3-D4DC-D81F9A3A64BD}"/>
          </ac:spMkLst>
        </pc:spChg>
        <pc:spChg chg="mod">
          <ac:chgData name="Bala Kumar" userId="fbc59e6c8cebe02e" providerId="LiveId" clId="{595BC2DC-8960-42EA-A5F7-79E1A25C0384}" dt="2023-01-21T01:52:41.731" v="34" actId="1076"/>
          <ac:spMkLst>
            <pc:docMk/>
            <pc:sldMk cId="3442571659" sldId="256"/>
            <ac:spMk id="3" creationId="{B136DDC4-B6BD-98F3-C142-B736F024AB71}"/>
          </ac:spMkLst>
        </pc:spChg>
        <pc:spChg chg="mod">
          <ac:chgData name="Bala Kumar" userId="fbc59e6c8cebe02e" providerId="LiveId" clId="{595BC2DC-8960-42EA-A5F7-79E1A25C0384}" dt="2023-01-21T01:53:45.581" v="90" actId="207"/>
          <ac:spMkLst>
            <pc:docMk/>
            <pc:sldMk cId="3442571659" sldId="256"/>
            <ac:spMk id="6" creationId="{10B67959-CB3D-F134-8E89-6C271707B2F4}"/>
          </ac:spMkLst>
        </pc:spChg>
      </pc:sldChg>
      <pc:sldChg chg="modSp mod">
        <pc:chgData name="Bala Kumar" userId="fbc59e6c8cebe02e" providerId="LiveId" clId="{595BC2DC-8960-42EA-A5F7-79E1A25C0384}" dt="2023-01-21T02:07:36.889" v="774" actId="20577"/>
        <pc:sldMkLst>
          <pc:docMk/>
          <pc:sldMk cId="206275241" sldId="257"/>
        </pc:sldMkLst>
        <pc:spChg chg="mod">
          <ac:chgData name="Bala Kumar" userId="fbc59e6c8cebe02e" providerId="LiveId" clId="{595BC2DC-8960-42EA-A5F7-79E1A25C0384}" dt="2023-01-21T02:07:36.889" v="774" actId="20577"/>
          <ac:spMkLst>
            <pc:docMk/>
            <pc:sldMk cId="206275241" sldId="257"/>
            <ac:spMk id="3" creationId="{E3F368F0-7DB5-2CBB-50DB-96162BAA1E4C}"/>
          </ac:spMkLst>
        </pc:spChg>
      </pc:sldChg>
      <pc:sldChg chg="modSp mod">
        <pc:chgData name="Bala Kumar" userId="fbc59e6c8cebe02e" providerId="LiveId" clId="{595BC2DC-8960-42EA-A5F7-79E1A25C0384}" dt="2023-01-21T01:56:07.905" v="184" actId="1038"/>
        <pc:sldMkLst>
          <pc:docMk/>
          <pc:sldMk cId="1011978285" sldId="258"/>
        </pc:sldMkLst>
        <pc:spChg chg="mod">
          <ac:chgData name="Bala Kumar" userId="fbc59e6c8cebe02e" providerId="LiveId" clId="{595BC2DC-8960-42EA-A5F7-79E1A25C0384}" dt="2023-01-21T01:56:07.905" v="184" actId="1038"/>
          <ac:spMkLst>
            <pc:docMk/>
            <pc:sldMk cId="1011978285" sldId="258"/>
            <ac:spMk id="3" creationId="{E3F368F0-7DB5-2CBB-50DB-96162BAA1E4C}"/>
          </ac:spMkLst>
        </pc:spChg>
      </pc:sldChg>
      <pc:sldChg chg="addSp modSp mod">
        <pc:chgData name="Bala Kumar" userId="fbc59e6c8cebe02e" providerId="LiveId" clId="{595BC2DC-8960-42EA-A5F7-79E1A25C0384}" dt="2023-01-21T02:05:13.202" v="488" actId="1076"/>
        <pc:sldMkLst>
          <pc:docMk/>
          <pc:sldMk cId="2414368962" sldId="259"/>
        </pc:sldMkLst>
        <pc:spChg chg="mod">
          <ac:chgData name="Bala Kumar" userId="fbc59e6c8cebe02e" providerId="LiveId" clId="{595BC2DC-8960-42EA-A5F7-79E1A25C0384}" dt="2023-01-21T01:58:35.479" v="277" actId="20577"/>
          <ac:spMkLst>
            <pc:docMk/>
            <pc:sldMk cId="2414368962" sldId="259"/>
            <ac:spMk id="2" creationId="{7E4E634F-2EF1-676F-7E2A-6C879F9E7D3B}"/>
          </ac:spMkLst>
        </pc:spChg>
        <pc:spChg chg="mod">
          <ac:chgData name="Bala Kumar" userId="fbc59e6c8cebe02e" providerId="LiveId" clId="{595BC2DC-8960-42EA-A5F7-79E1A25C0384}" dt="2023-01-21T02:05:13.202" v="488" actId="1076"/>
          <ac:spMkLst>
            <pc:docMk/>
            <pc:sldMk cId="2414368962" sldId="259"/>
            <ac:spMk id="3" creationId="{E3F368F0-7DB5-2CBB-50DB-96162BAA1E4C}"/>
          </ac:spMkLst>
        </pc:spChg>
        <pc:picChg chg="add mod modCrop">
          <ac:chgData name="Bala Kumar" userId="fbc59e6c8cebe02e" providerId="LiveId" clId="{595BC2DC-8960-42EA-A5F7-79E1A25C0384}" dt="2023-01-21T02:04:58.825" v="487" actId="14100"/>
          <ac:picMkLst>
            <pc:docMk/>
            <pc:sldMk cId="2414368962" sldId="259"/>
            <ac:picMk id="5" creationId="{CCA26B99-33D9-4436-9C0E-7A0AADE1B081}"/>
          </ac:picMkLst>
        </pc:picChg>
      </pc:sldChg>
      <pc:sldChg chg="addSp modSp add mod">
        <pc:chgData name="Bala Kumar" userId="fbc59e6c8cebe02e" providerId="LiveId" clId="{595BC2DC-8960-42EA-A5F7-79E1A25C0384}" dt="2023-01-21T02:22:34.307" v="1871" actId="1038"/>
        <pc:sldMkLst>
          <pc:docMk/>
          <pc:sldMk cId="1486363174" sldId="260"/>
        </pc:sldMkLst>
        <pc:spChg chg="mod">
          <ac:chgData name="Bala Kumar" userId="fbc59e6c8cebe02e" providerId="LiveId" clId="{595BC2DC-8960-42EA-A5F7-79E1A25C0384}" dt="2023-01-21T02:08:35.440" v="815" actId="20577"/>
          <ac:spMkLst>
            <pc:docMk/>
            <pc:sldMk cId="1486363174" sldId="260"/>
            <ac:spMk id="2" creationId="{7E4E634F-2EF1-676F-7E2A-6C879F9E7D3B}"/>
          </ac:spMkLst>
        </pc:spChg>
        <pc:spChg chg="mod">
          <ac:chgData name="Bala Kumar" userId="fbc59e6c8cebe02e" providerId="LiveId" clId="{595BC2DC-8960-42EA-A5F7-79E1A25C0384}" dt="2023-01-21T02:22:34.307" v="1871" actId="1038"/>
          <ac:spMkLst>
            <pc:docMk/>
            <pc:sldMk cId="1486363174" sldId="260"/>
            <ac:spMk id="3" creationId="{E3F368F0-7DB5-2CBB-50DB-96162BAA1E4C}"/>
          </ac:spMkLst>
        </pc:spChg>
        <pc:picChg chg="add mod">
          <ac:chgData name="Bala Kumar" userId="fbc59e6c8cebe02e" providerId="LiveId" clId="{595BC2DC-8960-42EA-A5F7-79E1A25C0384}" dt="2023-01-21T02:10:04.199" v="850" actId="14100"/>
          <ac:picMkLst>
            <pc:docMk/>
            <pc:sldMk cId="1486363174" sldId="260"/>
            <ac:picMk id="5" creationId="{A487079E-D0FB-6028-C677-866B9299832B}"/>
          </ac:picMkLst>
        </pc:picChg>
      </pc:sldChg>
      <pc:sldChg chg="add del">
        <pc:chgData name="Bala Kumar" userId="fbc59e6c8cebe02e" providerId="LiveId" clId="{595BC2DC-8960-42EA-A5F7-79E1A25C0384}" dt="2023-01-21T02:15:28.316" v="1365"/>
        <pc:sldMkLst>
          <pc:docMk/>
          <pc:sldMk cId="1735383144" sldId="261"/>
        </pc:sldMkLst>
      </pc:sldChg>
      <pc:sldChg chg="addSp delSp modSp add mod">
        <pc:chgData name="Bala Kumar" userId="fbc59e6c8cebe02e" providerId="LiveId" clId="{595BC2DC-8960-42EA-A5F7-79E1A25C0384}" dt="2023-01-21T02:22:44.651" v="1893" actId="1036"/>
        <pc:sldMkLst>
          <pc:docMk/>
          <pc:sldMk cId="3769284294" sldId="261"/>
        </pc:sldMkLst>
        <pc:spChg chg="mod">
          <ac:chgData name="Bala Kumar" userId="fbc59e6c8cebe02e" providerId="LiveId" clId="{595BC2DC-8960-42EA-A5F7-79E1A25C0384}" dt="2023-01-21T02:17:06.768" v="1387" actId="20577"/>
          <ac:spMkLst>
            <pc:docMk/>
            <pc:sldMk cId="3769284294" sldId="261"/>
            <ac:spMk id="2" creationId="{7E4E634F-2EF1-676F-7E2A-6C879F9E7D3B}"/>
          </ac:spMkLst>
        </pc:spChg>
        <pc:spChg chg="mod">
          <ac:chgData name="Bala Kumar" userId="fbc59e6c8cebe02e" providerId="LiveId" clId="{595BC2DC-8960-42EA-A5F7-79E1A25C0384}" dt="2023-01-21T02:22:44.651" v="1893" actId="1036"/>
          <ac:spMkLst>
            <pc:docMk/>
            <pc:sldMk cId="3769284294" sldId="261"/>
            <ac:spMk id="3" creationId="{E3F368F0-7DB5-2CBB-50DB-96162BAA1E4C}"/>
          </ac:spMkLst>
        </pc:spChg>
        <pc:picChg chg="del">
          <ac:chgData name="Bala Kumar" userId="fbc59e6c8cebe02e" providerId="LiveId" clId="{595BC2DC-8960-42EA-A5F7-79E1A25C0384}" dt="2023-01-21T02:15:35.294" v="1367" actId="478"/>
          <ac:picMkLst>
            <pc:docMk/>
            <pc:sldMk cId="3769284294" sldId="261"/>
            <ac:picMk id="5" creationId="{A487079E-D0FB-6028-C677-866B9299832B}"/>
          </ac:picMkLst>
        </pc:picChg>
        <pc:picChg chg="add mod">
          <ac:chgData name="Bala Kumar" userId="fbc59e6c8cebe02e" providerId="LiveId" clId="{595BC2DC-8960-42EA-A5F7-79E1A25C0384}" dt="2023-01-21T02:17:34.250" v="1390" actId="14100"/>
          <ac:picMkLst>
            <pc:docMk/>
            <pc:sldMk cId="3769284294" sldId="261"/>
            <ac:picMk id="6" creationId="{50F7DC08-0BED-849F-9806-2F1A549F5EFD}"/>
          </ac:picMkLst>
        </pc:picChg>
      </pc:sldChg>
      <pc:sldChg chg="addSp delSp modSp add mod">
        <pc:chgData name="Bala Kumar" userId="fbc59e6c8cebe02e" providerId="LiveId" clId="{595BC2DC-8960-42EA-A5F7-79E1A25C0384}" dt="2023-01-21T02:27:10.554" v="2282" actId="14100"/>
        <pc:sldMkLst>
          <pc:docMk/>
          <pc:sldMk cId="2255812567" sldId="262"/>
        </pc:sldMkLst>
        <pc:spChg chg="mod">
          <ac:chgData name="Bala Kumar" userId="fbc59e6c8cebe02e" providerId="LiveId" clId="{595BC2DC-8960-42EA-A5F7-79E1A25C0384}" dt="2023-01-21T02:23:19.694" v="1920" actId="20577"/>
          <ac:spMkLst>
            <pc:docMk/>
            <pc:sldMk cId="2255812567" sldId="262"/>
            <ac:spMk id="2" creationId="{7E4E634F-2EF1-676F-7E2A-6C879F9E7D3B}"/>
          </ac:spMkLst>
        </pc:spChg>
        <pc:spChg chg="mod">
          <ac:chgData name="Bala Kumar" userId="fbc59e6c8cebe02e" providerId="LiveId" clId="{595BC2DC-8960-42EA-A5F7-79E1A25C0384}" dt="2023-01-21T02:27:10.554" v="2282" actId="14100"/>
          <ac:spMkLst>
            <pc:docMk/>
            <pc:sldMk cId="2255812567" sldId="262"/>
            <ac:spMk id="3" creationId="{E3F368F0-7DB5-2CBB-50DB-96162BAA1E4C}"/>
          </ac:spMkLst>
        </pc:spChg>
        <pc:picChg chg="del">
          <ac:chgData name="Bala Kumar" userId="fbc59e6c8cebe02e" providerId="LiveId" clId="{595BC2DC-8960-42EA-A5F7-79E1A25C0384}" dt="2023-01-21T02:23:21.692" v="1921" actId="478"/>
          <ac:picMkLst>
            <pc:docMk/>
            <pc:sldMk cId="2255812567" sldId="262"/>
            <ac:picMk id="5" creationId="{A487079E-D0FB-6028-C677-866B9299832B}"/>
          </ac:picMkLst>
        </pc:picChg>
        <pc:picChg chg="add mod">
          <ac:chgData name="Bala Kumar" userId="fbc59e6c8cebe02e" providerId="LiveId" clId="{595BC2DC-8960-42EA-A5F7-79E1A25C0384}" dt="2023-01-21T02:23:48.904" v="1925" actId="1076"/>
          <ac:picMkLst>
            <pc:docMk/>
            <pc:sldMk cId="2255812567" sldId="262"/>
            <ac:picMk id="6" creationId="{1C78A06A-9C2F-06E7-8E89-8405F3B4331A}"/>
          </ac:picMkLst>
        </pc:picChg>
      </pc:sldChg>
      <pc:sldChg chg="addSp delSp modSp add mod">
        <pc:chgData name="Bala Kumar" userId="fbc59e6c8cebe02e" providerId="LiveId" clId="{595BC2DC-8960-42EA-A5F7-79E1A25C0384}" dt="2023-01-21T02:32:35.235" v="3053" actId="1036"/>
        <pc:sldMkLst>
          <pc:docMk/>
          <pc:sldMk cId="1269209018" sldId="263"/>
        </pc:sldMkLst>
        <pc:spChg chg="mod">
          <ac:chgData name="Bala Kumar" userId="fbc59e6c8cebe02e" providerId="LiveId" clId="{595BC2DC-8960-42EA-A5F7-79E1A25C0384}" dt="2023-01-21T02:27:50.474" v="2401" actId="20577"/>
          <ac:spMkLst>
            <pc:docMk/>
            <pc:sldMk cId="1269209018" sldId="263"/>
            <ac:spMk id="2" creationId="{7E4E634F-2EF1-676F-7E2A-6C879F9E7D3B}"/>
          </ac:spMkLst>
        </pc:spChg>
        <pc:spChg chg="mod">
          <ac:chgData name="Bala Kumar" userId="fbc59e6c8cebe02e" providerId="LiveId" clId="{595BC2DC-8960-42EA-A5F7-79E1A25C0384}" dt="2023-01-21T02:32:35.235" v="3053" actId="1036"/>
          <ac:spMkLst>
            <pc:docMk/>
            <pc:sldMk cId="1269209018" sldId="263"/>
            <ac:spMk id="3" creationId="{E3F368F0-7DB5-2CBB-50DB-96162BAA1E4C}"/>
          </ac:spMkLst>
        </pc:spChg>
        <pc:picChg chg="del">
          <ac:chgData name="Bala Kumar" userId="fbc59e6c8cebe02e" providerId="LiveId" clId="{595BC2DC-8960-42EA-A5F7-79E1A25C0384}" dt="2023-01-21T02:27:19.069" v="2284" actId="478"/>
          <ac:picMkLst>
            <pc:docMk/>
            <pc:sldMk cId="1269209018" sldId="263"/>
            <ac:picMk id="5" creationId="{A487079E-D0FB-6028-C677-866B9299832B}"/>
          </ac:picMkLst>
        </pc:picChg>
        <pc:picChg chg="add mod">
          <ac:chgData name="Bala Kumar" userId="fbc59e6c8cebe02e" providerId="LiveId" clId="{595BC2DC-8960-42EA-A5F7-79E1A25C0384}" dt="2023-01-21T02:28:49.441" v="2404" actId="14100"/>
          <ac:picMkLst>
            <pc:docMk/>
            <pc:sldMk cId="1269209018" sldId="263"/>
            <ac:picMk id="6" creationId="{C610262E-6879-1DC1-B427-C01141EE1655}"/>
          </ac:picMkLst>
        </pc:picChg>
      </pc:sldChg>
      <pc:sldChg chg="modSp add mod">
        <pc:chgData name="Bala Kumar" userId="fbc59e6c8cebe02e" providerId="LiveId" clId="{595BC2DC-8960-42EA-A5F7-79E1A25C0384}" dt="2023-01-21T02:41:04.006" v="4204" actId="1076"/>
        <pc:sldMkLst>
          <pc:docMk/>
          <pc:sldMk cId="3687423494" sldId="264"/>
        </pc:sldMkLst>
        <pc:spChg chg="mod">
          <ac:chgData name="Bala Kumar" userId="fbc59e6c8cebe02e" providerId="LiveId" clId="{595BC2DC-8960-42EA-A5F7-79E1A25C0384}" dt="2023-01-21T02:33:02.176" v="3080" actId="20577"/>
          <ac:spMkLst>
            <pc:docMk/>
            <pc:sldMk cId="3687423494" sldId="264"/>
            <ac:spMk id="2" creationId="{7E4E634F-2EF1-676F-7E2A-6C879F9E7D3B}"/>
          </ac:spMkLst>
        </pc:spChg>
        <pc:spChg chg="mod">
          <ac:chgData name="Bala Kumar" userId="fbc59e6c8cebe02e" providerId="LiveId" clId="{595BC2DC-8960-42EA-A5F7-79E1A25C0384}" dt="2023-01-21T02:41:04.006" v="4204" actId="1076"/>
          <ac:spMkLst>
            <pc:docMk/>
            <pc:sldMk cId="3687423494" sldId="264"/>
            <ac:spMk id="3" creationId="{E3F368F0-7DB5-2CBB-50DB-96162BAA1E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585A7E3-9EC4-4FD9-B703-9557DD7BBC16}"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8EBA-3EC8-491A-A679-AF35B22910B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4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5A7E3-9EC4-4FD9-B703-9557DD7BBC16}"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421644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5A7E3-9EC4-4FD9-B703-9557DD7BBC16}"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8EBA-3EC8-491A-A679-AF35B22910B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98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5A7E3-9EC4-4FD9-B703-9557DD7BBC16}"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11502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5A7E3-9EC4-4FD9-B703-9557DD7BBC16}"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8EBA-3EC8-491A-A679-AF35B22910B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7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85A7E3-9EC4-4FD9-B703-9557DD7BBC16}"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203795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85A7E3-9EC4-4FD9-B703-9557DD7BBC16}"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254809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85A7E3-9EC4-4FD9-B703-9557DD7BBC16}"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110953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5A7E3-9EC4-4FD9-B703-9557DD7BBC16}" type="datetimeFigureOut">
              <a:rPr lang="en-IN" smtClean="0"/>
              <a:t>21-01-2023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386984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85A7E3-9EC4-4FD9-B703-9557DD7BBC16}"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8EBA-3EC8-491A-A679-AF35B22910B4}" type="slidenum">
              <a:rPr lang="en-IN" smtClean="0"/>
              <a:t>‹#›</a:t>
            </a:fld>
            <a:endParaRPr lang="en-IN"/>
          </a:p>
        </p:txBody>
      </p:sp>
    </p:spTree>
    <p:extLst>
      <p:ext uri="{BB962C8B-B14F-4D97-AF65-F5344CB8AC3E}">
        <p14:creationId xmlns:p14="http://schemas.microsoft.com/office/powerpoint/2010/main" val="147042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5A7E3-9EC4-4FD9-B703-9557DD7BBC16}"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8EBA-3EC8-491A-A679-AF35B22910B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73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85A7E3-9EC4-4FD9-B703-9557DD7BBC16}" type="datetimeFigureOut">
              <a:rPr lang="en-IN" smtClean="0"/>
              <a:t>21-01-2023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368EBA-3EC8-491A-A679-AF35B22910B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038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0F2C6C-C1B4-4503-0ED4-CFA11D955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71" y="-288316"/>
            <a:ext cx="12983199" cy="6903720"/>
          </a:xfrm>
          <a:prstGeom prst="rect">
            <a:avLst/>
          </a:prstGeom>
        </p:spPr>
      </p:pic>
      <p:sp>
        <p:nvSpPr>
          <p:cNvPr id="6" name="Rectangle 5">
            <a:extLst>
              <a:ext uri="{FF2B5EF4-FFF2-40B4-BE49-F238E27FC236}">
                <a16:creationId xmlns:a16="http://schemas.microsoft.com/office/drawing/2014/main" id="{10B67959-CB3D-F134-8E89-6C271707B2F4}"/>
              </a:ext>
            </a:extLst>
          </p:cNvPr>
          <p:cNvSpPr/>
          <p:nvPr/>
        </p:nvSpPr>
        <p:spPr>
          <a:xfrm>
            <a:off x="-169871" y="4598576"/>
            <a:ext cx="12983199" cy="2062065"/>
          </a:xfrm>
          <a:prstGeom prst="rect">
            <a:avLst/>
          </a:prstGeom>
          <a:solidFill>
            <a:schemeClr val="lt1">
              <a:alpha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9E7E0A06-F5F1-80A3-D4DC-D81F9A3A64BD}"/>
              </a:ext>
            </a:extLst>
          </p:cNvPr>
          <p:cNvSpPr>
            <a:spLocks noGrp="1"/>
          </p:cNvSpPr>
          <p:nvPr>
            <p:ph type="ctrTitle"/>
          </p:nvPr>
        </p:nvSpPr>
        <p:spPr>
          <a:xfrm>
            <a:off x="1333499" y="4960137"/>
            <a:ext cx="8677275" cy="1463040"/>
          </a:xfrm>
        </p:spPr>
        <p:txBody>
          <a:bodyPr/>
          <a:lstStyle/>
          <a:p>
            <a:r>
              <a:rPr lang="en-IN" dirty="0"/>
              <a:t>Is Dhoni still good enough to bat?</a:t>
            </a:r>
          </a:p>
        </p:txBody>
      </p:sp>
      <p:sp>
        <p:nvSpPr>
          <p:cNvPr id="3" name="Subtitle 2">
            <a:extLst>
              <a:ext uri="{FF2B5EF4-FFF2-40B4-BE49-F238E27FC236}">
                <a16:creationId xmlns:a16="http://schemas.microsoft.com/office/drawing/2014/main" id="{B136DDC4-B6BD-98F3-C142-B736F024AB71}"/>
              </a:ext>
            </a:extLst>
          </p:cNvPr>
          <p:cNvSpPr>
            <a:spLocks noGrp="1"/>
          </p:cNvSpPr>
          <p:nvPr>
            <p:ph type="subTitle" idx="1"/>
          </p:nvPr>
        </p:nvSpPr>
        <p:spPr>
          <a:xfrm>
            <a:off x="8470392" y="5366440"/>
            <a:ext cx="3270504" cy="1655762"/>
          </a:xfrm>
        </p:spPr>
        <p:txBody>
          <a:bodyPr/>
          <a:lstStyle/>
          <a:p>
            <a:pPr algn="r"/>
            <a:r>
              <a:rPr lang="en-IN" sz="2000" dirty="0">
                <a:solidFill>
                  <a:schemeClr val="tx1">
                    <a:lumMod val="65000"/>
                    <a:lumOff val="35000"/>
                  </a:schemeClr>
                </a:solidFill>
              </a:rPr>
              <a:t>By</a:t>
            </a:r>
            <a:br>
              <a:rPr lang="en-IN" sz="2000" dirty="0">
                <a:solidFill>
                  <a:schemeClr val="tx1">
                    <a:lumMod val="65000"/>
                    <a:lumOff val="35000"/>
                  </a:schemeClr>
                </a:solidFill>
              </a:rPr>
            </a:br>
            <a:r>
              <a:rPr lang="en-IN" sz="2000" dirty="0" err="1">
                <a:solidFill>
                  <a:schemeClr val="tx1">
                    <a:lumMod val="65000"/>
                    <a:lumOff val="35000"/>
                  </a:schemeClr>
                </a:solidFill>
              </a:rPr>
              <a:t>Arunkumar</a:t>
            </a:r>
            <a:r>
              <a:rPr lang="en-IN" sz="2000" dirty="0">
                <a:solidFill>
                  <a:schemeClr val="tx1">
                    <a:lumMod val="65000"/>
                    <a:lumOff val="35000"/>
                  </a:schemeClr>
                </a:solidFill>
              </a:rPr>
              <a:t> S</a:t>
            </a:r>
          </a:p>
          <a:p>
            <a:pPr algn="r"/>
            <a:endParaRPr lang="en-IN" dirty="0"/>
          </a:p>
        </p:txBody>
      </p:sp>
    </p:spTree>
    <p:extLst>
      <p:ext uri="{BB962C8B-B14F-4D97-AF65-F5344CB8AC3E}">
        <p14:creationId xmlns:p14="http://schemas.microsoft.com/office/powerpoint/2010/main" val="344257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Introduction:</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1043178" y="2286000"/>
            <a:ext cx="9720073" cy="4023360"/>
          </a:xfrm>
        </p:spPr>
        <p:txBody>
          <a:bodyPr>
            <a:normAutofit fontScale="92500"/>
          </a:bodyPr>
          <a:lstStyle/>
          <a:p>
            <a:pPr marL="0" indent="0">
              <a:lnSpc>
                <a:spcPct val="200000"/>
              </a:lnSpc>
              <a:buNone/>
            </a:pPr>
            <a:r>
              <a:rPr lang="en-IN" sz="2000" dirty="0" err="1">
                <a:latin typeface="Times New Roman" panose="02020603050405020304" pitchFamily="18" charset="0"/>
                <a:cs typeface="Times New Roman" panose="02020603050405020304" pitchFamily="18" charset="0"/>
              </a:rPr>
              <a:t>Mahendra</a:t>
            </a:r>
            <a:r>
              <a:rPr lang="en-IN" sz="2000" dirty="0">
                <a:latin typeface="Times New Roman" panose="02020603050405020304" pitchFamily="18" charset="0"/>
                <a:cs typeface="Times New Roman" panose="02020603050405020304" pitchFamily="18" charset="0"/>
              </a:rPr>
              <a:t> Singh Dhoni, the former Indian Captain who is fondly known as “Thala” all over the India is one of the greatest players that the World Cricket has ever seen. He is the one of the most successful captains in IPL history with 4 trophies to his name. The way he handles the pressure in toughest of situations makes him an invaluable player in any format that he plays. With all the due respect to the GOAT player of cricket , In this Analysis we will come to a conclusion whether he is still able to bat in the shortest format of the game in the form of IPL.</a:t>
            </a:r>
          </a:p>
        </p:txBody>
      </p:sp>
    </p:spTree>
    <p:extLst>
      <p:ext uri="{BB962C8B-B14F-4D97-AF65-F5344CB8AC3E}">
        <p14:creationId xmlns:p14="http://schemas.microsoft.com/office/powerpoint/2010/main" val="20627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Data Source and Tools Used:</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1143000" y="1947164"/>
            <a:ext cx="10515600" cy="4351338"/>
          </a:xfrm>
        </p:spPr>
        <p:txBody>
          <a:bodyPr>
            <a:normAutofit/>
          </a:bodyPr>
          <a:lstStyle/>
          <a:p>
            <a:pPr marL="0" indent="0">
              <a:lnSpc>
                <a:spcPct val="150000"/>
              </a:lnSpc>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Data sources:</a:t>
            </a:r>
          </a:p>
          <a:p>
            <a:pPr>
              <a:lnSpc>
                <a:spcPct val="150000"/>
              </a:lnSpc>
              <a:buFont typeface="Wingdings" panose="05000000000000000000" pitchFamily="2" charset="2"/>
              <a:buChar char="Ø"/>
            </a:pPr>
            <a:r>
              <a:rPr lang="en-IN" sz="2000" dirty="0">
                <a:latin typeface="Times New Roman" panose="02020603050405020304" pitchFamily="18" charset="0"/>
                <a:ea typeface="Cambria" panose="02040503050406030204" pitchFamily="18" charset="0"/>
                <a:cs typeface="Times New Roman" panose="02020603050405020304" pitchFamily="18" charset="0"/>
              </a:rPr>
              <a:t>Cricsheet.org [ IPL ball by ball data from 2008 to 2022 ] </a:t>
            </a:r>
          </a:p>
          <a:p>
            <a:pPr>
              <a:lnSpc>
                <a:spcPct val="150000"/>
              </a:lnSpc>
              <a:buFont typeface="Wingdings" panose="05000000000000000000" pitchFamily="2" charset="2"/>
              <a:buChar char="Ø"/>
            </a:pPr>
            <a:r>
              <a:rPr lang="en-IN" sz="2000" dirty="0">
                <a:latin typeface="Times New Roman" panose="02020603050405020304" pitchFamily="18" charset="0"/>
                <a:ea typeface="Cambria" panose="02040503050406030204" pitchFamily="18" charset="0"/>
                <a:cs typeface="Times New Roman" panose="02020603050405020304" pitchFamily="18" charset="0"/>
              </a:rPr>
              <a:t>Iplt20.com</a:t>
            </a:r>
          </a:p>
          <a:p>
            <a:pPr marL="0" indent="0">
              <a:lnSpc>
                <a:spcPct val="150000"/>
              </a:lnSpc>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Tool used:</a:t>
            </a:r>
          </a:p>
          <a:p>
            <a:pPr>
              <a:lnSpc>
                <a:spcPct val="150000"/>
              </a:lnSpc>
              <a:buFont typeface="Wingdings" panose="05000000000000000000" pitchFamily="2" charset="2"/>
              <a:buChar char="Ø"/>
            </a:pPr>
            <a:r>
              <a:rPr lang="en-IN" sz="2000" dirty="0" err="1">
                <a:latin typeface="Times New Roman" panose="02020603050405020304" pitchFamily="18" charset="0"/>
                <a:ea typeface="Cambria" panose="02040503050406030204" pitchFamily="18" charset="0"/>
                <a:cs typeface="Times New Roman" panose="02020603050405020304" pitchFamily="18" charset="0"/>
              </a:rPr>
              <a:t>Jupyter</a:t>
            </a:r>
            <a:r>
              <a:rPr lang="en-IN" sz="2000" dirty="0">
                <a:latin typeface="Times New Roman" panose="02020603050405020304" pitchFamily="18" charset="0"/>
                <a:ea typeface="Cambria" panose="02040503050406030204" pitchFamily="18" charset="0"/>
                <a:cs typeface="Times New Roman" panose="02020603050405020304" pitchFamily="18" charset="0"/>
              </a:rPr>
              <a:t> Notebook for Data Analysis</a:t>
            </a:r>
          </a:p>
          <a:p>
            <a:pPr>
              <a:lnSpc>
                <a:spcPct val="150000"/>
              </a:lnSpc>
              <a:buFont typeface="Wingdings" panose="05000000000000000000" pitchFamily="2" charset="2"/>
              <a:buChar char="Ø"/>
            </a:pPr>
            <a:r>
              <a:rPr lang="en-IN" sz="2000" dirty="0">
                <a:latin typeface="Times New Roman" panose="02020603050405020304" pitchFamily="18" charset="0"/>
                <a:ea typeface="Cambria" panose="02040503050406030204" pitchFamily="18" charset="0"/>
                <a:cs typeface="Times New Roman" panose="02020603050405020304" pitchFamily="18" charset="0"/>
              </a:rPr>
              <a:t>Power BI for Visualisation</a:t>
            </a:r>
          </a:p>
        </p:txBody>
      </p:sp>
    </p:spTree>
    <p:extLst>
      <p:ext uri="{BB962C8B-B14F-4D97-AF65-F5344CB8AC3E}">
        <p14:creationId xmlns:p14="http://schemas.microsoft.com/office/powerpoint/2010/main" val="10119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US" sz="2800" b="1" dirty="0"/>
              <a:t>O</a:t>
            </a:r>
            <a:r>
              <a:rPr lang="en-IN" sz="2800" b="1" dirty="0" err="1"/>
              <a:t>verall</a:t>
            </a:r>
            <a:r>
              <a:rPr lang="en-IN" sz="2800" b="1" dirty="0"/>
              <a:t> IPL career stats:</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1133475" y="2000631"/>
            <a:ext cx="4467226" cy="4375785"/>
          </a:xfrm>
        </p:spPr>
        <p:txBody>
          <a:bodyPr>
            <a:normAutofit lnSpcReduction="1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Matches : 234</a:t>
            </a:r>
          </a:p>
          <a:p>
            <a:pPr marL="0" indent="0">
              <a:lnSpc>
                <a:spcPct val="150000"/>
              </a:lnSpc>
              <a:buNone/>
            </a:pPr>
            <a:r>
              <a:rPr lang="en-US" sz="2000" dirty="0">
                <a:latin typeface="Times New Roman" panose="02020603050405020304" pitchFamily="18" charset="0"/>
                <a:cs typeface="Times New Roman" panose="02020603050405020304" pitchFamily="18" charset="0"/>
              </a:rPr>
              <a:t>Runs : 4978</a:t>
            </a:r>
          </a:p>
          <a:p>
            <a:pPr marL="0" indent="0">
              <a:lnSpc>
                <a:spcPct val="150000"/>
              </a:lnSpc>
              <a:buNone/>
            </a:pPr>
            <a:r>
              <a:rPr lang="en-US" sz="2000" dirty="0">
                <a:latin typeface="Times New Roman" panose="02020603050405020304" pitchFamily="18" charset="0"/>
                <a:cs typeface="Times New Roman" panose="02020603050405020304" pitchFamily="18" charset="0"/>
              </a:rPr>
              <a:t>Strike Rate : 135.20</a:t>
            </a:r>
          </a:p>
          <a:p>
            <a:pPr marL="0" indent="0">
              <a:lnSpc>
                <a:spcPct val="150000"/>
              </a:lnSpc>
              <a:buNone/>
            </a:pPr>
            <a:r>
              <a:rPr lang="en-US" sz="2000" dirty="0">
                <a:latin typeface="Times New Roman" panose="02020603050405020304" pitchFamily="18" charset="0"/>
                <a:cs typeface="Times New Roman" panose="02020603050405020304" pitchFamily="18" charset="0"/>
              </a:rPr>
              <a:t>Average : 39.20</a:t>
            </a:r>
          </a:p>
          <a:p>
            <a:pPr marL="0" indent="0">
              <a:lnSpc>
                <a:spcPct val="150000"/>
              </a:lnSpc>
              <a:buNone/>
            </a:pPr>
            <a:r>
              <a:rPr lang="en-US" sz="2000" dirty="0">
                <a:latin typeface="Times New Roman" panose="02020603050405020304" pitchFamily="18" charset="0"/>
                <a:cs typeface="Times New Roman" panose="02020603050405020304" pitchFamily="18" charset="0"/>
              </a:rPr>
              <a:t>4’s | 6’s : 346 | 229</a:t>
            </a:r>
          </a:p>
          <a:p>
            <a:pPr marL="0" indent="0">
              <a:lnSpc>
                <a:spcPct val="150000"/>
              </a:lnSpc>
              <a:buNone/>
            </a:pPr>
            <a:r>
              <a:rPr lang="en-US" sz="2000" dirty="0">
                <a:latin typeface="Times New Roman" panose="02020603050405020304" pitchFamily="18" charset="0"/>
                <a:cs typeface="Times New Roman" panose="02020603050405020304" pitchFamily="18" charset="0"/>
              </a:rPr>
              <a:t>30 plus scores : 64 </a:t>
            </a:r>
          </a:p>
          <a:p>
            <a:pPr marL="0" indent="0">
              <a:lnSpc>
                <a:spcPct val="200000"/>
              </a:lnSpc>
              <a:buNone/>
            </a:pPr>
            <a:r>
              <a:rPr lang="en-IN" sz="2000" dirty="0">
                <a:latin typeface="Times New Roman" panose="02020603050405020304" pitchFamily="18" charset="0"/>
                <a:cs typeface="Times New Roman" panose="02020603050405020304" pitchFamily="18" charset="0"/>
              </a:rPr>
              <a:t>High Score : 84 </a:t>
            </a:r>
          </a:p>
        </p:txBody>
      </p:sp>
      <p:pic>
        <p:nvPicPr>
          <p:cNvPr id="5" name="Picture 4">
            <a:extLst>
              <a:ext uri="{FF2B5EF4-FFF2-40B4-BE49-F238E27FC236}">
                <a16:creationId xmlns:a16="http://schemas.microsoft.com/office/drawing/2014/main" id="{CCA26B99-33D9-4436-9C0E-7A0AADE1B081}"/>
              </a:ext>
            </a:extLst>
          </p:cNvPr>
          <p:cNvPicPr>
            <a:picLocks noChangeAspect="1"/>
          </p:cNvPicPr>
          <p:nvPr/>
        </p:nvPicPr>
        <p:blipFill rotWithShape="1">
          <a:blip r:embed="rId2">
            <a:extLst>
              <a:ext uri="{28A0092B-C50C-407E-A947-70E740481C1C}">
                <a14:useLocalDpi xmlns:a14="http://schemas.microsoft.com/office/drawing/2010/main" val="0"/>
              </a:ext>
            </a:extLst>
          </a:blip>
          <a:srcRect l="23179" r="25140"/>
          <a:stretch/>
        </p:blipFill>
        <p:spPr>
          <a:xfrm>
            <a:off x="5314949" y="1930815"/>
            <a:ext cx="3390901" cy="4378925"/>
          </a:xfrm>
          <a:prstGeom prst="rect">
            <a:avLst/>
          </a:prstGeom>
        </p:spPr>
      </p:pic>
    </p:spTree>
    <p:extLst>
      <p:ext uri="{BB962C8B-B14F-4D97-AF65-F5344CB8AC3E}">
        <p14:creationId xmlns:p14="http://schemas.microsoft.com/office/powerpoint/2010/main" val="241436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Runs scored over the years:</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8353425" y="2057399"/>
            <a:ext cx="3428999" cy="4420431"/>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After the retirement from international cricket in 2019, Dhoni’s run scoring capability has come under the radar. From the graph, it is quite evident that he struggles to score with the bat with 3 consecutive below par season with less than 250 runs.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87079E-D0FB-6028-C677-866B9299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9" y="1989582"/>
            <a:ext cx="7148322" cy="4097724"/>
          </a:xfrm>
          <a:prstGeom prst="rect">
            <a:avLst/>
          </a:prstGeom>
        </p:spPr>
      </p:pic>
    </p:spTree>
    <p:extLst>
      <p:ext uri="{BB962C8B-B14F-4D97-AF65-F5344CB8AC3E}">
        <p14:creationId xmlns:p14="http://schemas.microsoft.com/office/powerpoint/2010/main" val="148636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Strike rate concern:</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8324850" y="1990724"/>
            <a:ext cx="3428999" cy="4420431"/>
          </a:xfrm>
        </p:spPr>
        <p:txBody>
          <a:bodyPr>
            <a:noAutofit/>
          </a:bodyPr>
          <a:lstStyle/>
          <a:p>
            <a:pPr marL="0" indent="0">
              <a:lnSpc>
                <a:spcPct val="150000"/>
              </a:lnSpc>
              <a:buNone/>
            </a:pPr>
            <a:r>
              <a:rPr lang="en-US" sz="1900" dirty="0">
                <a:latin typeface="Times New Roman" panose="02020603050405020304" pitchFamily="18" charset="0"/>
                <a:cs typeface="Times New Roman" panose="02020603050405020304" pitchFamily="18" charset="0"/>
              </a:rPr>
              <a:t>Strike rate has been the talking point in T20 cricket for some time now. Being a finisher, over the years his strike rate has been phenomenal with highest strike rate in 2011. But in the last 3 years, his strike rate falls below 120 which is way low for a finisher in this format.</a:t>
            </a:r>
            <a:endParaRPr lang="en-IN" sz="19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F7DC08-0BED-849F-9806-2F1A549F5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976851"/>
            <a:ext cx="6891147" cy="4185034"/>
          </a:xfrm>
          <a:prstGeom prst="rect">
            <a:avLst/>
          </a:prstGeom>
        </p:spPr>
      </p:pic>
    </p:spTree>
    <p:extLst>
      <p:ext uri="{BB962C8B-B14F-4D97-AF65-F5344CB8AC3E}">
        <p14:creationId xmlns:p14="http://schemas.microsoft.com/office/powerpoint/2010/main" val="376928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BOUNDARY SCORING:</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8353425" y="2057400"/>
            <a:ext cx="3428999" cy="4010025"/>
          </a:xfrm>
        </p:spPr>
        <p:txBody>
          <a:bodyPr>
            <a:normAutofit lnSpcReduction="1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Finisher’s role in today’s cricket is to maximize the score at the death by scoring as many boundaries as possible. Arguably the greatest finishers of all time ,Dhoni has mastered this art in the past. But in past 3 seasons, he failed to carry that reputation.</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78A06A-9C2F-06E7-8E89-8405F3B43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2" y="1895475"/>
            <a:ext cx="7491882" cy="4171950"/>
          </a:xfrm>
          <a:prstGeom prst="rect">
            <a:avLst/>
          </a:prstGeom>
        </p:spPr>
      </p:pic>
    </p:spTree>
    <p:extLst>
      <p:ext uri="{BB962C8B-B14F-4D97-AF65-F5344CB8AC3E}">
        <p14:creationId xmlns:p14="http://schemas.microsoft.com/office/powerpoint/2010/main" val="225581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Dot balls faced:</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8353425" y="1952624"/>
            <a:ext cx="3428999" cy="4215385"/>
          </a:xfrm>
        </p:spPr>
        <p:txBody>
          <a:bodyPr>
            <a:normAutofit fontScale="92500" lnSpcReduction="2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dot balls percentage around 48% in the past 2 seasons shows that he is unable to rotate the strike like he done in the past. He always a plays some amount of dot balls to get set and launch in the end. But in past 2 seasons, his boundary scoring rate has already been low which means that this dot balls put pressure on batter at other end.</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10262E-6879-1DC1-B427-C01141EE1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905000"/>
            <a:ext cx="7148322" cy="4152900"/>
          </a:xfrm>
          <a:prstGeom prst="rect">
            <a:avLst/>
          </a:prstGeom>
        </p:spPr>
      </p:pic>
    </p:spTree>
    <p:extLst>
      <p:ext uri="{BB962C8B-B14F-4D97-AF65-F5344CB8AC3E}">
        <p14:creationId xmlns:p14="http://schemas.microsoft.com/office/powerpoint/2010/main" val="126920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634F-2EF1-676F-7E2A-6C879F9E7D3B}"/>
              </a:ext>
            </a:extLst>
          </p:cNvPr>
          <p:cNvSpPr>
            <a:spLocks noGrp="1"/>
          </p:cNvSpPr>
          <p:nvPr>
            <p:ph type="title"/>
          </p:nvPr>
        </p:nvSpPr>
        <p:spPr/>
        <p:txBody>
          <a:bodyPr>
            <a:normAutofit/>
          </a:bodyPr>
          <a:lstStyle/>
          <a:p>
            <a:r>
              <a:rPr lang="en-IN" sz="2800" b="1" dirty="0"/>
              <a:t>CONCLUSION:</a:t>
            </a:r>
          </a:p>
        </p:txBody>
      </p:sp>
      <p:sp>
        <p:nvSpPr>
          <p:cNvPr id="3" name="Content Placeholder 2">
            <a:extLst>
              <a:ext uri="{FF2B5EF4-FFF2-40B4-BE49-F238E27FC236}">
                <a16:creationId xmlns:a16="http://schemas.microsoft.com/office/drawing/2014/main" id="{E3F368F0-7DB5-2CBB-50DB-96162BAA1E4C}"/>
              </a:ext>
            </a:extLst>
          </p:cNvPr>
          <p:cNvSpPr>
            <a:spLocks noGrp="1"/>
          </p:cNvSpPr>
          <p:nvPr>
            <p:ph idx="1"/>
          </p:nvPr>
        </p:nvSpPr>
        <p:spPr>
          <a:xfrm>
            <a:off x="1024127" y="2084832"/>
            <a:ext cx="9720073" cy="4023360"/>
          </a:xfrm>
        </p:spPr>
        <p:txBody>
          <a:bodyPr>
            <a:normAutofit fontScale="92500" lnSpcReduction="20000"/>
          </a:bodyPr>
          <a:lstStyle/>
          <a:p>
            <a:pPr marL="0" indent="0">
              <a:lnSpc>
                <a:spcPct val="200000"/>
              </a:lnSpc>
              <a:buNone/>
            </a:pPr>
            <a:r>
              <a:rPr lang="en-IN" sz="2000" dirty="0">
                <a:latin typeface="Times New Roman" panose="02020603050405020304" pitchFamily="18" charset="0"/>
                <a:cs typeface="Times New Roman" panose="02020603050405020304" pitchFamily="18" charset="0"/>
              </a:rPr>
              <a:t>From the above Analysis, it is quite evident that he struggles to score runs with good strike rate post his retirement from International cricket. Being a Finisher, his boundary scoring rate also starts to reduce and at the same time, the dot balls that he faced starts to increase. This means that he is putting extra pressure on the batter at other end. He was the greatest finisher that world cricket has ever saw but with aging and lack of game practice shows a dip in his batting ability.</a:t>
            </a:r>
          </a:p>
          <a:p>
            <a:pPr marL="0" indent="0">
              <a:lnSpc>
                <a:spcPct val="200000"/>
              </a:lnSpc>
              <a:buNone/>
            </a:pPr>
            <a:r>
              <a:rPr lang="en-IN" sz="2000" dirty="0">
                <a:latin typeface="Times New Roman" panose="02020603050405020304" pitchFamily="18" charset="0"/>
                <a:cs typeface="Times New Roman" panose="02020603050405020304" pitchFamily="18" charset="0"/>
              </a:rPr>
              <a:t>Dhoni the captain, is still the master without any argument but Now its fair to say that Dhoni the batter is no longer the same which we used to saw back in 2019 or before.</a:t>
            </a:r>
          </a:p>
        </p:txBody>
      </p:sp>
    </p:spTree>
    <p:extLst>
      <p:ext uri="{BB962C8B-B14F-4D97-AF65-F5344CB8AC3E}">
        <p14:creationId xmlns:p14="http://schemas.microsoft.com/office/powerpoint/2010/main" val="3687423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62</TotalTime>
  <Words>586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Tw Cen MT</vt:lpstr>
      <vt:lpstr>Tw Cen MT Condensed</vt:lpstr>
      <vt:lpstr>Wingdings</vt:lpstr>
      <vt:lpstr>Wingdings 3</vt:lpstr>
      <vt:lpstr>Integral</vt:lpstr>
      <vt:lpstr>Is Dhoni still good enough to bat?</vt:lpstr>
      <vt:lpstr>Introduction:</vt:lpstr>
      <vt:lpstr>Data Source and Tools Used:</vt:lpstr>
      <vt:lpstr>Overall IPL career stats:</vt:lpstr>
      <vt:lpstr>Runs scored over the years:</vt:lpstr>
      <vt:lpstr>Strike rate concern:</vt:lpstr>
      <vt:lpstr>BOUNDARY SCORING:</vt:lpstr>
      <vt:lpstr>Dot balls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Dhoni still able to bat?</dc:title>
  <dc:creator>Bala Kumar</dc:creator>
  <cp:lastModifiedBy>Bala Kumar</cp:lastModifiedBy>
  <cp:revision>1</cp:revision>
  <dcterms:created xsi:type="dcterms:W3CDTF">2023-01-20T16:11:46Z</dcterms:created>
  <dcterms:modified xsi:type="dcterms:W3CDTF">2023-01-21T02:41:08Z</dcterms:modified>
</cp:coreProperties>
</file>