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67" r:id="rId2"/>
    <p:sldId id="273" r:id="rId3"/>
    <p:sldId id="288" r:id="rId4"/>
    <p:sldId id="269" r:id="rId5"/>
    <p:sldId id="271" r:id="rId6"/>
    <p:sldId id="283" r:id="rId7"/>
    <p:sldId id="272" r:id="rId8"/>
    <p:sldId id="276" r:id="rId9"/>
    <p:sldId id="278" r:id="rId10"/>
    <p:sldId id="275" r:id="rId11"/>
    <p:sldId id="277" r:id="rId12"/>
    <p:sldId id="289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AABA790-12C3-4774-BF18-9704D8445D52}">
          <p14:sldIdLst>
            <p14:sldId id="267"/>
            <p14:sldId id="273"/>
            <p14:sldId id="288"/>
            <p14:sldId id="269"/>
            <p14:sldId id="271"/>
            <p14:sldId id="283"/>
            <p14:sldId id="272"/>
            <p14:sldId id="276"/>
            <p14:sldId id="278"/>
            <p14:sldId id="275"/>
            <p14:sldId id="277"/>
            <p14:sldId id="289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71DBC-597D-C8F9-1200-75DE73587010}" v="10" dt="2025-04-22T10:06:12.576"/>
    <p1510:client id="{1E8E5CA8-E51F-7CDF-6141-0FE9CAC33374}" v="204" dt="2025-04-22T12:18:41.643"/>
    <p1510:client id="{6324FA22-0A45-AF1B-FAB5-ABEEA861AD8A}" v="131" dt="2025-04-22T11:22:46.085"/>
    <p1510:client id="{6531BC7D-80D3-8323-CF6F-D6FDD6AC7080}" v="201" dt="2025-04-22T09:25:41.951"/>
    <p1510:client id="{7FE9AEAE-396A-57D6-075E-AE36B9FF1E1D}" v="670" dt="2025-04-22T07:49:14.099"/>
    <p1510:client id="{8BAA0804-5F9F-2989-6D24-879B2D9EC97A}" v="47" dt="2025-04-22T12:10:20.903"/>
    <p1510:client id="{9B2DD5C8-ACFA-C4FB-2B69-E214F7DB03FE}" v="107" dt="2025-04-22T09:58:40.215"/>
    <p1510:client id="{9FCA4F1C-C7F5-BE85-5225-26BC6B9D5BA5}" v="520" dt="2025-04-22T12:11:03.423"/>
    <p1510:client id="{A1BD7EC0-5749-AE25-258F-59FF54340443}" v="1" dt="2025-04-22T12:57:55.040"/>
    <p1510:client id="{CA1D2648-F61A-89C6-67F8-3CFF6001E116}" v="76" dt="2025-04-22T07:56:06.395"/>
    <p1510:client id="{DCAE07AC-CA39-13E5-1C8F-81B5E1DE38FC}" v="426" dt="2025-04-22T09:45:39.661"/>
    <p1510:client id="{E0AE4166-641D-4A37-84AF-E88D704CEFBA}" v="2133" dt="2025-04-22T13:19:36.214"/>
    <p1510:client id="{ED2E80F6-7223-2702-8E11-9B563076D62B}" v="16" dt="2025-04-22T12:13:34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9B2DD5C8-ACFA-C4FB-2B69-E214F7DB03FE}"/>
    <pc:docChg chg="modSld">
      <pc:chgData name="Guest User" userId="" providerId="Windows Live" clId="Web-{9B2DD5C8-ACFA-C4FB-2B69-E214F7DB03FE}" dt="2025-04-22T09:58:40.215" v="109" actId="20577"/>
      <pc:docMkLst>
        <pc:docMk/>
      </pc:docMkLst>
      <pc:sldChg chg="modSp">
        <pc:chgData name="Guest User" userId="" providerId="Windows Live" clId="Web-{9B2DD5C8-ACFA-C4FB-2B69-E214F7DB03FE}" dt="2025-04-22T09:35:21.144" v="30" actId="20577"/>
        <pc:sldMkLst>
          <pc:docMk/>
          <pc:sldMk cId="697649047" sldId="274"/>
        </pc:sldMkLst>
        <pc:spChg chg="mod">
          <ac:chgData name="Guest User" userId="" providerId="Windows Live" clId="Web-{9B2DD5C8-ACFA-C4FB-2B69-E214F7DB03FE}" dt="2025-04-22T09:35:21.144" v="30" actId="20577"/>
          <ac:spMkLst>
            <pc:docMk/>
            <pc:sldMk cId="697649047" sldId="274"/>
            <ac:spMk id="3" creationId="{24C6318C-B480-0BDE-304B-24BAAA2E8A55}"/>
          </ac:spMkLst>
        </pc:spChg>
      </pc:sldChg>
      <pc:sldChg chg="modSp">
        <pc:chgData name="Guest User" userId="" providerId="Windows Live" clId="Web-{9B2DD5C8-ACFA-C4FB-2B69-E214F7DB03FE}" dt="2025-04-22T09:48:22.187" v="76" actId="20577"/>
        <pc:sldMkLst>
          <pc:docMk/>
          <pc:sldMk cId="2403446107" sldId="277"/>
        </pc:sldMkLst>
        <pc:spChg chg="mod">
          <ac:chgData name="Guest User" userId="" providerId="Windows Live" clId="Web-{9B2DD5C8-ACFA-C4FB-2B69-E214F7DB03FE}" dt="2025-04-22T09:48:22.187" v="76" actId="20577"/>
          <ac:spMkLst>
            <pc:docMk/>
            <pc:sldMk cId="2403446107" sldId="277"/>
            <ac:spMk id="7" creationId="{CCF6E487-8B86-1A8F-EE9F-A37773266E43}"/>
          </ac:spMkLst>
        </pc:spChg>
      </pc:sldChg>
      <pc:sldChg chg="modSp">
        <pc:chgData name="Guest User" userId="" providerId="Windows Live" clId="Web-{9B2DD5C8-ACFA-C4FB-2B69-E214F7DB03FE}" dt="2025-04-22T09:58:40.215" v="109" actId="20577"/>
        <pc:sldMkLst>
          <pc:docMk/>
          <pc:sldMk cId="603085379" sldId="280"/>
        </pc:sldMkLst>
        <pc:spChg chg="mod">
          <ac:chgData name="Guest User" userId="" providerId="Windows Live" clId="Web-{9B2DD5C8-ACFA-C4FB-2B69-E214F7DB03FE}" dt="2025-04-22T09:58:40.215" v="109" actId="20577"/>
          <ac:spMkLst>
            <pc:docMk/>
            <pc:sldMk cId="603085379" sldId="280"/>
            <ac:spMk id="7" creationId="{38A8DF8B-BA1C-5E63-BED4-E016BF09A2BB}"/>
          </ac:spMkLst>
        </pc:spChg>
      </pc:sldChg>
      <pc:sldChg chg="modSp">
        <pc:chgData name="Guest User" userId="" providerId="Windows Live" clId="Web-{9B2DD5C8-ACFA-C4FB-2B69-E214F7DB03FE}" dt="2025-04-22T09:35:54.456" v="41" actId="14100"/>
        <pc:sldMkLst>
          <pc:docMk/>
          <pc:sldMk cId="1354776372" sldId="285"/>
        </pc:sldMkLst>
        <pc:spChg chg="mod">
          <ac:chgData name="Guest User" userId="" providerId="Windows Live" clId="Web-{9B2DD5C8-ACFA-C4FB-2B69-E214F7DB03FE}" dt="2025-04-22T09:35:54.456" v="41" actId="14100"/>
          <ac:spMkLst>
            <pc:docMk/>
            <pc:sldMk cId="1354776372" sldId="285"/>
            <ac:spMk id="3" creationId="{9ADE7A7E-C06E-0CEA-4D28-C5F5362D3AE2}"/>
          </ac:spMkLst>
        </pc:spChg>
      </pc:sldChg>
    </pc:docChg>
  </pc:docChgLst>
  <pc:docChgLst>
    <pc:chgData name="Guest User" providerId="Windows Live" clId="Web-{1E8E5CA8-E51F-7CDF-6141-0FE9CAC33374}"/>
    <pc:docChg chg="delSld modSld modSection">
      <pc:chgData name="Guest User" userId="" providerId="Windows Live" clId="Web-{1E8E5CA8-E51F-7CDF-6141-0FE9CAC33374}" dt="2025-04-22T12:18:41.643" v="140" actId="14100"/>
      <pc:docMkLst>
        <pc:docMk/>
      </pc:docMkLst>
      <pc:sldChg chg="addSp delSp modSp">
        <pc:chgData name="Guest User" userId="" providerId="Windows Live" clId="Web-{1E8E5CA8-E51F-7CDF-6141-0FE9CAC33374}" dt="2025-04-22T12:18:41.643" v="140" actId="14100"/>
        <pc:sldMkLst>
          <pc:docMk/>
          <pc:sldMk cId="2403446107" sldId="277"/>
        </pc:sldMkLst>
        <pc:spChg chg="add mod">
          <ac:chgData name="Guest User" userId="" providerId="Windows Live" clId="Web-{1E8E5CA8-E51F-7CDF-6141-0FE9CAC33374}" dt="2025-04-22T12:12:08.364" v="128" actId="1076"/>
          <ac:spMkLst>
            <pc:docMk/>
            <pc:sldMk cId="2403446107" sldId="277"/>
            <ac:spMk id="2" creationId="{616B6AF5-84D0-ADB4-06FA-4F6EF42233AC}"/>
          </ac:spMkLst>
        </pc:spChg>
        <pc:spChg chg="add del">
          <ac:chgData name="Guest User" userId="" providerId="Windows Live" clId="Web-{1E8E5CA8-E51F-7CDF-6141-0FE9CAC33374}" dt="2025-04-22T12:08:45.654" v="87"/>
          <ac:spMkLst>
            <pc:docMk/>
            <pc:sldMk cId="2403446107" sldId="277"/>
            <ac:spMk id="4" creationId="{186C56F4-6D40-FDE0-9517-5331ABD96F77}"/>
          </ac:spMkLst>
        </pc:spChg>
        <pc:spChg chg="add mod">
          <ac:chgData name="Guest User" userId="" providerId="Windows Live" clId="Web-{1E8E5CA8-E51F-7CDF-6141-0FE9CAC33374}" dt="2025-04-22T12:18:41.643" v="140" actId="14100"/>
          <ac:spMkLst>
            <pc:docMk/>
            <pc:sldMk cId="2403446107" sldId="277"/>
            <ac:spMk id="5" creationId="{79FF5199-2540-CB4B-B9B7-03CA5A29F384}"/>
          </ac:spMkLst>
        </pc:spChg>
        <pc:spChg chg="mod">
          <ac:chgData name="Guest User" userId="" providerId="Windows Live" clId="Web-{1E8E5CA8-E51F-7CDF-6141-0FE9CAC33374}" dt="2025-04-22T12:11:57.754" v="126" actId="14100"/>
          <ac:spMkLst>
            <pc:docMk/>
            <pc:sldMk cId="2403446107" sldId="277"/>
            <ac:spMk id="7" creationId="{CCF6E487-8B86-1A8F-EE9F-A37773266E43}"/>
          </ac:spMkLst>
        </pc:spChg>
      </pc:sldChg>
      <pc:sldChg chg="addSp delSp modSp del">
        <pc:chgData name="Guest User" userId="" providerId="Windows Live" clId="Web-{1E8E5CA8-E51F-7CDF-6141-0FE9CAC33374}" dt="2025-04-22T12:13:05.554" v="132"/>
        <pc:sldMkLst>
          <pc:docMk/>
          <pc:sldMk cId="603085379" sldId="280"/>
        </pc:sldMkLst>
        <pc:spChg chg="add del">
          <ac:chgData name="Guest User" userId="" providerId="Windows Live" clId="Web-{1E8E5CA8-E51F-7CDF-6141-0FE9CAC33374}" dt="2025-04-22T12:05:26.709" v="30"/>
          <ac:spMkLst>
            <pc:docMk/>
            <pc:sldMk cId="603085379" sldId="280"/>
            <ac:spMk id="2" creationId="{3850F94E-5034-46A0-04E6-55C81CD16EED}"/>
          </ac:spMkLst>
        </pc:spChg>
        <pc:spChg chg="mod">
          <ac:chgData name="Guest User" userId="" providerId="Windows Live" clId="Web-{1E8E5CA8-E51F-7CDF-6141-0FE9CAC33374}" dt="2025-04-22T12:05:47.273" v="36" actId="14100"/>
          <ac:spMkLst>
            <pc:docMk/>
            <pc:sldMk cId="603085379" sldId="280"/>
            <ac:spMk id="7" creationId="{38A8DF8B-BA1C-5E63-BED4-E016BF09A2BB}"/>
          </ac:spMkLst>
        </pc:spChg>
      </pc:sldChg>
    </pc:docChg>
  </pc:docChgLst>
  <pc:docChgLst>
    <pc:chgData name="Guest User" providerId="Windows Live" clId="Web-{9FCA4F1C-C7F5-BE85-5225-26BC6B9D5BA5}"/>
    <pc:docChg chg="delSld modSld modSection">
      <pc:chgData name="Guest User" userId="" providerId="Windows Live" clId="Web-{9FCA4F1C-C7F5-BE85-5225-26BC6B9D5BA5}" dt="2025-04-22T12:10:57.641" v="348" actId="20577"/>
      <pc:docMkLst>
        <pc:docMk/>
      </pc:docMkLst>
      <pc:sldChg chg="del">
        <pc:chgData name="Guest User" userId="" providerId="Windows Live" clId="Web-{9FCA4F1C-C7F5-BE85-5225-26BC6B9D5BA5}" dt="2025-04-22T11:22:38.570" v="86"/>
        <pc:sldMkLst>
          <pc:docMk/>
          <pc:sldMk cId="1583132974" sldId="270"/>
        </pc:sldMkLst>
      </pc:sldChg>
      <pc:sldChg chg="addSp modSp">
        <pc:chgData name="Guest User" userId="" providerId="Windows Live" clId="Web-{9FCA4F1C-C7F5-BE85-5225-26BC6B9D5BA5}" dt="2025-04-22T12:01:00.216" v="338"/>
        <pc:sldMkLst>
          <pc:docMk/>
          <pc:sldMk cId="3346301925" sldId="272"/>
        </pc:sldMkLst>
        <pc:spChg chg="add mod">
          <ac:chgData name="Guest User" userId="" providerId="Windows Live" clId="Web-{9FCA4F1C-C7F5-BE85-5225-26BC6B9D5BA5}" dt="2025-04-22T11:31:55.324" v="235" actId="20577"/>
          <ac:spMkLst>
            <pc:docMk/>
            <pc:sldMk cId="3346301925" sldId="272"/>
            <ac:spMk id="4" creationId="{D3AD09B9-5B4F-452C-EA20-ACDC4B2D653A}"/>
          </ac:spMkLst>
        </pc:spChg>
        <pc:graphicFrameChg chg="mod modGraphic">
          <ac:chgData name="Guest User" userId="" providerId="Windows Live" clId="Web-{9FCA4F1C-C7F5-BE85-5225-26BC6B9D5BA5}" dt="2025-04-22T12:01:00.216" v="338"/>
          <ac:graphicFrameMkLst>
            <pc:docMk/>
            <pc:sldMk cId="3346301925" sldId="272"/>
            <ac:graphicFrameMk id="10" creationId="{0830C616-B417-2154-7D11-B0316339D192}"/>
          </ac:graphicFrameMkLst>
        </pc:graphicFrameChg>
        <pc:picChg chg="add mod">
          <ac:chgData name="Guest User" userId="" providerId="Windows Live" clId="Web-{9FCA4F1C-C7F5-BE85-5225-26BC6B9D5BA5}" dt="2025-04-22T11:27:27.650" v="92" actId="1076"/>
          <ac:picMkLst>
            <pc:docMk/>
            <pc:sldMk cId="3346301925" sldId="272"/>
            <ac:picMk id="3" creationId="{2C410BF6-405D-E542-7B1E-78DBF332AD99}"/>
          </ac:picMkLst>
        </pc:picChg>
      </pc:sldChg>
      <pc:sldChg chg="modSp del">
        <pc:chgData name="Guest User" userId="" providerId="Windows Live" clId="Web-{9FCA4F1C-C7F5-BE85-5225-26BC6B9D5BA5}" dt="2025-04-22T11:30:40.605" v="214"/>
        <pc:sldMkLst>
          <pc:docMk/>
          <pc:sldMk cId="697649047" sldId="274"/>
        </pc:sldMkLst>
        <pc:spChg chg="mod">
          <ac:chgData name="Guest User" userId="" providerId="Windows Live" clId="Web-{9FCA4F1C-C7F5-BE85-5225-26BC6B9D5BA5}" dt="2025-04-22T11:17:49.677" v="84" actId="20577"/>
          <ac:spMkLst>
            <pc:docMk/>
            <pc:sldMk cId="697649047" sldId="274"/>
            <ac:spMk id="3" creationId="{24C6318C-B480-0BDE-304B-24BAAA2E8A55}"/>
          </ac:spMkLst>
        </pc:spChg>
      </pc:sldChg>
      <pc:sldChg chg="del">
        <pc:chgData name="Guest User" userId="" providerId="Windows Live" clId="Web-{9FCA4F1C-C7F5-BE85-5225-26BC6B9D5BA5}" dt="2025-04-22T11:22:36.382" v="85"/>
        <pc:sldMkLst>
          <pc:docMk/>
          <pc:sldMk cId="347173745" sldId="279"/>
        </pc:sldMkLst>
      </pc:sldChg>
      <pc:sldChg chg="del">
        <pc:chgData name="Guest User" userId="" providerId="Windows Live" clId="Web-{9FCA4F1C-C7F5-BE85-5225-26BC6B9D5BA5}" dt="2025-04-22T11:54:44.376" v="244"/>
        <pc:sldMkLst>
          <pc:docMk/>
          <pc:sldMk cId="2086427194" sldId="284"/>
        </pc:sldMkLst>
      </pc:sldChg>
      <pc:sldChg chg="modSp">
        <pc:chgData name="Guest User" userId="" providerId="Windows Live" clId="Web-{9FCA4F1C-C7F5-BE85-5225-26BC6B9D5BA5}" dt="2025-04-22T12:10:57.641" v="348" actId="20577"/>
        <pc:sldMkLst>
          <pc:docMk/>
          <pc:sldMk cId="2953482409" sldId="289"/>
        </pc:sldMkLst>
        <pc:spChg chg="mod">
          <ac:chgData name="Guest User" userId="" providerId="Windows Live" clId="Web-{9FCA4F1C-C7F5-BE85-5225-26BC6B9D5BA5}" dt="2025-04-22T12:10:57.641" v="348" actId="20577"/>
          <ac:spMkLst>
            <pc:docMk/>
            <pc:sldMk cId="2953482409" sldId="289"/>
            <ac:spMk id="7" creationId="{65314305-72A6-9253-B647-2D4A3E3E7CA2}"/>
          </ac:spMkLst>
        </pc:spChg>
      </pc:sldChg>
    </pc:docChg>
  </pc:docChgLst>
  <pc:docChgLst>
    <pc:chgData name="Guest User" providerId="Windows Live" clId="Web-{DCAE07AC-CA39-13E5-1C8F-81B5E1DE38FC}"/>
    <pc:docChg chg="modSld">
      <pc:chgData name="Guest User" userId="" providerId="Windows Live" clId="Web-{DCAE07AC-CA39-13E5-1C8F-81B5E1DE38FC}" dt="2025-04-22T09:45:39.661" v="411" actId="14100"/>
      <pc:docMkLst>
        <pc:docMk/>
      </pc:docMkLst>
      <pc:sldChg chg="addSp delSp modSp">
        <pc:chgData name="Guest User" userId="" providerId="Windows Live" clId="Web-{DCAE07AC-CA39-13E5-1C8F-81B5E1DE38FC}" dt="2025-04-22T09:28:31.089" v="315"/>
        <pc:sldMkLst>
          <pc:docMk/>
          <pc:sldMk cId="3346301925" sldId="272"/>
        </pc:sldMkLst>
        <pc:spChg chg="add del mod">
          <ac:chgData name="Guest User" userId="" providerId="Windows Live" clId="Web-{DCAE07AC-CA39-13E5-1C8F-81B5E1DE38FC}" dt="2025-04-22T09:24:45.127" v="293"/>
          <ac:spMkLst>
            <pc:docMk/>
            <pc:sldMk cId="3346301925" sldId="272"/>
            <ac:spMk id="4" creationId="{E734F344-3AD2-48BE-B307-FC75B04E04BC}"/>
          </ac:spMkLst>
        </pc:spChg>
        <pc:spChg chg="del mod">
          <ac:chgData name="Guest User" userId="" providerId="Windows Live" clId="Web-{DCAE07AC-CA39-13E5-1C8F-81B5E1DE38FC}" dt="2025-04-22T09:24:19.454" v="288"/>
          <ac:spMkLst>
            <pc:docMk/>
            <pc:sldMk cId="3346301925" sldId="272"/>
            <ac:spMk id="8" creationId="{31ED66E1-E31A-7B2C-D92C-467B45EBB683}"/>
          </ac:spMkLst>
        </pc:spChg>
        <pc:graphicFrameChg chg="add del mod">
          <ac:chgData name="Guest User" userId="" providerId="Windows Live" clId="Web-{DCAE07AC-CA39-13E5-1C8F-81B5E1DE38FC}" dt="2025-04-22T09:26:58.945" v="305"/>
          <ac:graphicFrameMkLst>
            <pc:docMk/>
            <pc:sldMk cId="3346301925" sldId="272"/>
            <ac:graphicFrameMk id="6" creationId="{9D98542D-7959-70A7-B352-864C69E127C4}"/>
          </ac:graphicFrameMkLst>
        </pc:graphicFrameChg>
        <pc:graphicFrameChg chg="add mod modGraphic">
          <ac:chgData name="Guest User" userId="" providerId="Windows Live" clId="Web-{DCAE07AC-CA39-13E5-1C8F-81B5E1DE38FC}" dt="2025-04-22T09:28:31.089" v="315"/>
          <ac:graphicFrameMkLst>
            <pc:docMk/>
            <pc:sldMk cId="3346301925" sldId="272"/>
            <ac:graphicFrameMk id="10" creationId="{0830C616-B417-2154-7D11-B0316339D192}"/>
          </ac:graphicFrameMkLst>
        </pc:graphicFrameChg>
        <pc:picChg chg="add del mod">
          <ac:chgData name="Guest User" userId="" providerId="Windows Live" clId="Web-{DCAE07AC-CA39-13E5-1C8F-81B5E1DE38FC}" dt="2025-04-22T09:26:53.241" v="303"/>
          <ac:picMkLst>
            <pc:docMk/>
            <pc:sldMk cId="3346301925" sldId="272"/>
            <ac:picMk id="2" creationId="{47FA0971-AEBF-D135-2241-BE4369E7611A}"/>
          </ac:picMkLst>
        </pc:picChg>
      </pc:sldChg>
      <pc:sldChg chg="addSp delSp modSp">
        <pc:chgData name="Guest User" userId="" providerId="Windows Live" clId="Web-{DCAE07AC-CA39-13E5-1C8F-81B5E1DE38FC}" dt="2025-04-22T09:45:39.661" v="411" actId="14100"/>
        <pc:sldMkLst>
          <pc:docMk/>
          <pc:sldMk cId="697649047" sldId="274"/>
        </pc:sldMkLst>
        <pc:spChg chg="add mod">
          <ac:chgData name="Guest User" userId="" providerId="Windows Live" clId="Web-{DCAE07AC-CA39-13E5-1C8F-81B5E1DE38FC}" dt="2025-04-22T09:45:36.786" v="410" actId="20577"/>
          <ac:spMkLst>
            <pc:docMk/>
            <pc:sldMk cId="697649047" sldId="274"/>
            <ac:spMk id="3" creationId="{24C6318C-B480-0BDE-304B-24BAAA2E8A55}"/>
          </ac:spMkLst>
        </pc:spChg>
        <pc:spChg chg="del mod">
          <ac:chgData name="Guest User" userId="" providerId="Windows Live" clId="Web-{DCAE07AC-CA39-13E5-1C8F-81B5E1DE38FC}" dt="2025-04-22T09:30:21.781" v="326"/>
          <ac:spMkLst>
            <pc:docMk/>
            <pc:sldMk cId="697649047" sldId="274"/>
            <ac:spMk id="8" creationId="{709BC8E7-CF40-9E56-C53B-5A977887E065}"/>
          </ac:spMkLst>
        </pc:spChg>
        <pc:picChg chg="add mod">
          <ac:chgData name="Guest User" userId="" providerId="Windows Live" clId="Web-{DCAE07AC-CA39-13E5-1C8F-81B5E1DE38FC}" dt="2025-04-22T09:45:39.661" v="411" actId="14100"/>
          <ac:picMkLst>
            <pc:docMk/>
            <pc:sldMk cId="697649047" sldId="274"/>
            <ac:picMk id="4" creationId="{EF2112C9-16E7-5EB1-BE01-6018FF3E107A}"/>
          </ac:picMkLst>
        </pc:picChg>
      </pc:sldChg>
    </pc:docChg>
  </pc:docChgLst>
  <pc:docChgLst>
    <pc:chgData name="Guest User" providerId="Windows Live" clId="Web-{8BAA0804-5F9F-2989-6D24-879B2D9EC97A}"/>
    <pc:docChg chg="delSld modSld modSection">
      <pc:chgData name="Guest User" userId="" providerId="Windows Live" clId="Web-{8BAA0804-5F9F-2989-6D24-879B2D9EC97A}" dt="2025-04-22T12:10:20.903" v="37" actId="1076"/>
      <pc:docMkLst>
        <pc:docMk/>
      </pc:docMkLst>
      <pc:sldChg chg="addSp delSp modSp">
        <pc:chgData name="Guest User" userId="" providerId="Windows Live" clId="Web-{8BAA0804-5F9F-2989-6D24-879B2D9EC97A}" dt="2025-04-22T12:10:09.322" v="35" actId="14100"/>
        <pc:sldMkLst>
          <pc:docMk/>
          <pc:sldMk cId="95537118" sldId="273"/>
        </pc:sldMkLst>
        <pc:spChg chg="add del mod">
          <ac:chgData name="Guest User" userId="" providerId="Windows Live" clId="Web-{8BAA0804-5F9F-2989-6D24-879B2D9EC97A}" dt="2025-04-22T12:08:41.400" v="6"/>
          <ac:spMkLst>
            <pc:docMk/>
            <pc:sldMk cId="95537118" sldId="273"/>
            <ac:spMk id="2" creationId="{329BC963-3E89-CEBE-E040-EC538785CC7A}"/>
          </ac:spMkLst>
        </pc:spChg>
        <pc:spChg chg="mod">
          <ac:chgData name="Guest User" userId="" providerId="Windows Live" clId="Web-{8BAA0804-5F9F-2989-6D24-879B2D9EC97A}" dt="2025-04-22T12:10:09.322" v="35" actId="14100"/>
          <ac:spMkLst>
            <pc:docMk/>
            <pc:sldMk cId="95537118" sldId="273"/>
            <ac:spMk id="8" creationId="{8593620B-D2F2-17E9-DED1-C00384E2B664}"/>
          </ac:spMkLst>
        </pc:spChg>
      </pc:sldChg>
      <pc:sldChg chg="del">
        <pc:chgData name="Guest User" userId="" providerId="Windows Live" clId="Web-{8BAA0804-5F9F-2989-6D24-879B2D9EC97A}" dt="2025-04-22T12:10:13.431" v="36"/>
        <pc:sldMkLst>
          <pc:docMk/>
          <pc:sldMk cId="1323083017" sldId="287"/>
        </pc:sldMkLst>
      </pc:sldChg>
      <pc:sldChg chg="modSp">
        <pc:chgData name="Guest User" userId="" providerId="Windows Live" clId="Web-{8BAA0804-5F9F-2989-6D24-879B2D9EC97A}" dt="2025-04-22T12:10:20.903" v="37" actId="1076"/>
        <pc:sldMkLst>
          <pc:docMk/>
          <pc:sldMk cId="3463857788" sldId="288"/>
        </pc:sldMkLst>
        <pc:spChg chg="mod">
          <ac:chgData name="Guest User" userId="" providerId="Windows Live" clId="Web-{8BAA0804-5F9F-2989-6D24-879B2D9EC97A}" dt="2025-04-22T12:10:20.903" v="37" actId="1076"/>
          <ac:spMkLst>
            <pc:docMk/>
            <pc:sldMk cId="3463857788" sldId="288"/>
            <ac:spMk id="8" creationId="{F18060F1-F129-C033-F10A-161B86DB74F2}"/>
          </ac:spMkLst>
        </pc:spChg>
      </pc:sldChg>
    </pc:docChg>
  </pc:docChgLst>
  <pc:docChgLst>
    <pc:chgData name="Guest User" providerId="Windows Live" clId="Web-{7FE9AEAE-396A-57D6-075E-AE36B9FF1E1D}"/>
    <pc:docChg chg="addSld modSld sldOrd modSection">
      <pc:chgData name="Guest User" userId="" providerId="Windows Live" clId="Web-{7FE9AEAE-396A-57D6-075E-AE36B9FF1E1D}" dt="2025-04-22T07:49:14.099" v="659"/>
      <pc:docMkLst>
        <pc:docMk/>
      </pc:docMkLst>
      <pc:sldChg chg="addSp delSp modSp mod ord modClrScheme chgLayout">
        <pc:chgData name="Guest User" userId="" providerId="Windows Live" clId="Web-{7FE9AEAE-396A-57D6-075E-AE36B9FF1E1D}" dt="2025-04-22T07:47:19.502" v="654" actId="14100"/>
        <pc:sldMkLst>
          <pc:docMk/>
          <pc:sldMk cId="1676955557" sldId="269"/>
        </pc:sldMkLst>
        <pc:spChg chg="mod ord">
          <ac:chgData name="Guest User" userId="" providerId="Windows Live" clId="Web-{7FE9AEAE-396A-57D6-075E-AE36B9FF1E1D}" dt="2025-04-22T06:31:54.412" v="46"/>
          <ac:spMkLst>
            <pc:docMk/>
            <pc:sldMk cId="1676955557" sldId="269"/>
            <ac:spMk id="2" creationId="{4BCADBB3-A777-01AA-B675-63ED455F2291}"/>
          </ac:spMkLst>
        </pc:spChg>
        <pc:spChg chg="add mod ord">
          <ac:chgData name="Guest User" userId="" providerId="Windows Live" clId="Web-{7FE9AEAE-396A-57D6-075E-AE36B9FF1E1D}" dt="2025-04-22T07:47:19.502" v="654" actId="14100"/>
          <ac:spMkLst>
            <pc:docMk/>
            <pc:sldMk cId="1676955557" sldId="269"/>
            <ac:spMk id="3" creationId="{08C540E4-6109-9948-0253-69DE236A7432}"/>
          </ac:spMkLst>
        </pc:spChg>
        <pc:spChg chg="add del mod ord">
          <ac:chgData name="Guest User" userId="" providerId="Windows Live" clId="Web-{7FE9AEAE-396A-57D6-075E-AE36B9FF1E1D}" dt="2025-04-22T06:33:37.728" v="49"/>
          <ac:spMkLst>
            <pc:docMk/>
            <pc:sldMk cId="1676955557" sldId="269"/>
            <ac:spMk id="4" creationId="{A3C8F110-B491-2850-63F7-878EBEB280E1}"/>
          </ac:spMkLst>
        </pc:spChg>
        <pc:spChg chg="add del mod">
          <ac:chgData name="Guest User" userId="" providerId="Windows Live" clId="Web-{7FE9AEAE-396A-57D6-075E-AE36B9FF1E1D}" dt="2025-04-22T06:40:37.317" v="110"/>
          <ac:spMkLst>
            <pc:docMk/>
            <pc:sldMk cId="1676955557" sldId="269"/>
            <ac:spMk id="5" creationId="{86CAF7C0-1CC2-D65F-ED04-4C74FC0D9331}"/>
          </ac:spMkLst>
        </pc:spChg>
        <pc:picChg chg="add mod">
          <ac:chgData name="Guest User" userId="" providerId="Windows Live" clId="Web-{7FE9AEAE-396A-57D6-075E-AE36B9FF1E1D}" dt="2025-04-22T07:15:42.545" v="229"/>
          <ac:picMkLst>
            <pc:docMk/>
            <pc:sldMk cId="1676955557" sldId="269"/>
            <ac:picMk id="6" creationId="{D4DB3B1A-FBAB-2589-BCCC-AC3EA975842C}"/>
          </ac:picMkLst>
        </pc:picChg>
      </pc:sldChg>
      <pc:sldChg chg="add replId">
        <pc:chgData name="Guest User" userId="" providerId="Windows Live" clId="Web-{7FE9AEAE-396A-57D6-075E-AE36B9FF1E1D}" dt="2025-04-22T06:28:28.110" v="0"/>
        <pc:sldMkLst>
          <pc:docMk/>
          <pc:sldMk cId="1583132974" sldId="270"/>
        </pc:sldMkLst>
      </pc:sldChg>
      <pc:sldChg chg="addSp delSp modSp add replId">
        <pc:chgData name="Guest User" userId="" providerId="Windows Live" clId="Web-{7FE9AEAE-396A-57D6-075E-AE36B9FF1E1D}" dt="2025-04-22T07:30:37.569" v="257" actId="1076"/>
        <pc:sldMkLst>
          <pc:docMk/>
          <pc:sldMk cId="471187783" sldId="271"/>
        </pc:sldMkLst>
        <pc:spChg chg="mod">
          <ac:chgData name="Guest User" userId="" providerId="Windows Live" clId="Web-{7FE9AEAE-396A-57D6-075E-AE36B9FF1E1D}" dt="2025-04-22T06:45:29.356" v="154" actId="20577"/>
          <ac:spMkLst>
            <pc:docMk/>
            <pc:sldMk cId="471187783" sldId="271"/>
            <ac:spMk id="2" creationId="{DAFF4527-B5F7-3B95-A739-30891CB65332}"/>
          </ac:spMkLst>
        </pc:spChg>
        <pc:picChg chg="add del mod modCrop">
          <ac:chgData name="Guest User" userId="" providerId="Windows Live" clId="Web-{7FE9AEAE-396A-57D6-075E-AE36B9FF1E1D}" dt="2025-04-22T07:26:31.422" v="238"/>
          <ac:picMkLst>
            <pc:docMk/>
            <pc:sldMk cId="471187783" sldId="271"/>
            <ac:picMk id="3" creationId="{B90D17C7-4E2E-E409-DDF4-CE2FAC4D7C04}"/>
          </ac:picMkLst>
        </pc:picChg>
        <pc:picChg chg="add del mod modCrop">
          <ac:chgData name="Guest User" userId="" providerId="Windows Live" clId="Web-{7FE9AEAE-396A-57D6-075E-AE36B9FF1E1D}" dt="2025-04-22T07:29:56.396" v="251"/>
          <ac:picMkLst>
            <pc:docMk/>
            <pc:sldMk cId="471187783" sldId="271"/>
            <ac:picMk id="4" creationId="{5FBB7495-023A-1EA2-465C-8784C319A964}"/>
          </ac:picMkLst>
        </pc:picChg>
        <pc:picChg chg="add del mod">
          <ac:chgData name="Guest User" userId="" providerId="Windows Live" clId="Web-{7FE9AEAE-396A-57D6-075E-AE36B9FF1E1D}" dt="2025-04-22T07:14:04.793" v="220"/>
          <ac:picMkLst>
            <pc:docMk/>
            <pc:sldMk cId="471187783" sldId="271"/>
            <ac:picMk id="5" creationId="{89F64727-E178-7F07-0A59-73D2F3A96D5B}"/>
          </ac:picMkLst>
        </pc:picChg>
        <pc:picChg chg="add mod">
          <ac:chgData name="Guest User" userId="" providerId="Windows Live" clId="Web-{7FE9AEAE-396A-57D6-075E-AE36B9FF1E1D}" dt="2025-04-22T07:28:02.268" v="250" actId="14100"/>
          <ac:picMkLst>
            <pc:docMk/>
            <pc:sldMk cId="471187783" sldId="271"/>
            <ac:picMk id="6" creationId="{32C7E7B6-AE36-A88E-F249-8532D9A5D993}"/>
          </ac:picMkLst>
        </pc:picChg>
        <pc:picChg chg="add mod">
          <ac:chgData name="Guest User" userId="" providerId="Windows Live" clId="Web-{7FE9AEAE-396A-57D6-075E-AE36B9FF1E1D}" dt="2025-04-22T07:30:37.569" v="257" actId="1076"/>
          <ac:picMkLst>
            <pc:docMk/>
            <pc:sldMk cId="471187783" sldId="271"/>
            <ac:picMk id="7" creationId="{EC14724B-0F04-195F-4294-3F44D9FCAA86}"/>
          </ac:picMkLst>
        </pc:picChg>
      </pc:sldChg>
      <pc:sldChg chg="modSp">
        <pc:chgData name="Guest User" userId="" providerId="Windows Live" clId="Web-{7FE9AEAE-396A-57D6-075E-AE36B9FF1E1D}" dt="2025-04-22T07:49:14.099" v="659"/>
        <pc:sldMkLst>
          <pc:docMk/>
          <pc:sldMk cId="95537118" sldId="273"/>
        </pc:sldMkLst>
        <pc:spChg chg="mod">
          <ac:chgData name="Guest User" userId="" providerId="Windows Live" clId="Web-{7FE9AEAE-396A-57D6-075E-AE36B9FF1E1D}" dt="2025-04-22T07:49:14.099" v="659"/>
          <ac:spMkLst>
            <pc:docMk/>
            <pc:sldMk cId="95537118" sldId="273"/>
            <ac:spMk id="8" creationId="{8593620B-D2F2-17E9-DED1-C00384E2B664}"/>
          </ac:spMkLst>
        </pc:spChg>
      </pc:sldChg>
      <pc:sldChg chg="addSp delSp modSp add replId">
        <pc:chgData name="Guest User" userId="" providerId="Windows Live" clId="Web-{7FE9AEAE-396A-57D6-075E-AE36B9FF1E1D}" dt="2025-04-22T07:48:30.598" v="656" actId="14100"/>
        <pc:sldMkLst>
          <pc:docMk/>
          <pc:sldMk cId="1571352601" sldId="283"/>
        </pc:sldMkLst>
        <pc:spChg chg="mod">
          <ac:chgData name="Guest User" userId="" providerId="Windows Live" clId="Web-{7FE9AEAE-396A-57D6-075E-AE36B9FF1E1D}" dt="2025-04-22T07:41:49.384" v="523" actId="20577"/>
          <ac:spMkLst>
            <pc:docMk/>
            <pc:sldMk cId="1571352601" sldId="283"/>
            <ac:spMk id="2" creationId="{DEA73B6F-C690-0B1F-55B4-A0F89EE77A55}"/>
          </ac:spMkLst>
        </pc:spChg>
        <pc:spChg chg="add mod">
          <ac:chgData name="Guest User" userId="" providerId="Windows Live" clId="Web-{7FE9AEAE-396A-57D6-075E-AE36B9FF1E1D}" dt="2025-04-22T07:46:47.751" v="653" actId="20577"/>
          <ac:spMkLst>
            <pc:docMk/>
            <pc:sldMk cId="1571352601" sldId="283"/>
            <ac:spMk id="4" creationId="{70611886-8EF8-1738-E821-4D4C507F3276}"/>
          </ac:spMkLst>
        </pc:spChg>
        <pc:picChg chg="add mod">
          <ac:chgData name="Guest User" userId="" providerId="Windows Live" clId="Web-{7FE9AEAE-396A-57D6-075E-AE36B9FF1E1D}" dt="2025-04-22T07:48:30.598" v="656" actId="14100"/>
          <ac:picMkLst>
            <pc:docMk/>
            <pc:sldMk cId="1571352601" sldId="283"/>
            <ac:picMk id="5" creationId="{7F92DE61-1108-4C4A-2592-A8C4C108B375}"/>
          </ac:picMkLst>
        </pc:picChg>
        <pc:picChg chg="del">
          <ac:chgData name="Guest User" userId="" providerId="Windows Live" clId="Web-{7FE9AEAE-396A-57D6-075E-AE36B9FF1E1D}" dt="2025-04-22T07:35:33.093" v="262"/>
          <ac:picMkLst>
            <pc:docMk/>
            <pc:sldMk cId="1571352601" sldId="283"/>
            <ac:picMk id="6" creationId="{6F945545-FCE5-8B64-628E-299DD90B8B9A}"/>
          </ac:picMkLst>
        </pc:picChg>
        <pc:picChg chg="del">
          <ac:chgData name="Guest User" userId="" providerId="Windows Live" clId="Web-{7FE9AEAE-396A-57D6-075E-AE36B9FF1E1D}" dt="2025-04-22T07:35:31.249" v="261"/>
          <ac:picMkLst>
            <pc:docMk/>
            <pc:sldMk cId="1571352601" sldId="283"/>
            <ac:picMk id="7" creationId="{D71DDBDF-EB1A-EC3C-E4A3-E495CECD43E3}"/>
          </ac:picMkLst>
        </pc:picChg>
        <pc:picChg chg="del">
          <ac:chgData name="Guest User" userId="" providerId="Windows Live" clId="Web-{7FE9AEAE-396A-57D6-075E-AE36B9FF1E1D}" dt="2025-04-22T07:35:26.811" v="260"/>
          <ac:picMkLst>
            <pc:docMk/>
            <pc:sldMk cId="1571352601" sldId="283"/>
            <ac:picMk id="8" creationId="{4DCCA4B3-4CD1-172F-E9BC-1C9858CD695F}"/>
          </ac:picMkLst>
        </pc:picChg>
      </pc:sldChg>
    </pc:docChg>
  </pc:docChgLst>
  <pc:docChgLst>
    <pc:chgData name="Guest User" providerId="Windows Live" clId="Web-{A1BD7EC0-5749-AE25-258F-59FF54340443}"/>
    <pc:docChg chg="modSld">
      <pc:chgData name="Guest User" userId="" providerId="Windows Live" clId="Web-{A1BD7EC0-5749-AE25-258F-59FF54340443}" dt="2025-04-22T12:57:55.040" v="0" actId="14100"/>
      <pc:docMkLst>
        <pc:docMk/>
      </pc:docMkLst>
      <pc:sldChg chg="modSp">
        <pc:chgData name="Guest User" userId="" providerId="Windows Live" clId="Web-{A1BD7EC0-5749-AE25-258F-59FF54340443}" dt="2025-04-22T12:57:55.040" v="0" actId="14100"/>
        <pc:sldMkLst>
          <pc:docMk/>
          <pc:sldMk cId="3463857788" sldId="288"/>
        </pc:sldMkLst>
        <pc:spChg chg="mod">
          <ac:chgData name="Guest User" userId="" providerId="Windows Live" clId="Web-{A1BD7EC0-5749-AE25-258F-59FF54340443}" dt="2025-04-22T12:57:55.040" v="0" actId="14100"/>
          <ac:spMkLst>
            <pc:docMk/>
            <pc:sldMk cId="3463857788" sldId="288"/>
            <ac:spMk id="8" creationId="{F18060F1-F129-C033-F10A-161B86DB74F2}"/>
          </ac:spMkLst>
        </pc:spChg>
      </pc:sldChg>
    </pc:docChg>
  </pc:docChgLst>
  <pc:docChgLst>
    <pc:chgData name="Guest User" providerId="Windows Live" clId="Web-{ED2E80F6-7223-2702-8E11-9B563076D62B}"/>
    <pc:docChg chg="modSld">
      <pc:chgData name="Guest User" userId="" providerId="Windows Live" clId="Web-{ED2E80F6-7223-2702-8E11-9B563076D62B}" dt="2025-04-22T12:13:34.859" v="12" actId="20577"/>
      <pc:docMkLst>
        <pc:docMk/>
      </pc:docMkLst>
      <pc:sldChg chg="modSp">
        <pc:chgData name="Guest User" userId="" providerId="Windows Live" clId="Web-{ED2E80F6-7223-2702-8E11-9B563076D62B}" dt="2025-04-22T12:13:34.859" v="12" actId="20577"/>
        <pc:sldMkLst>
          <pc:docMk/>
          <pc:sldMk cId="2403446107" sldId="277"/>
        </pc:sldMkLst>
        <pc:spChg chg="mod">
          <ac:chgData name="Guest User" userId="" providerId="Windows Live" clId="Web-{ED2E80F6-7223-2702-8E11-9B563076D62B}" dt="2025-04-22T12:13:34.859" v="12" actId="20577"/>
          <ac:spMkLst>
            <pc:docMk/>
            <pc:sldMk cId="2403446107" sldId="277"/>
            <ac:spMk id="5" creationId="{79FF5199-2540-CB4B-B9B7-03CA5A29F384}"/>
          </ac:spMkLst>
        </pc:spChg>
      </pc:sldChg>
      <pc:sldChg chg="modSp">
        <pc:chgData name="Guest User" userId="" providerId="Windows Live" clId="Web-{ED2E80F6-7223-2702-8E11-9B563076D62B}" dt="2025-04-22T12:13:11.312" v="10" actId="1076"/>
        <pc:sldMkLst>
          <pc:docMk/>
          <pc:sldMk cId="3463857788" sldId="288"/>
        </pc:sldMkLst>
        <pc:spChg chg="mod">
          <ac:chgData name="Guest User" userId="" providerId="Windows Live" clId="Web-{ED2E80F6-7223-2702-8E11-9B563076D62B}" dt="2025-04-22T12:13:11.312" v="10" actId="1076"/>
          <ac:spMkLst>
            <pc:docMk/>
            <pc:sldMk cId="3463857788" sldId="288"/>
            <ac:spMk id="8" creationId="{F18060F1-F129-C033-F10A-161B86DB74F2}"/>
          </ac:spMkLst>
        </pc:spChg>
      </pc:sldChg>
    </pc:docChg>
  </pc:docChgLst>
  <pc:docChgLst>
    <pc:chgData name="Guest User" providerId="Windows Live" clId="Web-{6531BC7D-80D3-8323-CF6F-D6FDD6AC7080}"/>
    <pc:docChg chg="modSld">
      <pc:chgData name="Guest User" userId="" providerId="Windows Live" clId="Web-{6531BC7D-80D3-8323-CF6F-D6FDD6AC7080}" dt="2025-04-22T09:25:41.951" v="199" actId="1076"/>
      <pc:docMkLst>
        <pc:docMk/>
      </pc:docMkLst>
      <pc:sldChg chg="modSp">
        <pc:chgData name="Guest User" userId="" providerId="Windows Live" clId="Web-{6531BC7D-80D3-8323-CF6F-D6FDD6AC7080}" dt="2025-04-22T09:21:05.635" v="190" actId="20577"/>
        <pc:sldMkLst>
          <pc:docMk/>
          <pc:sldMk cId="1676955557" sldId="269"/>
        </pc:sldMkLst>
        <pc:spChg chg="mod">
          <ac:chgData name="Guest User" userId="" providerId="Windows Live" clId="Web-{6531BC7D-80D3-8323-CF6F-D6FDD6AC7080}" dt="2025-04-22T09:21:05.635" v="190" actId="20577"/>
          <ac:spMkLst>
            <pc:docMk/>
            <pc:sldMk cId="1676955557" sldId="269"/>
            <ac:spMk id="3" creationId="{08C540E4-6109-9948-0253-69DE236A7432}"/>
          </ac:spMkLst>
        </pc:spChg>
      </pc:sldChg>
      <pc:sldChg chg="modSp">
        <pc:chgData name="Guest User" userId="" providerId="Windows Live" clId="Web-{6531BC7D-80D3-8323-CF6F-D6FDD6AC7080}" dt="2025-04-22T09:25:41.951" v="199" actId="1076"/>
        <pc:sldMkLst>
          <pc:docMk/>
          <pc:sldMk cId="1571352601" sldId="283"/>
        </pc:sldMkLst>
        <pc:spChg chg="mod">
          <ac:chgData name="Guest User" userId="" providerId="Windows Live" clId="Web-{6531BC7D-80D3-8323-CF6F-D6FDD6AC7080}" dt="2025-04-22T09:25:41.951" v="199" actId="1076"/>
          <ac:spMkLst>
            <pc:docMk/>
            <pc:sldMk cId="1571352601" sldId="283"/>
            <ac:spMk id="4" creationId="{70611886-8EF8-1738-E821-4D4C507F3276}"/>
          </ac:spMkLst>
        </pc:spChg>
      </pc:sldChg>
    </pc:docChg>
  </pc:docChgLst>
  <pc:docChgLst>
    <pc:chgData name="Guest User" providerId="Windows Live" clId="Web-{CA1D2648-F61A-89C6-67F8-3CFF6001E116}"/>
    <pc:docChg chg="modSld">
      <pc:chgData name="Guest User" userId="" providerId="Windows Live" clId="Web-{CA1D2648-F61A-89C6-67F8-3CFF6001E116}" dt="2025-04-22T07:56:06.395" v="75" actId="14100"/>
      <pc:docMkLst>
        <pc:docMk/>
      </pc:docMkLst>
      <pc:sldChg chg="modSp">
        <pc:chgData name="Guest User" userId="" providerId="Windows Live" clId="Web-{CA1D2648-F61A-89C6-67F8-3CFF6001E116}" dt="2025-04-22T07:55:05.408" v="74" actId="14100"/>
        <pc:sldMkLst>
          <pc:docMk/>
          <pc:sldMk cId="1676955557" sldId="269"/>
        </pc:sldMkLst>
        <pc:spChg chg="mod">
          <ac:chgData name="Guest User" userId="" providerId="Windows Live" clId="Web-{CA1D2648-F61A-89C6-67F8-3CFF6001E116}" dt="2025-04-22T07:55:05.408" v="74" actId="14100"/>
          <ac:spMkLst>
            <pc:docMk/>
            <pc:sldMk cId="1676955557" sldId="269"/>
            <ac:spMk id="3" creationId="{08C540E4-6109-9948-0253-69DE236A7432}"/>
          </ac:spMkLst>
        </pc:spChg>
      </pc:sldChg>
      <pc:sldChg chg="modSp">
        <pc:chgData name="Guest User" userId="" providerId="Windows Live" clId="Web-{CA1D2648-F61A-89C6-67F8-3CFF6001E116}" dt="2025-04-22T07:56:06.395" v="75" actId="14100"/>
        <pc:sldMkLst>
          <pc:docMk/>
          <pc:sldMk cId="471187783" sldId="271"/>
        </pc:sldMkLst>
        <pc:picChg chg="mod">
          <ac:chgData name="Guest User" userId="" providerId="Windows Live" clId="Web-{CA1D2648-F61A-89C6-67F8-3CFF6001E116}" dt="2025-04-22T07:56:06.395" v="75" actId="14100"/>
          <ac:picMkLst>
            <pc:docMk/>
            <pc:sldMk cId="471187783" sldId="271"/>
            <ac:picMk id="8" creationId="{D4DB3B1A-FBAB-2589-BCCC-AC3EA975842C}"/>
          </ac:picMkLst>
        </pc:picChg>
      </pc:sldChg>
      <pc:sldChg chg="modSp">
        <pc:chgData name="Guest User" userId="" providerId="Windows Live" clId="Web-{CA1D2648-F61A-89C6-67F8-3CFF6001E116}" dt="2025-04-22T07:49:58.320" v="0"/>
        <pc:sldMkLst>
          <pc:docMk/>
          <pc:sldMk cId="3346301925" sldId="272"/>
        </pc:sldMkLst>
        <pc:spChg chg="mod">
          <ac:chgData name="Guest User" userId="" providerId="Windows Live" clId="Web-{CA1D2648-F61A-89C6-67F8-3CFF6001E116}" dt="2025-04-22T07:49:58.320" v="0"/>
          <ac:spMkLst>
            <pc:docMk/>
            <pc:sldMk cId="3346301925" sldId="272"/>
            <ac:spMk id="8" creationId="{31ED66E1-E31A-7B2C-D92C-467B45EBB683}"/>
          </ac:spMkLst>
        </pc:spChg>
      </pc:sldChg>
      <pc:sldChg chg="modSp">
        <pc:chgData name="Guest User" userId="" providerId="Windows Live" clId="Web-{CA1D2648-F61A-89C6-67F8-3CFF6001E116}" dt="2025-04-22T07:54:47.970" v="72" actId="1076"/>
        <pc:sldMkLst>
          <pc:docMk/>
          <pc:sldMk cId="1571352601" sldId="283"/>
        </pc:sldMkLst>
        <pc:spChg chg="mod">
          <ac:chgData name="Guest User" userId="" providerId="Windows Live" clId="Web-{CA1D2648-F61A-89C6-67F8-3CFF6001E116}" dt="2025-04-22T07:54:47.970" v="72" actId="1076"/>
          <ac:spMkLst>
            <pc:docMk/>
            <pc:sldMk cId="1571352601" sldId="283"/>
            <ac:spMk id="4" creationId="{70611886-8EF8-1738-E821-4D4C507F3276}"/>
          </ac:spMkLst>
        </pc:spChg>
        <pc:picChg chg="mod">
          <ac:chgData name="Guest User" userId="" providerId="Windows Live" clId="Web-{CA1D2648-F61A-89C6-67F8-3CFF6001E116}" dt="2025-04-22T07:52:41.888" v="16" actId="1076"/>
          <ac:picMkLst>
            <pc:docMk/>
            <pc:sldMk cId="1571352601" sldId="283"/>
            <ac:picMk id="5" creationId="{7F92DE61-1108-4C4A-2592-A8C4C108B375}"/>
          </ac:picMkLst>
        </pc:picChg>
      </pc:sldChg>
    </pc:docChg>
  </pc:docChgLst>
  <pc:docChgLst>
    <pc:chgData name="Viswa Prasad S V" userId="4d8500e895293537" providerId="LiveId" clId="{E0AE4166-641D-4A37-84AF-E88D704CEFBA}"/>
    <pc:docChg chg="undo custSel addSld delSld modSld sldOrd modMainMaster addSection modSection">
      <pc:chgData name="Viswa Prasad S V" userId="4d8500e895293537" providerId="LiveId" clId="{E0AE4166-641D-4A37-84AF-E88D704CEFBA}" dt="2025-04-22T13:22:08.116" v="2735" actId="14100"/>
      <pc:docMkLst>
        <pc:docMk/>
      </pc:docMkLst>
      <pc:sldChg chg="modSp add del mod modTransition chgLayout">
        <pc:chgData name="Viswa Prasad S V" userId="4d8500e895293537" providerId="LiveId" clId="{E0AE4166-641D-4A37-84AF-E88D704CEFBA}" dt="2025-04-22T06:50:28.528" v="1254" actId="47"/>
        <pc:sldMkLst>
          <pc:docMk/>
          <pc:sldMk cId="0" sldId="257"/>
        </pc:sldMkLst>
        <pc:spChg chg="mod ord">
          <ac:chgData name="Viswa Prasad S V" userId="4d8500e895293537" providerId="LiveId" clId="{E0AE4166-641D-4A37-84AF-E88D704CEFBA}" dt="2025-04-22T05:16:18.277" v="485" actId="1076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Viswa Prasad S V" userId="4d8500e895293537" providerId="LiveId" clId="{E0AE4166-641D-4A37-84AF-E88D704CEFBA}" dt="2025-04-22T05:16:29.033" v="486" actId="1076"/>
          <ac:spMkLst>
            <pc:docMk/>
            <pc:sldMk cId="0" sldId="257"/>
            <ac:spMk id="3" creationId="{00000000-0000-0000-0000-000000000000}"/>
          </ac:spMkLst>
        </pc:spChg>
      </pc:sldChg>
      <pc:sldChg chg="modSp del mod modTransition modShow">
        <pc:chgData name="Viswa Prasad S V" userId="4d8500e895293537" providerId="LiveId" clId="{E0AE4166-641D-4A37-84AF-E88D704CEFBA}" dt="2025-04-22T11:13:58.736" v="2596" actId="47"/>
        <pc:sldMkLst>
          <pc:docMk/>
          <pc:sldMk cId="0" sldId="258"/>
        </pc:sldMkLst>
        <pc:spChg chg="mod">
          <ac:chgData name="Viswa Prasad S V" userId="4d8500e895293537" providerId="LiveId" clId="{E0AE4166-641D-4A37-84AF-E88D704CEFBA}" dt="2025-04-22T04:52:51.712" v="56"/>
          <ac:spMkLst>
            <pc:docMk/>
            <pc:sldMk cId="0" sldId="258"/>
            <ac:spMk id="2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2:51.712" v="56"/>
          <ac:spMkLst>
            <pc:docMk/>
            <pc:sldMk cId="0" sldId="258"/>
            <ac:spMk id="3" creationId="{00000000-0000-0000-0000-000000000000}"/>
          </ac:spMkLst>
        </pc:spChg>
      </pc:sldChg>
      <pc:sldChg chg="modSp del mod modTransition modShow">
        <pc:chgData name="Viswa Prasad S V" userId="4d8500e895293537" providerId="LiveId" clId="{E0AE4166-641D-4A37-84AF-E88D704CEFBA}" dt="2025-04-22T11:13:59.319" v="2597" actId="47"/>
        <pc:sldMkLst>
          <pc:docMk/>
          <pc:sldMk cId="0" sldId="259"/>
        </pc:sldMkLst>
        <pc:spChg chg="mod">
          <ac:chgData name="Viswa Prasad S V" userId="4d8500e895293537" providerId="LiveId" clId="{E0AE4166-641D-4A37-84AF-E88D704CEFBA}" dt="2025-04-22T04:52:51.712" v="56"/>
          <ac:spMkLst>
            <pc:docMk/>
            <pc:sldMk cId="0" sldId="259"/>
            <ac:spMk id="2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2:51.712" v="56"/>
          <ac:spMkLst>
            <pc:docMk/>
            <pc:sldMk cId="0" sldId="259"/>
            <ac:spMk id="3" creationId="{00000000-0000-0000-0000-000000000000}"/>
          </ac:spMkLst>
        </pc:spChg>
      </pc:sldChg>
      <pc:sldChg chg="modSp del mod modTransition modShow">
        <pc:chgData name="Viswa Prasad S V" userId="4d8500e895293537" providerId="LiveId" clId="{E0AE4166-641D-4A37-84AF-E88D704CEFBA}" dt="2025-04-22T11:13:59.980" v="2598" actId="47"/>
        <pc:sldMkLst>
          <pc:docMk/>
          <pc:sldMk cId="0" sldId="260"/>
        </pc:sldMkLst>
        <pc:spChg chg="mod">
          <ac:chgData name="Viswa Prasad S V" userId="4d8500e895293537" providerId="LiveId" clId="{E0AE4166-641D-4A37-84AF-E88D704CEFBA}" dt="2025-04-22T04:52:51.712" v="56"/>
          <ac:spMkLst>
            <pc:docMk/>
            <pc:sldMk cId="0" sldId="260"/>
            <ac:spMk id="2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2:51.712" v="56"/>
          <ac:spMkLst>
            <pc:docMk/>
            <pc:sldMk cId="0" sldId="260"/>
            <ac:spMk id="3" creationId="{00000000-0000-0000-0000-000000000000}"/>
          </ac:spMkLst>
        </pc:spChg>
      </pc:sldChg>
      <pc:sldChg chg="modSp del mod ord modTransition modShow">
        <pc:chgData name="Viswa Prasad S V" userId="4d8500e895293537" providerId="LiveId" clId="{E0AE4166-641D-4A37-84AF-E88D704CEFBA}" dt="2025-04-22T11:14:00.594" v="2599" actId="47"/>
        <pc:sldMkLst>
          <pc:docMk/>
          <pc:sldMk cId="0" sldId="261"/>
        </pc:sldMkLst>
        <pc:spChg chg="mod">
          <ac:chgData name="Viswa Prasad S V" userId="4d8500e895293537" providerId="LiveId" clId="{E0AE4166-641D-4A37-84AF-E88D704CEFBA}" dt="2025-04-22T04:52:51.712" v="56"/>
          <ac:spMkLst>
            <pc:docMk/>
            <pc:sldMk cId="0" sldId="261"/>
            <ac:spMk id="2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2:51.712" v="56"/>
          <ac:spMkLst>
            <pc:docMk/>
            <pc:sldMk cId="0" sldId="261"/>
            <ac:spMk id="3" creationId="{00000000-0000-0000-0000-000000000000}"/>
          </ac:spMkLst>
        </pc:spChg>
      </pc:sldChg>
      <pc:sldChg chg="modSp del mod modTransition modShow">
        <pc:chgData name="Viswa Prasad S V" userId="4d8500e895293537" providerId="LiveId" clId="{E0AE4166-641D-4A37-84AF-E88D704CEFBA}" dt="2025-04-22T11:14:01.069" v="2600" actId="47"/>
        <pc:sldMkLst>
          <pc:docMk/>
          <pc:sldMk cId="0" sldId="262"/>
        </pc:sldMkLst>
        <pc:spChg chg="mod">
          <ac:chgData name="Viswa Prasad S V" userId="4d8500e895293537" providerId="LiveId" clId="{E0AE4166-641D-4A37-84AF-E88D704CEFBA}" dt="2025-04-22T04:52:51.712" v="56"/>
          <ac:spMkLst>
            <pc:docMk/>
            <pc:sldMk cId="0" sldId="262"/>
            <ac:spMk id="2" creationId="{00000000-0000-0000-0000-000000000000}"/>
          </ac:spMkLst>
        </pc:spChg>
        <pc:picChg chg="mod">
          <ac:chgData name="Viswa Prasad S V" userId="4d8500e895293537" providerId="LiveId" clId="{E0AE4166-641D-4A37-84AF-E88D704CEFBA}" dt="2025-04-22T04:52:51.712" v="56"/>
          <ac:picMkLst>
            <pc:docMk/>
            <pc:sldMk cId="0" sldId="262"/>
            <ac:picMk id="3" creationId="{00000000-0000-0000-0000-000000000000}"/>
          </ac:picMkLst>
        </pc:picChg>
      </pc:sldChg>
      <pc:sldChg chg="modSp del mod modTransition modShow">
        <pc:chgData name="Viswa Prasad S V" userId="4d8500e895293537" providerId="LiveId" clId="{E0AE4166-641D-4A37-84AF-E88D704CEFBA}" dt="2025-04-22T11:14:01.520" v="2601" actId="47"/>
        <pc:sldMkLst>
          <pc:docMk/>
          <pc:sldMk cId="0" sldId="263"/>
        </pc:sldMkLst>
        <pc:spChg chg="mod">
          <ac:chgData name="Viswa Prasad S V" userId="4d8500e895293537" providerId="LiveId" clId="{E0AE4166-641D-4A37-84AF-E88D704CEFBA}" dt="2025-04-22T04:52:51.712" v="56"/>
          <ac:spMkLst>
            <pc:docMk/>
            <pc:sldMk cId="0" sldId="263"/>
            <ac:spMk id="2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2:51.712" v="56"/>
          <ac:spMkLst>
            <pc:docMk/>
            <pc:sldMk cId="0" sldId="263"/>
            <ac:spMk id="4" creationId="{00000000-0000-0000-0000-000000000000}"/>
          </ac:spMkLst>
        </pc:spChg>
        <pc:picChg chg="mod">
          <ac:chgData name="Viswa Prasad S V" userId="4d8500e895293537" providerId="LiveId" clId="{E0AE4166-641D-4A37-84AF-E88D704CEFBA}" dt="2025-04-22T04:52:51.712" v="56"/>
          <ac:picMkLst>
            <pc:docMk/>
            <pc:sldMk cId="0" sldId="263"/>
            <ac:picMk id="3" creationId="{00000000-0000-0000-0000-000000000000}"/>
          </ac:picMkLst>
        </pc:picChg>
      </pc:sldChg>
      <pc:sldChg chg="modSp del mod modTransition modShow">
        <pc:chgData name="Viswa Prasad S V" userId="4d8500e895293537" providerId="LiveId" clId="{E0AE4166-641D-4A37-84AF-E88D704CEFBA}" dt="2025-04-22T11:14:01.982" v="2602" actId="47"/>
        <pc:sldMkLst>
          <pc:docMk/>
          <pc:sldMk cId="0" sldId="264"/>
        </pc:sldMkLst>
        <pc:spChg chg="mod">
          <ac:chgData name="Viswa Prasad S V" userId="4d8500e895293537" providerId="LiveId" clId="{E0AE4166-641D-4A37-84AF-E88D704CEFBA}" dt="2025-04-22T04:52:51.712" v="56"/>
          <ac:spMkLst>
            <pc:docMk/>
            <pc:sldMk cId="0" sldId="264"/>
            <ac:spMk id="2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2:51.712" v="56"/>
          <ac:spMkLst>
            <pc:docMk/>
            <pc:sldMk cId="0" sldId="264"/>
            <ac:spMk id="4" creationId="{00000000-0000-0000-0000-000000000000}"/>
          </ac:spMkLst>
        </pc:spChg>
        <pc:picChg chg="mod">
          <ac:chgData name="Viswa Prasad S V" userId="4d8500e895293537" providerId="LiveId" clId="{E0AE4166-641D-4A37-84AF-E88D704CEFBA}" dt="2025-04-22T04:52:51.712" v="56"/>
          <ac:picMkLst>
            <pc:docMk/>
            <pc:sldMk cId="0" sldId="264"/>
            <ac:picMk id="3" creationId="{00000000-0000-0000-0000-000000000000}"/>
          </ac:picMkLst>
        </pc:picChg>
      </pc:sldChg>
      <pc:sldChg chg="modSp del mod modTransition modShow">
        <pc:chgData name="Viswa Prasad S V" userId="4d8500e895293537" providerId="LiveId" clId="{E0AE4166-641D-4A37-84AF-E88D704CEFBA}" dt="2025-04-22T11:14:02.296" v="2603" actId="47"/>
        <pc:sldMkLst>
          <pc:docMk/>
          <pc:sldMk cId="0" sldId="265"/>
        </pc:sldMkLst>
        <pc:spChg chg="mod">
          <ac:chgData name="Viswa Prasad S V" userId="4d8500e895293537" providerId="LiveId" clId="{E0AE4166-641D-4A37-84AF-E88D704CEFBA}" dt="2025-04-22T04:52:51.712" v="56"/>
          <ac:spMkLst>
            <pc:docMk/>
            <pc:sldMk cId="0" sldId="265"/>
            <ac:spMk id="2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2:51.712" v="56"/>
          <ac:spMkLst>
            <pc:docMk/>
            <pc:sldMk cId="0" sldId="265"/>
            <ac:spMk id="3" creationId="{00000000-0000-0000-0000-000000000000}"/>
          </ac:spMkLst>
        </pc:spChg>
      </pc:sldChg>
      <pc:sldChg chg="addSp delSp modSp mod modTransition setBg modClrScheme modAnim chgLayout">
        <pc:chgData name="Viswa Prasad S V" userId="4d8500e895293537" providerId="LiveId" clId="{E0AE4166-641D-4A37-84AF-E88D704CEFBA}" dt="2025-04-22T11:11:48.234" v="2593" actId="1076"/>
        <pc:sldMkLst>
          <pc:docMk/>
          <pc:sldMk cId="1325402397" sldId="267"/>
        </pc:sldMkLst>
        <pc:spChg chg="del mod">
          <ac:chgData name="Viswa Prasad S V" userId="4d8500e895293537" providerId="LiveId" clId="{E0AE4166-641D-4A37-84AF-E88D704CEFBA}" dt="2025-04-22T04:46:07.713" v="21" actId="478"/>
          <ac:spMkLst>
            <pc:docMk/>
            <pc:sldMk cId="1325402397" sldId="267"/>
            <ac:spMk id="2" creationId="{00000000-0000-0000-0000-000000000000}"/>
          </ac:spMkLst>
        </pc:spChg>
        <pc:spChg chg="del mod">
          <ac:chgData name="Viswa Prasad S V" userId="4d8500e895293537" providerId="LiveId" clId="{E0AE4166-641D-4A37-84AF-E88D704CEFBA}" dt="2025-04-22T04:48:51.329" v="39" actId="478"/>
          <ac:spMkLst>
            <pc:docMk/>
            <pc:sldMk cId="1325402397" sldId="267"/>
            <ac:spMk id="3" creationId="{00000000-0000-0000-0000-000000000000}"/>
          </ac:spMkLst>
        </pc:spChg>
        <pc:spChg chg="add mod">
          <ac:chgData name="Viswa Prasad S V" userId="4d8500e895293537" providerId="LiveId" clId="{E0AE4166-641D-4A37-84AF-E88D704CEFBA}" dt="2025-04-22T11:11:48.234" v="2593" actId="1076"/>
          <ac:spMkLst>
            <pc:docMk/>
            <pc:sldMk cId="1325402397" sldId="267"/>
            <ac:spMk id="3" creationId="{9F4E2692-3758-D333-F058-3D87E2224226}"/>
          </ac:spMkLst>
        </pc:spChg>
        <pc:spChg chg="del mod">
          <ac:chgData name="Viswa Prasad S V" userId="4d8500e895293537" providerId="LiveId" clId="{E0AE4166-641D-4A37-84AF-E88D704CEFBA}" dt="2025-04-22T04:47:24.198" v="34"/>
          <ac:spMkLst>
            <pc:docMk/>
            <pc:sldMk cId="1325402397" sldId="267"/>
            <ac:spMk id="4" creationId="{00000000-0000-0000-0000-000000000000}"/>
          </ac:spMkLst>
        </pc:spChg>
        <pc:spChg chg="add del mod ord">
          <ac:chgData name="Viswa Prasad S V" userId="4d8500e895293537" providerId="LiveId" clId="{E0AE4166-641D-4A37-84AF-E88D704CEFBA}" dt="2025-04-22T04:48:46.756" v="37" actId="478"/>
          <ac:spMkLst>
            <pc:docMk/>
            <pc:sldMk cId="1325402397" sldId="267"/>
            <ac:spMk id="8" creationId="{EC3B2AE9-8C9E-72CF-2FF8-1B1C8E04E8C6}"/>
          </ac:spMkLst>
        </pc:spChg>
        <pc:spChg chg="add del mod ord">
          <ac:chgData name="Viswa Prasad S V" userId="4d8500e895293537" providerId="LiveId" clId="{E0AE4166-641D-4A37-84AF-E88D704CEFBA}" dt="2025-04-22T04:48:54.999" v="40" actId="478"/>
          <ac:spMkLst>
            <pc:docMk/>
            <pc:sldMk cId="1325402397" sldId="267"/>
            <ac:spMk id="9" creationId="{2F049A6B-E935-E000-F3E4-C286965CA628}"/>
          </ac:spMkLst>
        </pc:spChg>
        <pc:spChg chg="add del mod">
          <ac:chgData name="Viswa Prasad S V" userId="4d8500e895293537" providerId="LiveId" clId="{E0AE4166-641D-4A37-84AF-E88D704CEFBA}" dt="2025-04-22T04:48:57.316" v="41" actId="478"/>
          <ac:spMkLst>
            <pc:docMk/>
            <pc:sldMk cId="1325402397" sldId="267"/>
            <ac:spMk id="11" creationId="{3A5DF957-F849-A439-E3AE-A5FF7702AAA5}"/>
          </ac:spMkLst>
        </pc:spChg>
        <pc:spChg chg="add mod">
          <ac:chgData name="Viswa Prasad S V" userId="4d8500e895293537" providerId="LiveId" clId="{E0AE4166-641D-4A37-84AF-E88D704CEFBA}" dt="2025-04-22T05:18:29.234" v="492" actId="14100"/>
          <ac:spMkLst>
            <pc:docMk/>
            <pc:sldMk cId="1325402397" sldId="267"/>
            <ac:spMk id="12" creationId="{D6EDE873-25D7-ED49-3A17-C8A0B9DD4531}"/>
          </ac:spMkLst>
        </pc:spChg>
        <pc:spChg chg="add mod">
          <ac:chgData name="Viswa Prasad S V" userId="4d8500e895293537" providerId="LiveId" clId="{E0AE4166-641D-4A37-84AF-E88D704CEFBA}" dt="2025-04-22T05:13:18.735" v="456" actId="27636"/>
          <ac:spMkLst>
            <pc:docMk/>
            <pc:sldMk cId="1325402397" sldId="267"/>
            <ac:spMk id="13" creationId="{361EA047-3213-1457-6233-186E98432B7A}"/>
          </ac:spMkLst>
        </pc:spChg>
        <pc:spChg chg="add del mod">
          <ac:chgData name="Viswa Prasad S V" userId="4d8500e895293537" providerId="LiveId" clId="{E0AE4166-641D-4A37-84AF-E88D704CEFBA}" dt="2025-04-22T05:02:25.932" v="146"/>
          <ac:spMkLst>
            <pc:docMk/>
            <pc:sldMk cId="1325402397" sldId="267"/>
            <ac:spMk id="16" creationId="{10AEFCF0-B6A8-987F-3251-EE7086FFD408}"/>
          </ac:spMkLst>
        </pc:spChg>
        <pc:spChg chg="add mod">
          <ac:chgData name="Viswa Prasad S V" userId="4d8500e895293537" providerId="LiveId" clId="{E0AE4166-641D-4A37-84AF-E88D704CEFBA}" dt="2025-04-22T05:22:50.660" v="516" actId="21"/>
          <ac:spMkLst>
            <pc:docMk/>
            <pc:sldMk cId="1325402397" sldId="267"/>
            <ac:spMk id="17" creationId="{5F6C4CBA-B0B9-ED05-79FE-9D479874B286}"/>
          </ac:spMkLst>
        </pc:spChg>
        <pc:spChg chg="add mod">
          <ac:chgData name="Viswa Prasad S V" userId="4d8500e895293537" providerId="LiveId" clId="{E0AE4166-641D-4A37-84AF-E88D704CEFBA}" dt="2025-04-22T05:13:32.145" v="472" actId="20577"/>
          <ac:spMkLst>
            <pc:docMk/>
            <pc:sldMk cId="1325402397" sldId="267"/>
            <ac:spMk id="18" creationId="{477E4D05-BFE4-38B9-82D7-DC2F09B23384}"/>
          </ac:spMkLst>
        </pc:spChg>
        <pc:spChg chg="add del mod">
          <ac:chgData name="Viswa Prasad S V" userId="4d8500e895293537" providerId="LiveId" clId="{E0AE4166-641D-4A37-84AF-E88D704CEFBA}" dt="2025-04-22T05:22:55.613" v="518"/>
          <ac:spMkLst>
            <pc:docMk/>
            <pc:sldMk cId="1325402397" sldId="267"/>
            <ac:spMk id="19" creationId="{CC693392-346F-84B5-E276-2B676F9D8F0D}"/>
          </ac:spMkLst>
        </pc:spChg>
        <pc:spChg chg="add mod">
          <ac:chgData name="Viswa Prasad S V" userId="4d8500e895293537" providerId="LiveId" clId="{E0AE4166-641D-4A37-84AF-E88D704CEFBA}" dt="2025-04-22T05:24:11.710" v="526" actId="1076"/>
          <ac:spMkLst>
            <pc:docMk/>
            <pc:sldMk cId="1325402397" sldId="267"/>
            <ac:spMk id="20" creationId="{F68DBE26-4C5B-F8AB-5E04-517D79CBB766}"/>
          </ac:spMkLst>
        </pc:spChg>
        <pc:picChg chg="add del mod">
          <ac:chgData name="Viswa Prasad S V" userId="4d8500e895293537" providerId="LiveId" clId="{E0AE4166-641D-4A37-84AF-E88D704CEFBA}" dt="2025-04-22T10:02:27.398" v="2373" actId="478"/>
          <ac:picMkLst>
            <pc:docMk/>
            <pc:sldMk cId="1325402397" sldId="267"/>
            <ac:picMk id="2" creationId="{ACB67278-5A6C-21BA-1E2B-E3ECD7864EE4}"/>
          </ac:picMkLst>
        </pc:picChg>
        <pc:picChg chg="add del mod">
          <ac:chgData name="Viswa Prasad S V" userId="4d8500e895293537" providerId="LiveId" clId="{E0AE4166-641D-4A37-84AF-E88D704CEFBA}" dt="2025-04-22T04:49:00.233" v="42" actId="478"/>
          <ac:picMkLst>
            <pc:docMk/>
            <pc:sldMk cId="1325402397" sldId="267"/>
            <ac:picMk id="6" creationId="{C9A388F2-F7E6-4462-1C51-94F16BB9EC51}"/>
          </ac:picMkLst>
        </pc:picChg>
        <pc:picChg chg="del">
          <ac:chgData name="Viswa Prasad S V" userId="4d8500e895293537" providerId="LiveId" clId="{E0AE4166-641D-4A37-84AF-E88D704CEFBA}" dt="2025-04-22T04:45:03.132" v="5" actId="478"/>
          <ac:picMkLst>
            <pc:docMk/>
            <pc:sldMk cId="1325402397" sldId="267"/>
            <ac:picMk id="7" creationId="{A5455AA7-D7F4-09C4-8DC8-3A958D76DDA9}"/>
          </ac:picMkLst>
        </pc:picChg>
        <pc:picChg chg="add mod modCrop">
          <ac:chgData name="Viswa Prasad S V" userId="4d8500e895293537" providerId="LiveId" clId="{E0AE4166-641D-4A37-84AF-E88D704CEFBA}" dt="2025-04-22T05:05:16.590" v="331" actId="1076"/>
          <ac:picMkLst>
            <pc:docMk/>
            <pc:sldMk cId="1325402397" sldId="267"/>
            <ac:picMk id="15" creationId="{079261B6-B53E-50E7-E654-22B891D0B778}"/>
          </ac:picMkLst>
        </pc:picChg>
      </pc:sldChg>
      <pc:sldChg chg="new del setBg">
        <pc:chgData name="Viswa Prasad S V" userId="4d8500e895293537" providerId="LiveId" clId="{E0AE4166-641D-4A37-84AF-E88D704CEFBA}" dt="2025-04-22T05:28:11.531" v="531" actId="47"/>
        <pc:sldMkLst>
          <pc:docMk/>
          <pc:sldMk cId="117743028" sldId="268"/>
        </pc:sldMkLst>
      </pc:sldChg>
      <pc:sldChg chg="addSp delSp modSp new del mod modTransition setBg delAnim modAnim">
        <pc:chgData name="Viswa Prasad S V" userId="4d8500e895293537" providerId="LiveId" clId="{E0AE4166-641D-4A37-84AF-E88D704CEFBA}" dt="2025-04-22T06:52:24.275" v="1262" actId="47"/>
        <pc:sldMkLst>
          <pc:docMk/>
          <pc:sldMk cId="1042434441" sldId="268"/>
        </pc:sldMkLst>
        <pc:spChg chg="del mod">
          <ac:chgData name="Viswa Prasad S V" userId="4d8500e895293537" providerId="LiveId" clId="{E0AE4166-641D-4A37-84AF-E88D704CEFBA}" dt="2025-04-22T06:52:02.278" v="1256" actId="21"/>
          <ac:spMkLst>
            <pc:docMk/>
            <pc:sldMk cId="1042434441" sldId="268"/>
            <ac:spMk id="2" creationId="{13C822BA-5251-0386-2FB9-E3BFA5413C65}"/>
          </ac:spMkLst>
        </pc:spChg>
        <pc:spChg chg="del mod">
          <ac:chgData name="Viswa Prasad S V" userId="4d8500e895293537" providerId="LiveId" clId="{E0AE4166-641D-4A37-84AF-E88D704CEFBA}" dt="2025-04-22T05:54:50.580" v="588" actId="478"/>
          <ac:spMkLst>
            <pc:docMk/>
            <pc:sldMk cId="1042434441" sldId="268"/>
            <ac:spMk id="3" creationId="{65FA42E7-A6B1-DB78-FA15-99B2D6A58544}"/>
          </ac:spMkLst>
        </pc:spChg>
        <pc:spChg chg="add del mod">
          <ac:chgData name="Viswa Prasad S V" userId="4d8500e895293537" providerId="LiveId" clId="{E0AE4166-641D-4A37-84AF-E88D704CEFBA}" dt="2025-04-22T05:58:02.073" v="589" actId="931"/>
          <ac:spMkLst>
            <pc:docMk/>
            <pc:sldMk cId="1042434441" sldId="268"/>
            <ac:spMk id="13" creationId="{CFED362A-9BDC-61CB-05D8-3528BA884B04}"/>
          </ac:spMkLst>
        </pc:spChg>
        <pc:spChg chg="add del mod">
          <ac:chgData name="Viswa Prasad S V" userId="4d8500e895293537" providerId="LiveId" clId="{E0AE4166-641D-4A37-84AF-E88D704CEFBA}" dt="2025-04-22T06:52:02.278" v="1256" actId="21"/>
          <ac:spMkLst>
            <pc:docMk/>
            <pc:sldMk cId="1042434441" sldId="268"/>
            <ac:spMk id="16" creationId="{734CD341-11F9-A806-CE52-5DDE4172499A}"/>
          </ac:spMkLst>
        </pc:spChg>
        <pc:spChg chg="add del mod">
          <ac:chgData name="Viswa Prasad S V" userId="4d8500e895293537" providerId="LiveId" clId="{E0AE4166-641D-4A37-84AF-E88D704CEFBA}" dt="2025-04-22T06:52:02.278" v="1256" actId="21"/>
          <ac:spMkLst>
            <pc:docMk/>
            <pc:sldMk cId="1042434441" sldId="268"/>
            <ac:spMk id="19" creationId="{4F9FC90F-092B-24FE-00B1-9BA44CDD5219}"/>
          </ac:spMkLst>
        </pc:spChg>
        <pc:spChg chg="add del mod">
          <ac:chgData name="Viswa Prasad S V" userId="4d8500e895293537" providerId="LiveId" clId="{E0AE4166-641D-4A37-84AF-E88D704CEFBA}" dt="2025-04-22T06:52:02.278" v="1256" actId="21"/>
          <ac:spMkLst>
            <pc:docMk/>
            <pc:sldMk cId="1042434441" sldId="268"/>
            <ac:spMk id="21" creationId="{B5963953-FE2E-9350-9A1D-02B62ACD9E24}"/>
          </ac:spMkLst>
        </pc:spChg>
        <pc:spChg chg="add del mod">
          <ac:chgData name="Viswa Prasad S V" userId="4d8500e895293537" providerId="LiveId" clId="{E0AE4166-641D-4A37-84AF-E88D704CEFBA}" dt="2025-04-22T06:52:02.278" v="1256" actId="21"/>
          <ac:spMkLst>
            <pc:docMk/>
            <pc:sldMk cId="1042434441" sldId="268"/>
            <ac:spMk id="23" creationId="{CAAC6229-BADA-E7E7-ADEB-FDA7BFEDE777}"/>
          </ac:spMkLst>
        </pc:spChg>
        <pc:spChg chg="add mod">
          <ac:chgData name="Viswa Prasad S V" userId="4d8500e895293537" providerId="LiveId" clId="{E0AE4166-641D-4A37-84AF-E88D704CEFBA}" dt="2025-04-22T06:52:02.278" v="1256" actId="21"/>
          <ac:spMkLst>
            <pc:docMk/>
            <pc:sldMk cId="1042434441" sldId="268"/>
            <ac:spMk id="25" creationId="{ACD8A022-6C96-334C-4E6D-B707D20D68A3}"/>
          </ac:spMkLst>
        </pc:spChg>
        <pc:spChg chg="add mod">
          <ac:chgData name="Viswa Prasad S V" userId="4d8500e895293537" providerId="LiveId" clId="{E0AE4166-641D-4A37-84AF-E88D704CEFBA}" dt="2025-04-22T06:52:02.278" v="1256" actId="21"/>
          <ac:spMkLst>
            <pc:docMk/>
            <pc:sldMk cId="1042434441" sldId="268"/>
            <ac:spMk id="27" creationId="{CD4D0832-5F11-E348-C2EC-E8C3FF6F37A2}"/>
          </ac:spMkLst>
        </pc:spChg>
        <pc:picChg chg="add del mod">
          <ac:chgData name="Viswa Prasad S V" userId="4d8500e895293537" providerId="LiveId" clId="{E0AE4166-641D-4A37-84AF-E88D704CEFBA}" dt="2025-04-22T05:30:32.864" v="556" actId="478"/>
          <ac:picMkLst>
            <pc:docMk/>
            <pc:sldMk cId="1042434441" sldId="268"/>
            <ac:picMk id="5" creationId="{6538A983-1577-FB68-2E6D-2B910D644F5E}"/>
          </ac:picMkLst>
        </pc:picChg>
        <pc:picChg chg="add del mod">
          <ac:chgData name="Viswa Prasad S V" userId="4d8500e895293537" providerId="LiveId" clId="{E0AE4166-641D-4A37-84AF-E88D704CEFBA}" dt="2025-04-22T05:34:17.702" v="566" actId="478"/>
          <ac:picMkLst>
            <pc:docMk/>
            <pc:sldMk cId="1042434441" sldId="268"/>
            <ac:picMk id="7" creationId="{D036B4F3-6851-072D-2760-C0D504B146D4}"/>
          </ac:picMkLst>
        </pc:picChg>
        <pc:picChg chg="add del mod">
          <ac:chgData name="Viswa Prasad S V" userId="4d8500e895293537" providerId="LiveId" clId="{E0AE4166-641D-4A37-84AF-E88D704CEFBA}" dt="2025-04-22T05:34:30.746" v="569" actId="478"/>
          <ac:picMkLst>
            <pc:docMk/>
            <pc:sldMk cId="1042434441" sldId="268"/>
            <ac:picMk id="9" creationId="{9F50CC0A-BF28-EA62-58A8-B12569B371F1}"/>
          </ac:picMkLst>
        </pc:picChg>
        <pc:picChg chg="add mod">
          <ac:chgData name="Viswa Prasad S V" userId="4d8500e895293537" providerId="LiveId" clId="{E0AE4166-641D-4A37-84AF-E88D704CEFBA}" dt="2025-04-22T05:37:42.128" v="582" actId="14100"/>
          <ac:picMkLst>
            <pc:docMk/>
            <pc:sldMk cId="1042434441" sldId="268"/>
            <ac:picMk id="11" creationId="{3C21453D-15AE-E8A9-BE4E-740D0E57B20C}"/>
          </ac:picMkLst>
        </pc:picChg>
        <pc:picChg chg="add del mod">
          <ac:chgData name="Viswa Prasad S V" userId="4d8500e895293537" providerId="LiveId" clId="{E0AE4166-641D-4A37-84AF-E88D704CEFBA}" dt="2025-04-22T06:52:02.278" v="1256" actId="21"/>
          <ac:picMkLst>
            <pc:docMk/>
            <pc:sldMk cId="1042434441" sldId="268"/>
            <ac:picMk id="15" creationId="{C7301369-D9C7-521B-9017-CAFB46A7CF4D}"/>
          </ac:picMkLst>
        </pc:picChg>
        <pc:picChg chg="add del mod">
          <ac:chgData name="Viswa Prasad S V" userId="4d8500e895293537" providerId="LiveId" clId="{E0AE4166-641D-4A37-84AF-E88D704CEFBA}" dt="2025-04-22T06:52:02.278" v="1256" actId="21"/>
          <ac:picMkLst>
            <pc:docMk/>
            <pc:sldMk cId="1042434441" sldId="268"/>
            <ac:picMk id="18" creationId="{27E4C7A9-5911-7676-9BF6-535D10605BFA}"/>
          </ac:picMkLst>
        </pc:picChg>
        <pc:picChg chg="add mod">
          <ac:chgData name="Viswa Prasad S V" userId="4d8500e895293537" providerId="LiveId" clId="{E0AE4166-641D-4A37-84AF-E88D704CEFBA}" dt="2025-04-22T06:20:13.939" v="804" actId="1076"/>
          <ac:picMkLst>
            <pc:docMk/>
            <pc:sldMk cId="1042434441" sldId="268"/>
            <ac:picMk id="20" creationId="{5172D0BD-220C-4653-5F3E-991AE5DE9C30}"/>
          </ac:picMkLst>
        </pc:picChg>
        <pc:picChg chg="add del mod">
          <ac:chgData name="Viswa Prasad S V" userId="4d8500e895293537" providerId="LiveId" clId="{E0AE4166-641D-4A37-84AF-E88D704CEFBA}" dt="2025-04-22T06:52:02.278" v="1256" actId="21"/>
          <ac:picMkLst>
            <pc:docMk/>
            <pc:sldMk cId="1042434441" sldId="268"/>
            <ac:picMk id="22" creationId="{9DD1CCB1-122E-E0F2-5CBB-BEBE5D2B9ED9}"/>
          </ac:picMkLst>
        </pc:picChg>
      </pc:sldChg>
      <pc:sldChg chg="addSp modSp new del mod ord modClrScheme chgLayout">
        <pc:chgData name="Viswa Prasad S V" userId="4d8500e895293537" providerId="LiveId" clId="{E0AE4166-641D-4A37-84AF-E88D704CEFBA}" dt="2025-04-22T04:01:50.003" v="4" actId="47"/>
        <pc:sldMkLst>
          <pc:docMk/>
          <pc:sldMk cId="1869795082" sldId="268"/>
        </pc:sldMkLst>
        <pc:spChg chg="add mod">
          <ac:chgData name="Viswa Prasad S V" userId="4d8500e895293537" providerId="LiveId" clId="{E0AE4166-641D-4A37-84AF-E88D704CEFBA}" dt="2025-04-22T04:01:35.313" v="1" actId="700"/>
          <ac:spMkLst>
            <pc:docMk/>
            <pc:sldMk cId="1869795082" sldId="268"/>
            <ac:spMk id="2" creationId="{7E58DF6A-0207-D007-F585-6BCF1DED2166}"/>
          </ac:spMkLst>
        </pc:spChg>
        <pc:spChg chg="add mod">
          <ac:chgData name="Viswa Prasad S V" userId="4d8500e895293537" providerId="LiveId" clId="{E0AE4166-641D-4A37-84AF-E88D704CEFBA}" dt="2025-04-22T04:01:35.313" v="1" actId="700"/>
          <ac:spMkLst>
            <pc:docMk/>
            <pc:sldMk cId="1869795082" sldId="268"/>
            <ac:spMk id="3" creationId="{1A19ABC4-F300-ADA3-76BB-482D50413EE6}"/>
          </ac:spMkLst>
        </pc:spChg>
      </pc:sldChg>
      <pc:sldChg chg="addSp delSp modSp add mod ord modTransition">
        <pc:chgData name="Viswa Prasad S V" userId="4d8500e895293537" providerId="LiveId" clId="{E0AE4166-641D-4A37-84AF-E88D704CEFBA}" dt="2025-04-22T11:07:52.670" v="2549"/>
        <pc:sldMkLst>
          <pc:docMk/>
          <pc:sldMk cId="1676955557" sldId="269"/>
        </pc:sldMkLst>
        <pc:spChg chg="mod">
          <ac:chgData name="Viswa Prasad S V" userId="4d8500e895293537" providerId="LiveId" clId="{E0AE4166-641D-4A37-84AF-E88D704CEFBA}" dt="2025-04-22T09:47:09.769" v="2310" actId="255"/>
          <ac:spMkLst>
            <pc:docMk/>
            <pc:sldMk cId="1676955557" sldId="269"/>
            <ac:spMk id="3" creationId="{08C540E4-6109-9948-0253-69DE236A7432}"/>
          </ac:spMkLst>
        </pc:spChg>
        <pc:spChg chg="add del mod">
          <ac:chgData name="Viswa Prasad S V" userId="4d8500e895293537" providerId="LiveId" clId="{E0AE4166-641D-4A37-84AF-E88D704CEFBA}" dt="2025-04-22T06:03:50.161" v="656" actId="478"/>
          <ac:spMkLst>
            <pc:docMk/>
            <pc:sldMk cId="1676955557" sldId="269"/>
            <ac:spMk id="4" creationId="{519CA142-D062-EFC6-0ECF-892997656A0B}"/>
          </ac:spMkLst>
        </pc:spChg>
        <pc:spChg chg="add del mod">
          <ac:chgData name="Viswa Prasad S V" userId="4d8500e895293537" providerId="LiveId" clId="{E0AE4166-641D-4A37-84AF-E88D704CEFBA}" dt="2025-04-22T06:19:08.751" v="788" actId="21"/>
          <ac:spMkLst>
            <pc:docMk/>
            <pc:sldMk cId="1676955557" sldId="269"/>
            <ac:spMk id="9" creationId="{B5963953-FE2E-9350-9A1D-02B62ACD9E24}"/>
          </ac:spMkLst>
        </pc:spChg>
        <pc:spChg chg="add del mod">
          <ac:chgData name="Viswa Prasad S V" userId="4d8500e895293537" providerId="LiveId" clId="{E0AE4166-641D-4A37-84AF-E88D704CEFBA}" dt="2025-04-22T06:19:08.751" v="788" actId="21"/>
          <ac:spMkLst>
            <pc:docMk/>
            <pc:sldMk cId="1676955557" sldId="269"/>
            <ac:spMk id="13" creationId="{CAAC6229-BADA-E7E7-ADEB-FDA7BFEDE777}"/>
          </ac:spMkLst>
        </pc:spChg>
        <pc:spChg chg="del mod">
          <ac:chgData name="Viswa Prasad S V" userId="4d8500e895293537" providerId="LiveId" clId="{E0AE4166-641D-4A37-84AF-E88D704CEFBA}" dt="2025-04-22T06:03:54.896" v="659" actId="478"/>
          <ac:spMkLst>
            <pc:docMk/>
            <pc:sldMk cId="1676955557" sldId="269"/>
            <ac:spMk id="16" creationId="{0E6131A3-C956-C7E2-252F-86F8ED3D82E8}"/>
          </ac:spMkLst>
        </pc:spChg>
        <pc:picChg chg="add del mod">
          <ac:chgData name="Viswa Prasad S V" userId="4d8500e895293537" providerId="LiveId" clId="{E0AE4166-641D-4A37-84AF-E88D704CEFBA}" dt="2025-04-22T09:37:14.886" v="2233" actId="478"/>
          <ac:picMkLst>
            <pc:docMk/>
            <pc:sldMk cId="1676955557" sldId="269"/>
            <ac:picMk id="4" creationId="{76EC2BDC-0537-CC0A-F65F-3B5D4F55807B}"/>
          </ac:picMkLst>
        </pc:picChg>
        <pc:picChg chg="add del mod">
          <ac:chgData name="Viswa Prasad S V" userId="4d8500e895293537" providerId="LiveId" clId="{E0AE4166-641D-4A37-84AF-E88D704CEFBA}" dt="2025-04-22T11:07:46.587" v="2548" actId="478"/>
          <ac:picMkLst>
            <pc:docMk/>
            <pc:sldMk cId="1676955557" sldId="269"/>
            <ac:picMk id="5" creationId="{407DDA02-5210-21D9-B033-E8312F7EDD7C}"/>
          </ac:picMkLst>
        </pc:picChg>
        <pc:picChg chg="add mod">
          <ac:chgData name="Viswa Prasad S V" userId="4d8500e895293537" providerId="LiveId" clId="{E0AE4166-641D-4A37-84AF-E88D704CEFBA}" dt="2025-04-22T11:07:52.670" v="2549"/>
          <ac:picMkLst>
            <pc:docMk/>
            <pc:sldMk cId="1676955557" sldId="269"/>
            <ac:picMk id="6" creationId="{693BA467-1263-456B-D018-1829EB2C15AE}"/>
          </ac:picMkLst>
        </pc:picChg>
        <pc:picChg chg="add del mod">
          <ac:chgData name="Viswa Prasad S V" userId="4d8500e895293537" providerId="LiveId" clId="{E0AE4166-641D-4A37-84AF-E88D704CEFBA}" dt="2025-04-22T06:06:02.045" v="664" actId="478"/>
          <ac:picMkLst>
            <pc:docMk/>
            <pc:sldMk cId="1676955557" sldId="269"/>
            <ac:picMk id="6" creationId="{CD582198-0974-C500-2C24-7748ED87F330}"/>
          </ac:picMkLst>
        </pc:picChg>
        <pc:picChg chg="del">
          <ac:chgData name="Viswa Prasad S V" userId="4d8500e895293537" providerId="LiveId" clId="{E0AE4166-641D-4A37-84AF-E88D704CEFBA}" dt="2025-04-22T07:32:54.796" v="1653" actId="21"/>
          <ac:picMkLst>
            <pc:docMk/>
            <pc:sldMk cId="1676955557" sldId="269"/>
            <ac:picMk id="6" creationId="{D4DB3B1A-FBAB-2589-BCCC-AC3EA975842C}"/>
          </ac:picMkLst>
        </pc:picChg>
        <pc:picChg chg="add del mod">
          <ac:chgData name="Viswa Prasad S V" userId="4d8500e895293537" providerId="LiveId" clId="{E0AE4166-641D-4A37-84AF-E88D704CEFBA}" dt="2025-04-22T06:19:08.751" v="788" actId="21"/>
          <ac:picMkLst>
            <pc:docMk/>
            <pc:sldMk cId="1676955557" sldId="269"/>
            <ac:picMk id="8" creationId="{5172D0BD-220C-4653-5F3E-991AE5DE9C30}"/>
          </ac:picMkLst>
        </pc:picChg>
        <pc:picChg chg="del">
          <ac:chgData name="Viswa Prasad S V" userId="4d8500e895293537" providerId="LiveId" clId="{E0AE4166-641D-4A37-84AF-E88D704CEFBA}" dt="2025-04-22T09:37:08.081" v="2229" actId="478"/>
          <ac:picMkLst>
            <pc:docMk/>
            <pc:sldMk cId="1676955557" sldId="269"/>
            <ac:picMk id="11" creationId="{DADF83A8-149F-B7F9-42E6-5163F112C7B4}"/>
          </ac:picMkLst>
        </pc:picChg>
        <pc:picChg chg="add del mod">
          <ac:chgData name="Viswa Prasad S V" userId="4d8500e895293537" providerId="LiveId" clId="{E0AE4166-641D-4A37-84AF-E88D704CEFBA}" dt="2025-04-22T06:19:08.751" v="788" actId="21"/>
          <ac:picMkLst>
            <pc:docMk/>
            <pc:sldMk cId="1676955557" sldId="269"/>
            <ac:picMk id="12" creationId="{9DD1CCB1-122E-E0F2-5CBB-BEBE5D2B9ED9}"/>
          </ac:picMkLst>
        </pc:picChg>
        <pc:picChg chg="del">
          <ac:chgData name="Viswa Prasad S V" userId="4d8500e895293537" providerId="LiveId" clId="{E0AE4166-641D-4A37-84AF-E88D704CEFBA}" dt="2025-04-22T06:03:42.728" v="655" actId="478"/>
          <ac:picMkLst>
            <pc:docMk/>
            <pc:sldMk cId="1676955557" sldId="269"/>
            <ac:picMk id="15" creationId="{EFD7BA21-0D33-221B-9BB3-95E8925A7CF4}"/>
          </ac:picMkLst>
        </pc:picChg>
        <pc:picChg chg="del">
          <ac:chgData name="Viswa Prasad S V" userId="4d8500e895293537" providerId="LiveId" clId="{E0AE4166-641D-4A37-84AF-E88D704CEFBA}" dt="2025-04-22T06:06:03.353" v="665" actId="478"/>
          <ac:picMkLst>
            <pc:docMk/>
            <pc:sldMk cId="1676955557" sldId="269"/>
            <ac:picMk id="18" creationId="{B3B4ABBA-86CF-0FA8-5C2B-2252F7116B86}"/>
          </ac:picMkLst>
        </pc:picChg>
      </pc:sldChg>
      <pc:sldChg chg="addSp delSp modSp mod ord modTransition delAnim modAnim modShow chgLayout">
        <pc:chgData name="Viswa Prasad S V" userId="4d8500e895293537" providerId="LiveId" clId="{E0AE4166-641D-4A37-84AF-E88D704CEFBA}" dt="2025-04-22T11:13:37.224" v="2595"/>
        <pc:sldMkLst>
          <pc:docMk/>
          <pc:sldMk cId="1583132974" sldId="270"/>
        </pc:sldMkLst>
        <pc:spChg chg="add mod">
          <ac:chgData name="Viswa Prasad S V" userId="4d8500e895293537" providerId="LiveId" clId="{E0AE4166-641D-4A37-84AF-E88D704CEFBA}" dt="2025-04-22T09:14:48.295" v="1905" actId="1076"/>
          <ac:spMkLst>
            <pc:docMk/>
            <pc:sldMk cId="1583132974" sldId="270"/>
            <ac:spMk id="2" creationId="{8301267D-49C5-D280-D6DA-7C7F1620FF18}"/>
          </ac:spMkLst>
        </pc:spChg>
        <pc:spChg chg="del mod ord">
          <ac:chgData name="Viswa Prasad S V" userId="4d8500e895293537" providerId="LiveId" clId="{E0AE4166-641D-4A37-84AF-E88D704CEFBA}" dt="2025-04-22T06:38:58.425" v="888" actId="478"/>
          <ac:spMkLst>
            <pc:docMk/>
            <pc:sldMk cId="1583132974" sldId="270"/>
            <ac:spMk id="2" creationId="{BD104755-F109-CB83-80E5-9F3C16DAF4E7}"/>
          </ac:spMkLst>
        </pc:spChg>
        <pc:spChg chg="add del mod ord">
          <ac:chgData name="Viswa Prasad S V" userId="4d8500e895293537" providerId="LiveId" clId="{E0AE4166-641D-4A37-84AF-E88D704CEFBA}" dt="2025-04-22T06:34:53.161" v="870" actId="700"/>
          <ac:spMkLst>
            <pc:docMk/>
            <pc:sldMk cId="1583132974" sldId="270"/>
            <ac:spMk id="3" creationId="{17458693-3BD4-1665-C7ED-4B395ACAB1D2}"/>
          </ac:spMkLst>
        </pc:spChg>
        <pc:spChg chg="add del mod">
          <ac:chgData name="Viswa Prasad S V" userId="4d8500e895293537" providerId="LiveId" clId="{E0AE4166-641D-4A37-84AF-E88D704CEFBA}" dt="2025-04-22T06:38:40.349" v="886"/>
          <ac:spMkLst>
            <pc:docMk/>
            <pc:sldMk cId="1583132974" sldId="270"/>
            <ac:spMk id="4" creationId="{543425EC-9E75-8A39-4C31-D8BF3BA35BFA}"/>
          </ac:spMkLst>
        </pc:spChg>
        <pc:spChg chg="add del mod">
          <ac:chgData name="Viswa Prasad S V" userId="4d8500e895293537" providerId="LiveId" clId="{E0AE4166-641D-4A37-84AF-E88D704CEFBA}" dt="2025-04-22T06:39:02.256" v="889" actId="478"/>
          <ac:spMkLst>
            <pc:docMk/>
            <pc:sldMk cId="1583132974" sldId="270"/>
            <ac:spMk id="6" creationId="{764FECA3-6BFC-50FC-6E84-34E059385ADE}"/>
          </ac:spMkLst>
        </pc:spChg>
        <pc:spChg chg="add del mod ord">
          <ac:chgData name="Viswa Prasad S V" userId="4d8500e895293537" providerId="LiveId" clId="{E0AE4166-641D-4A37-84AF-E88D704CEFBA}" dt="2025-04-22T06:39:25.174" v="892" actId="478"/>
          <ac:spMkLst>
            <pc:docMk/>
            <pc:sldMk cId="1583132974" sldId="270"/>
            <ac:spMk id="7" creationId="{A6FABE2B-112D-4385-AE40-6BC13077FCB2}"/>
          </ac:spMkLst>
        </pc:spChg>
        <pc:spChg chg="add del mod ord">
          <ac:chgData name="Viswa Prasad S V" userId="4d8500e895293537" providerId="LiveId" clId="{E0AE4166-641D-4A37-84AF-E88D704CEFBA}" dt="2025-04-22T06:52:16.765" v="1259" actId="478"/>
          <ac:spMkLst>
            <pc:docMk/>
            <pc:sldMk cId="1583132974" sldId="270"/>
            <ac:spMk id="8" creationId="{193A4355-8AFD-6CCA-3DAC-5F72BACFA172}"/>
          </ac:spMkLst>
        </pc:spChg>
        <pc:spChg chg="add del mod">
          <ac:chgData name="Viswa Prasad S V" userId="4d8500e895293537" providerId="LiveId" clId="{E0AE4166-641D-4A37-84AF-E88D704CEFBA}" dt="2025-04-22T06:52:14.489" v="1258" actId="478"/>
          <ac:spMkLst>
            <pc:docMk/>
            <pc:sldMk cId="1583132974" sldId="270"/>
            <ac:spMk id="9" creationId="{27FB0A5C-4E87-2C9C-02EF-97DA176938A7}"/>
          </ac:spMkLst>
        </pc:spChg>
        <pc:spChg chg="add del mod">
          <ac:chgData name="Viswa Prasad S V" userId="4d8500e895293537" providerId="LiveId" clId="{E0AE4166-641D-4A37-84AF-E88D704CEFBA}" dt="2025-04-22T06:52:18.995" v="1260" actId="478"/>
          <ac:spMkLst>
            <pc:docMk/>
            <pc:sldMk cId="1583132974" sldId="270"/>
            <ac:spMk id="12" creationId="{36CBE6F6-0653-065A-D9B4-6734700E8536}"/>
          </ac:spMkLst>
        </pc:spChg>
        <pc:spChg chg="add mod">
          <ac:chgData name="Viswa Prasad S V" userId="4d8500e895293537" providerId="LiveId" clId="{E0AE4166-641D-4A37-84AF-E88D704CEFBA}" dt="2025-04-22T06:59:53.470" v="1311" actId="20577"/>
          <ac:spMkLst>
            <pc:docMk/>
            <pc:sldMk cId="1583132974" sldId="270"/>
            <ac:spMk id="13" creationId="{13C822BA-5251-0386-2FB9-E3BFA5413C65}"/>
          </ac:spMkLst>
        </pc:spChg>
        <pc:spChg chg="add mod">
          <ac:chgData name="Viswa Prasad S V" userId="4d8500e895293537" providerId="LiveId" clId="{E0AE4166-641D-4A37-84AF-E88D704CEFBA}" dt="2025-04-22T06:52:19.882" v="1261"/>
          <ac:spMkLst>
            <pc:docMk/>
            <pc:sldMk cId="1583132974" sldId="270"/>
            <ac:spMk id="16" creationId="{734CD341-11F9-A806-CE52-5DDE4172499A}"/>
          </ac:spMkLst>
        </pc:spChg>
        <pc:spChg chg="add mod">
          <ac:chgData name="Viswa Prasad S V" userId="4d8500e895293537" providerId="LiveId" clId="{E0AE4166-641D-4A37-84AF-E88D704CEFBA}" dt="2025-04-22T06:52:19.882" v="1261"/>
          <ac:spMkLst>
            <pc:docMk/>
            <pc:sldMk cId="1583132974" sldId="270"/>
            <ac:spMk id="19" creationId="{4F9FC90F-092B-24FE-00B1-9BA44CDD5219}"/>
          </ac:spMkLst>
        </pc:spChg>
        <pc:spChg chg="add mod">
          <ac:chgData name="Viswa Prasad S V" userId="4d8500e895293537" providerId="LiveId" clId="{E0AE4166-641D-4A37-84AF-E88D704CEFBA}" dt="2025-04-22T06:52:19.882" v="1261"/>
          <ac:spMkLst>
            <pc:docMk/>
            <pc:sldMk cId="1583132974" sldId="270"/>
            <ac:spMk id="21" creationId="{B5963953-FE2E-9350-9A1D-02B62ACD9E24}"/>
          </ac:spMkLst>
        </pc:spChg>
        <pc:spChg chg="add mod">
          <ac:chgData name="Viswa Prasad S V" userId="4d8500e895293537" providerId="LiveId" clId="{E0AE4166-641D-4A37-84AF-E88D704CEFBA}" dt="2025-04-22T06:52:19.882" v="1261"/>
          <ac:spMkLst>
            <pc:docMk/>
            <pc:sldMk cId="1583132974" sldId="270"/>
            <ac:spMk id="23" creationId="{CAAC6229-BADA-E7E7-ADEB-FDA7BFEDE777}"/>
          </ac:spMkLst>
        </pc:spChg>
        <pc:picChg chg="add mod">
          <ac:chgData name="Viswa Prasad S V" userId="4d8500e895293537" providerId="LiveId" clId="{E0AE4166-641D-4A37-84AF-E88D704CEFBA}" dt="2025-04-22T09:36:22.671" v="2219" actId="1076"/>
          <ac:picMkLst>
            <pc:docMk/>
            <pc:sldMk cId="1583132974" sldId="270"/>
            <ac:picMk id="4" creationId="{A89C43C1-A4B6-5204-AF65-1615B7B31F1A}"/>
          </ac:picMkLst>
        </pc:picChg>
        <pc:picChg chg="del">
          <ac:chgData name="Viswa Prasad S V" userId="4d8500e895293537" providerId="LiveId" clId="{E0AE4166-641D-4A37-84AF-E88D704CEFBA}" dt="2025-04-22T09:36:16.193" v="2218" actId="478"/>
          <ac:picMkLst>
            <pc:docMk/>
            <pc:sldMk cId="1583132974" sldId="270"/>
            <ac:picMk id="11" creationId="{0588AB33-ED0D-E91D-CDBC-819F1EC3067A}"/>
          </ac:picMkLst>
        </pc:picChg>
        <pc:picChg chg="add mod">
          <ac:chgData name="Viswa Prasad S V" userId="4d8500e895293537" providerId="LiveId" clId="{E0AE4166-641D-4A37-84AF-E88D704CEFBA}" dt="2025-04-22T06:52:19.882" v="1261"/>
          <ac:picMkLst>
            <pc:docMk/>
            <pc:sldMk cId="1583132974" sldId="270"/>
            <ac:picMk id="15" creationId="{C7301369-D9C7-521B-9017-CAFB46A7CF4D}"/>
          </ac:picMkLst>
        </pc:picChg>
        <pc:picChg chg="add mod">
          <ac:chgData name="Viswa Prasad S V" userId="4d8500e895293537" providerId="LiveId" clId="{E0AE4166-641D-4A37-84AF-E88D704CEFBA}" dt="2025-04-22T06:52:19.882" v="1261"/>
          <ac:picMkLst>
            <pc:docMk/>
            <pc:sldMk cId="1583132974" sldId="270"/>
            <ac:picMk id="18" creationId="{27E4C7A9-5911-7676-9BF6-535D10605BFA}"/>
          </ac:picMkLst>
        </pc:picChg>
        <pc:picChg chg="add mod">
          <ac:chgData name="Viswa Prasad S V" userId="4d8500e895293537" providerId="LiveId" clId="{E0AE4166-641D-4A37-84AF-E88D704CEFBA}" dt="2025-04-22T06:52:19.882" v="1261"/>
          <ac:picMkLst>
            <pc:docMk/>
            <pc:sldMk cId="1583132974" sldId="270"/>
            <ac:picMk id="20" creationId="{5172D0BD-220C-4653-5F3E-991AE5DE9C30}"/>
          </ac:picMkLst>
        </pc:picChg>
        <pc:picChg chg="add mod">
          <ac:chgData name="Viswa Prasad S V" userId="4d8500e895293537" providerId="LiveId" clId="{E0AE4166-641D-4A37-84AF-E88D704CEFBA}" dt="2025-04-22T06:52:19.882" v="1261"/>
          <ac:picMkLst>
            <pc:docMk/>
            <pc:sldMk cId="1583132974" sldId="270"/>
            <ac:picMk id="22" creationId="{9DD1CCB1-122E-E0F2-5CBB-BEBE5D2B9ED9}"/>
          </ac:picMkLst>
        </pc:picChg>
      </pc:sldChg>
      <pc:sldChg chg="addSp delSp modSp mod ord modTransition">
        <pc:chgData name="Viswa Prasad S V" userId="4d8500e895293537" providerId="LiveId" clId="{E0AE4166-641D-4A37-84AF-E88D704CEFBA}" dt="2025-04-22T13:22:08.116" v="2735" actId="14100"/>
        <pc:sldMkLst>
          <pc:docMk/>
          <pc:sldMk cId="471187783" sldId="271"/>
        </pc:sldMkLst>
        <pc:spChg chg="mod">
          <ac:chgData name="Viswa Prasad S V" userId="4d8500e895293537" providerId="LiveId" clId="{E0AE4166-641D-4A37-84AF-E88D704CEFBA}" dt="2025-04-22T07:10:57.090" v="1431" actId="1076"/>
          <ac:spMkLst>
            <pc:docMk/>
            <pc:sldMk cId="471187783" sldId="271"/>
            <ac:spMk id="2" creationId="{DAFF4527-B5F7-3B95-A739-30891CB65332}"/>
          </ac:spMkLst>
        </pc:spChg>
        <pc:picChg chg="add del mod">
          <ac:chgData name="Viswa Prasad S V" userId="4d8500e895293537" providerId="LiveId" clId="{E0AE4166-641D-4A37-84AF-E88D704CEFBA}" dt="2025-04-22T11:07:59.185" v="2550" actId="478"/>
          <ac:picMkLst>
            <pc:docMk/>
            <pc:sldMk cId="471187783" sldId="271"/>
            <ac:picMk id="3" creationId="{8E21C312-BDE0-645A-7C03-74D67E8033CA}"/>
          </ac:picMkLst>
        </pc:picChg>
        <pc:picChg chg="mod">
          <ac:chgData name="Viswa Prasad S V" userId="4d8500e895293537" providerId="LiveId" clId="{E0AE4166-641D-4A37-84AF-E88D704CEFBA}" dt="2025-04-22T07:26:13.320" v="1601" actId="1076"/>
          <ac:picMkLst>
            <pc:docMk/>
            <pc:sldMk cId="471187783" sldId="271"/>
            <ac:picMk id="3" creationId="{B90D17C7-4E2E-E409-DDF4-CE2FAC4D7C04}"/>
          </ac:picMkLst>
        </pc:picChg>
        <pc:picChg chg="mod">
          <ac:chgData name="Viswa Prasad S V" userId="4d8500e895293537" providerId="LiveId" clId="{E0AE4166-641D-4A37-84AF-E88D704CEFBA}" dt="2025-04-22T07:26:09.250" v="1600" actId="1076"/>
          <ac:picMkLst>
            <pc:docMk/>
            <pc:sldMk cId="471187783" sldId="271"/>
            <ac:picMk id="4" creationId="{5FBB7495-023A-1EA2-465C-8784C319A964}"/>
          </ac:picMkLst>
        </pc:picChg>
        <pc:picChg chg="add mod">
          <ac:chgData name="Viswa Prasad S V" userId="4d8500e895293537" providerId="LiveId" clId="{E0AE4166-641D-4A37-84AF-E88D704CEFBA}" dt="2025-04-22T11:07:59.914" v="2551"/>
          <ac:picMkLst>
            <pc:docMk/>
            <pc:sldMk cId="471187783" sldId="271"/>
            <ac:picMk id="4" creationId="{F08EE0EA-F350-1DC7-1973-27D4A5E06269}"/>
          </ac:picMkLst>
        </pc:picChg>
        <pc:picChg chg="add mod">
          <ac:chgData name="Viswa Prasad S V" userId="4d8500e895293537" providerId="LiveId" clId="{E0AE4166-641D-4A37-84AF-E88D704CEFBA}" dt="2025-04-22T13:18:58.789" v="2723" actId="692"/>
          <ac:picMkLst>
            <pc:docMk/>
            <pc:sldMk cId="471187783" sldId="271"/>
            <ac:picMk id="5" creationId="{E6C2CEF1-59E7-A29D-67D1-8C6638AFBEB2}"/>
          </ac:picMkLst>
        </pc:picChg>
        <pc:picChg chg="del mod modCrop">
          <ac:chgData name="Viswa Prasad S V" userId="4d8500e895293537" providerId="LiveId" clId="{E0AE4166-641D-4A37-84AF-E88D704CEFBA}" dt="2025-04-22T13:18:14.512" v="2709" actId="478"/>
          <ac:picMkLst>
            <pc:docMk/>
            <pc:sldMk cId="471187783" sldId="271"/>
            <ac:picMk id="6" creationId="{32C7E7B6-AE36-A88E-F249-8532D9A5D993}"/>
          </ac:picMkLst>
        </pc:picChg>
        <pc:picChg chg="add del mod modCrop">
          <ac:chgData name="Viswa Prasad S V" userId="4d8500e895293537" providerId="LiveId" clId="{E0AE4166-641D-4A37-84AF-E88D704CEFBA}" dt="2025-04-22T13:17:57.630" v="2706" actId="478"/>
          <ac:picMkLst>
            <pc:docMk/>
            <pc:sldMk cId="471187783" sldId="271"/>
            <ac:picMk id="7" creationId="{EC14724B-0F04-195F-4294-3F44D9FCAA86}"/>
          </ac:picMkLst>
        </pc:picChg>
        <pc:picChg chg="add mod">
          <ac:chgData name="Viswa Prasad S V" userId="4d8500e895293537" providerId="LiveId" clId="{E0AE4166-641D-4A37-84AF-E88D704CEFBA}" dt="2025-04-22T07:34:04.309" v="1670" actId="1076"/>
          <ac:picMkLst>
            <pc:docMk/>
            <pc:sldMk cId="471187783" sldId="271"/>
            <ac:picMk id="8" creationId="{D4DB3B1A-FBAB-2589-BCCC-AC3EA975842C}"/>
          </ac:picMkLst>
        </pc:picChg>
        <pc:picChg chg="add mod modCrop">
          <ac:chgData name="Viswa Prasad S V" userId="4d8500e895293537" providerId="LiveId" clId="{E0AE4166-641D-4A37-84AF-E88D704CEFBA}" dt="2025-04-22T13:22:08.116" v="2735" actId="14100"/>
          <ac:picMkLst>
            <pc:docMk/>
            <pc:sldMk cId="471187783" sldId="271"/>
            <ac:picMk id="10" creationId="{7BB6E386-0283-B6C5-D99D-5F98E0EE800C}"/>
          </ac:picMkLst>
        </pc:picChg>
        <pc:picChg chg="del">
          <ac:chgData name="Viswa Prasad S V" userId="4d8500e895293537" providerId="LiveId" clId="{E0AE4166-641D-4A37-84AF-E88D704CEFBA}" dt="2025-04-22T09:37:19.006" v="2235" actId="478"/>
          <ac:picMkLst>
            <pc:docMk/>
            <pc:sldMk cId="471187783" sldId="271"/>
            <ac:picMk id="11" creationId="{64A77723-6574-2159-E6CE-F03EB17379DA}"/>
          </ac:picMkLst>
        </pc:picChg>
      </pc:sldChg>
      <pc:sldChg chg="addSp delSp modSp add del mod modTransition modAnim">
        <pc:chgData name="Viswa Prasad S V" userId="4d8500e895293537" providerId="LiveId" clId="{E0AE4166-641D-4A37-84AF-E88D704CEFBA}" dt="2025-04-22T13:05:30.326" v="2690" actId="1076"/>
        <pc:sldMkLst>
          <pc:docMk/>
          <pc:sldMk cId="3346301925" sldId="272"/>
        </pc:sldMkLst>
        <pc:spChg chg="add mod">
          <ac:chgData name="Viswa Prasad S V" userId="4d8500e895293537" providerId="LiveId" clId="{E0AE4166-641D-4A37-84AF-E88D704CEFBA}" dt="2025-04-22T13:02:56.953" v="2655" actId="1076"/>
          <ac:spMkLst>
            <pc:docMk/>
            <pc:sldMk cId="3346301925" sldId="272"/>
            <ac:spMk id="2" creationId="{4805A9AC-6DE4-BC47-1B07-B5B80D214309}"/>
          </ac:spMkLst>
        </pc:spChg>
        <pc:spChg chg="del mod">
          <ac:chgData name="Viswa Prasad S V" userId="4d8500e895293537" providerId="LiveId" clId="{E0AE4166-641D-4A37-84AF-E88D704CEFBA}" dt="2025-04-22T13:02:58.400" v="2657"/>
          <ac:spMkLst>
            <pc:docMk/>
            <pc:sldMk cId="3346301925" sldId="272"/>
            <ac:spMk id="4" creationId="{D3AD09B9-5B4F-452C-EA20-ACDC4B2D653A}"/>
          </ac:spMkLst>
        </pc:spChg>
        <pc:spChg chg="mod">
          <ac:chgData name="Viswa Prasad S V" userId="4d8500e895293537" providerId="LiveId" clId="{E0AE4166-641D-4A37-84AF-E88D704CEFBA}" dt="2025-04-22T07:41:08.629" v="1708" actId="207"/>
          <ac:spMkLst>
            <pc:docMk/>
            <pc:sldMk cId="3346301925" sldId="272"/>
            <ac:spMk id="8" creationId="{31ED66E1-E31A-7B2C-D92C-467B45EBB683}"/>
          </ac:spMkLst>
        </pc:spChg>
        <pc:spChg chg="mod">
          <ac:chgData name="Viswa Prasad S V" userId="4d8500e895293537" providerId="LiveId" clId="{E0AE4166-641D-4A37-84AF-E88D704CEFBA}" dt="2025-04-22T08:34:56.530" v="1798" actId="20577"/>
          <ac:spMkLst>
            <pc:docMk/>
            <pc:sldMk cId="3346301925" sldId="272"/>
            <ac:spMk id="9" creationId="{B16BC4CC-2738-9DEA-4D21-1DDECD76BF51}"/>
          </ac:spMkLst>
        </pc:spChg>
        <pc:graphicFrameChg chg="mod">
          <ac:chgData name="Viswa Prasad S V" userId="4d8500e895293537" providerId="LiveId" clId="{E0AE4166-641D-4A37-84AF-E88D704CEFBA}" dt="2025-04-22T13:05:30.326" v="2690" actId="1076"/>
          <ac:graphicFrameMkLst>
            <pc:docMk/>
            <pc:sldMk cId="3346301925" sldId="272"/>
            <ac:graphicFrameMk id="10" creationId="{0830C616-B417-2154-7D11-B0316339D192}"/>
          </ac:graphicFrameMkLst>
        </pc:graphicFrameChg>
        <pc:picChg chg="add del mod">
          <ac:chgData name="Viswa Prasad S V" userId="4d8500e895293537" providerId="LiveId" clId="{E0AE4166-641D-4A37-84AF-E88D704CEFBA}" dt="2025-04-22T11:08:06.268" v="2554" actId="478"/>
          <ac:picMkLst>
            <pc:docMk/>
            <pc:sldMk cId="3346301925" sldId="272"/>
            <ac:picMk id="3" creationId="{CA89F7B5-6FA3-8ECB-0416-241690841F44}"/>
          </ac:picMkLst>
        </pc:picChg>
        <pc:picChg chg="add mod">
          <ac:chgData name="Viswa Prasad S V" userId="4d8500e895293537" providerId="LiveId" clId="{E0AE4166-641D-4A37-84AF-E88D704CEFBA}" dt="2025-04-22T11:08:06.657" v="2555"/>
          <ac:picMkLst>
            <pc:docMk/>
            <pc:sldMk cId="3346301925" sldId="272"/>
            <ac:picMk id="5" creationId="{C116479D-724D-5326-60A9-8E0A2960C5D4}"/>
          </ac:picMkLst>
        </pc:picChg>
        <pc:picChg chg="del">
          <ac:chgData name="Viswa Prasad S V" userId="4d8500e895293537" providerId="LiveId" clId="{E0AE4166-641D-4A37-84AF-E88D704CEFBA}" dt="2025-04-22T09:37:25.809" v="2239" actId="478"/>
          <ac:picMkLst>
            <pc:docMk/>
            <pc:sldMk cId="3346301925" sldId="272"/>
            <ac:picMk id="11" creationId="{413A7589-A50B-B20D-8FF2-8CB94CDD323D}"/>
          </ac:picMkLst>
        </pc:picChg>
      </pc:sldChg>
      <pc:sldChg chg="addSp delSp modSp add mod modTransition modAnim">
        <pc:chgData name="Viswa Prasad S V" userId="4d8500e895293537" providerId="LiveId" clId="{E0AE4166-641D-4A37-84AF-E88D704CEFBA}" dt="2025-04-22T13:01:23.095" v="2633" actId="1076"/>
        <pc:sldMkLst>
          <pc:docMk/>
          <pc:sldMk cId="95537118" sldId="273"/>
        </pc:sldMkLst>
        <pc:spChg chg="add mod">
          <ac:chgData name="Viswa Prasad S V" userId="4d8500e895293537" providerId="LiveId" clId="{E0AE4166-641D-4A37-84AF-E88D704CEFBA}" dt="2025-04-22T13:01:23.095" v="2633" actId="1076"/>
          <ac:spMkLst>
            <pc:docMk/>
            <pc:sldMk cId="95537118" sldId="273"/>
            <ac:spMk id="3" creationId="{7C81F082-87CD-99AC-C608-5CCF6405C5C4}"/>
          </ac:spMkLst>
        </pc:spChg>
        <pc:spChg chg="add del mod">
          <ac:chgData name="Viswa Prasad S V" userId="4d8500e895293537" providerId="LiveId" clId="{E0AE4166-641D-4A37-84AF-E88D704CEFBA}" dt="2025-04-22T12:59:13.352" v="2618" actId="478"/>
          <ac:spMkLst>
            <pc:docMk/>
            <pc:sldMk cId="95537118" sldId="273"/>
            <ac:spMk id="6" creationId="{BB85A8D7-3AD7-8638-A645-C568CB5FDE31}"/>
          </ac:spMkLst>
        </pc:spChg>
        <pc:spChg chg="mod">
          <ac:chgData name="Viswa Prasad S V" userId="4d8500e895293537" providerId="LiveId" clId="{E0AE4166-641D-4A37-84AF-E88D704CEFBA}" dt="2025-04-22T13:01:12.020" v="2631" actId="1076"/>
          <ac:spMkLst>
            <pc:docMk/>
            <pc:sldMk cId="95537118" sldId="273"/>
            <ac:spMk id="8" creationId="{8593620B-D2F2-17E9-DED1-C00384E2B664}"/>
          </ac:spMkLst>
        </pc:spChg>
        <pc:spChg chg="mod">
          <ac:chgData name="Viswa Prasad S V" userId="4d8500e895293537" providerId="LiveId" clId="{E0AE4166-641D-4A37-84AF-E88D704CEFBA}" dt="2025-04-22T09:40:24.463" v="2265"/>
          <ac:spMkLst>
            <pc:docMk/>
            <pc:sldMk cId="95537118" sldId="273"/>
            <ac:spMk id="9" creationId="{83C516CD-B564-9A0F-2893-3F928AA2512D}"/>
          </ac:spMkLst>
        </pc:spChg>
        <pc:spChg chg="add del mod">
          <ac:chgData name="Viswa Prasad S V" userId="4d8500e895293537" providerId="LiveId" clId="{E0AE4166-641D-4A37-84AF-E88D704CEFBA}" dt="2025-04-22T12:59:18.859" v="2621" actId="478"/>
          <ac:spMkLst>
            <pc:docMk/>
            <pc:sldMk cId="95537118" sldId="273"/>
            <ac:spMk id="10" creationId="{ED469206-25CD-6C45-6D31-AB1D4974905B}"/>
          </ac:spMkLst>
        </pc:spChg>
        <pc:spChg chg="add mod">
          <ac:chgData name="Viswa Prasad S V" userId="4d8500e895293537" providerId="LiveId" clId="{E0AE4166-641D-4A37-84AF-E88D704CEFBA}" dt="2025-04-22T13:01:19.047" v="2632" actId="1076"/>
          <ac:spMkLst>
            <pc:docMk/>
            <pc:sldMk cId="95537118" sldId="273"/>
            <ac:spMk id="11" creationId="{69CAA51B-1A6E-A2EF-0516-83BEA7BE8116}"/>
          </ac:spMkLst>
        </pc:spChg>
        <pc:picChg chg="add del mod">
          <ac:chgData name="Viswa Prasad S V" userId="4d8500e895293537" providerId="LiveId" clId="{E0AE4166-641D-4A37-84AF-E88D704CEFBA}" dt="2025-04-22T11:05:53.555" v="2524" actId="478"/>
          <ac:picMkLst>
            <pc:docMk/>
            <pc:sldMk cId="95537118" sldId="273"/>
            <ac:picMk id="2" creationId="{B04137CC-F971-6514-EE72-FDBA7B88485A}"/>
          </ac:picMkLst>
        </pc:picChg>
        <pc:picChg chg="add mod">
          <ac:chgData name="Viswa Prasad S V" userId="4d8500e895293537" providerId="LiveId" clId="{E0AE4166-641D-4A37-84AF-E88D704CEFBA}" dt="2025-04-22T11:07:29.994" v="2545" actId="14100"/>
          <ac:picMkLst>
            <pc:docMk/>
            <pc:sldMk cId="95537118" sldId="273"/>
            <ac:picMk id="4" creationId="{C7392430-6407-AE2B-A1FB-2D0E50035D6A}"/>
          </ac:picMkLst>
        </pc:picChg>
        <pc:picChg chg="del">
          <ac:chgData name="Viswa Prasad S V" userId="4d8500e895293537" providerId="LiveId" clId="{E0AE4166-641D-4A37-84AF-E88D704CEFBA}" dt="2025-04-22T09:36:50.258" v="2223" actId="478"/>
          <ac:picMkLst>
            <pc:docMk/>
            <pc:sldMk cId="95537118" sldId="273"/>
            <ac:picMk id="11" creationId="{F2774257-2958-EA3A-B00B-F8D477F76382}"/>
          </ac:picMkLst>
        </pc:picChg>
      </pc:sldChg>
      <pc:sldChg chg="addSp delSp modSp add mod modTransition modAnim">
        <pc:chgData name="Viswa Prasad S V" userId="4d8500e895293537" providerId="LiveId" clId="{E0AE4166-641D-4A37-84AF-E88D704CEFBA}" dt="2025-04-22T11:08:10.109" v="2557"/>
        <pc:sldMkLst>
          <pc:docMk/>
          <pc:sldMk cId="697649047" sldId="274"/>
        </pc:sldMkLst>
        <pc:spChg chg="mod">
          <ac:chgData name="Viswa Prasad S V" userId="4d8500e895293537" providerId="LiveId" clId="{E0AE4166-641D-4A37-84AF-E88D704CEFBA}" dt="2025-04-22T09:49:25.227" v="2328" actId="207"/>
          <ac:spMkLst>
            <pc:docMk/>
            <pc:sldMk cId="697649047" sldId="274"/>
            <ac:spMk id="3" creationId="{24C6318C-B480-0BDE-304B-24BAAA2E8A55}"/>
          </ac:spMkLst>
        </pc:spChg>
        <pc:spChg chg="mod">
          <ac:chgData name="Viswa Prasad S V" userId="4d8500e895293537" providerId="LiveId" clId="{E0AE4166-641D-4A37-84AF-E88D704CEFBA}" dt="2025-04-22T09:26:44.507" v="1945" actId="12"/>
          <ac:spMkLst>
            <pc:docMk/>
            <pc:sldMk cId="697649047" sldId="274"/>
            <ac:spMk id="8" creationId="{709BC8E7-CF40-9E56-C53B-5A977887E065}"/>
          </ac:spMkLst>
        </pc:spChg>
        <pc:spChg chg="mod">
          <ac:chgData name="Viswa Prasad S V" userId="4d8500e895293537" providerId="LiveId" clId="{E0AE4166-641D-4A37-84AF-E88D704CEFBA}" dt="2025-04-22T08:35:15.198" v="1837" actId="20577"/>
          <ac:spMkLst>
            <pc:docMk/>
            <pc:sldMk cId="697649047" sldId="274"/>
            <ac:spMk id="9" creationId="{08F8D584-F163-C5CE-BA06-521216EF243E}"/>
          </ac:spMkLst>
        </pc:spChg>
        <pc:picChg chg="add del mod">
          <ac:chgData name="Viswa Prasad S V" userId="4d8500e895293537" providerId="LiveId" clId="{E0AE4166-641D-4A37-84AF-E88D704CEFBA}" dt="2025-04-22T11:08:09.675" v="2556" actId="478"/>
          <ac:picMkLst>
            <pc:docMk/>
            <pc:sldMk cId="697649047" sldId="274"/>
            <ac:picMk id="2" creationId="{DD7E35D6-8A5F-8D15-8FE9-46CFCF94CFF5}"/>
          </ac:picMkLst>
        </pc:picChg>
        <pc:picChg chg="mod">
          <ac:chgData name="Viswa Prasad S V" userId="4d8500e895293537" providerId="LiveId" clId="{E0AE4166-641D-4A37-84AF-E88D704CEFBA}" dt="2025-04-22T09:43:31.195" v="2287" actId="1076"/>
          <ac:picMkLst>
            <pc:docMk/>
            <pc:sldMk cId="697649047" sldId="274"/>
            <ac:picMk id="4" creationId="{EF2112C9-16E7-5EB1-BE01-6018FF3E107A}"/>
          </ac:picMkLst>
        </pc:picChg>
        <pc:picChg chg="add mod">
          <ac:chgData name="Viswa Prasad S V" userId="4d8500e895293537" providerId="LiveId" clId="{E0AE4166-641D-4A37-84AF-E88D704CEFBA}" dt="2025-04-22T11:08:10.109" v="2557"/>
          <ac:picMkLst>
            <pc:docMk/>
            <pc:sldMk cId="697649047" sldId="274"/>
            <ac:picMk id="5" creationId="{3E593EA8-3C94-3C25-F57D-BBD6DE7F37BF}"/>
          </ac:picMkLst>
        </pc:picChg>
        <pc:picChg chg="del">
          <ac:chgData name="Viswa Prasad S V" userId="4d8500e895293537" providerId="LiveId" clId="{E0AE4166-641D-4A37-84AF-E88D704CEFBA}" dt="2025-04-22T09:37:29.185" v="2241" actId="478"/>
          <ac:picMkLst>
            <pc:docMk/>
            <pc:sldMk cId="697649047" sldId="274"/>
            <ac:picMk id="11" creationId="{E289AC18-A921-7860-6FBA-2A232FBBB5B3}"/>
          </ac:picMkLst>
        </pc:picChg>
      </pc:sldChg>
      <pc:sldChg chg="addSp delSp modSp add mod ord modTransition delAnim modAnim">
        <pc:chgData name="Viswa Prasad S V" userId="4d8500e895293537" providerId="LiveId" clId="{E0AE4166-641D-4A37-84AF-E88D704CEFBA}" dt="2025-04-22T11:08:21.022" v="2563"/>
        <pc:sldMkLst>
          <pc:docMk/>
          <pc:sldMk cId="1844627497" sldId="275"/>
        </pc:sldMkLst>
        <pc:spChg chg="add del mod">
          <ac:chgData name="Viswa Prasad S V" userId="4d8500e895293537" providerId="LiveId" clId="{E0AE4166-641D-4A37-84AF-E88D704CEFBA}" dt="2025-04-22T07:01:41.594" v="1324" actId="478"/>
          <ac:spMkLst>
            <pc:docMk/>
            <pc:sldMk cId="1844627497" sldId="275"/>
            <ac:spMk id="3" creationId="{DD2850BA-91F9-8392-B9C5-B4E125A283E6}"/>
          </ac:spMkLst>
        </pc:spChg>
        <pc:spChg chg="add del mod">
          <ac:chgData name="Viswa Prasad S V" userId="4d8500e895293537" providerId="LiveId" clId="{E0AE4166-641D-4A37-84AF-E88D704CEFBA}" dt="2025-04-22T07:04:38.755" v="1352" actId="478"/>
          <ac:spMkLst>
            <pc:docMk/>
            <pc:sldMk cId="1844627497" sldId="275"/>
            <ac:spMk id="5" creationId="{6386511A-2900-36DC-7B99-A0DA2DBA7C69}"/>
          </ac:spMkLst>
        </pc:spChg>
        <pc:spChg chg="add mod">
          <ac:chgData name="Viswa Prasad S V" userId="4d8500e895293537" providerId="LiveId" clId="{E0AE4166-641D-4A37-84AF-E88D704CEFBA}" dt="2025-04-22T09:53:09.918" v="2343" actId="113"/>
          <ac:spMkLst>
            <pc:docMk/>
            <pc:sldMk cId="1844627497" sldId="275"/>
            <ac:spMk id="6" creationId="{40AFC720-FEE2-B751-F6B6-B4532AC2D950}"/>
          </ac:spMkLst>
        </pc:spChg>
        <pc:spChg chg="del">
          <ac:chgData name="Viswa Prasad S V" userId="4d8500e895293537" providerId="LiveId" clId="{E0AE4166-641D-4A37-84AF-E88D704CEFBA}" dt="2025-04-22T07:01:38.732" v="1322" actId="478"/>
          <ac:spMkLst>
            <pc:docMk/>
            <pc:sldMk cId="1844627497" sldId="275"/>
            <ac:spMk id="8" creationId="{5E7CC544-ABA6-97D6-7470-306AD2B5B58E}"/>
          </ac:spMkLst>
        </pc:spChg>
        <pc:spChg chg="mod">
          <ac:chgData name="Viswa Prasad S V" userId="4d8500e895293537" providerId="LiveId" clId="{E0AE4166-641D-4A37-84AF-E88D704CEFBA}" dt="2025-04-22T07:30:11.989" v="1643" actId="20577"/>
          <ac:spMkLst>
            <pc:docMk/>
            <pc:sldMk cId="1844627497" sldId="275"/>
            <ac:spMk id="9" creationId="{DF97ABC8-7BFA-70E0-E8AB-6806FFFAF261}"/>
          </ac:spMkLst>
        </pc:spChg>
        <pc:picChg chg="add del mod">
          <ac:chgData name="Viswa Prasad S V" userId="4d8500e895293537" providerId="LiveId" clId="{E0AE4166-641D-4A37-84AF-E88D704CEFBA}" dt="2025-04-22T11:08:20.056" v="2562" actId="478"/>
          <ac:picMkLst>
            <pc:docMk/>
            <pc:sldMk cId="1844627497" sldId="275"/>
            <ac:picMk id="2" creationId="{9A7F724D-184A-3602-C5F9-827954CE63C1}"/>
          </ac:picMkLst>
        </pc:picChg>
        <pc:picChg chg="add mod">
          <ac:chgData name="Viswa Prasad S V" userId="4d8500e895293537" providerId="LiveId" clId="{E0AE4166-641D-4A37-84AF-E88D704CEFBA}" dt="2025-04-22T11:08:21.022" v="2563"/>
          <ac:picMkLst>
            <pc:docMk/>
            <pc:sldMk cId="1844627497" sldId="275"/>
            <ac:picMk id="3" creationId="{4B606042-711F-BF1D-555A-F08919E146A6}"/>
          </ac:picMkLst>
        </pc:picChg>
        <pc:picChg chg="add mod">
          <ac:chgData name="Viswa Prasad S V" userId="4d8500e895293537" providerId="LiveId" clId="{E0AE4166-641D-4A37-84AF-E88D704CEFBA}" dt="2025-04-22T07:05:35.568" v="1368" actId="1076"/>
          <ac:picMkLst>
            <pc:docMk/>
            <pc:sldMk cId="1844627497" sldId="275"/>
            <ac:picMk id="4" creationId="{E05AFC36-F110-823A-545A-DD0DA5FD55D5}"/>
          </ac:picMkLst>
        </pc:picChg>
        <pc:picChg chg="del">
          <ac:chgData name="Viswa Prasad S V" userId="4d8500e895293537" providerId="LiveId" clId="{E0AE4166-641D-4A37-84AF-E88D704CEFBA}" dt="2025-04-22T09:37:38.461" v="2247" actId="478"/>
          <ac:picMkLst>
            <pc:docMk/>
            <pc:sldMk cId="1844627497" sldId="275"/>
            <ac:picMk id="11" creationId="{41C9AC1F-BFDC-8121-ED69-9F161FDC122E}"/>
          </ac:picMkLst>
        </pc:picChg>
      </pc:sldChg>
      <pc:sldChg chg="addSp delSp modSp add mod modTransition delAnim modAnim">
        <pc:chgData name="Viswa Prasad S V" userId="4d8500e895293537" providerId="LiveId" clId="{E0AE4166-641D-4A37-84AF-E88D704CEFBA}" dt="2025-04-22T11:08:13.503" v="2559"/>
        <pc:sldMkLst>
          <pc:docMk/>
          <pc:sldMk cId="140145074" sldId="276"/>
        </pc:sldMkLst>
        <pc:spChg chg="add del mod">
          <ac:chgData name="Viswa Prasad S V" userId="4d8500e895293537" providerId="LiveId" clId="{E0AE4166-641D-4A37-84AF-E88D704CEFBA}" dt="2025-04-22T07:07:51.933" v="1398" actId="478"/>
          <ac:spMkLst>
            <pc:docMk/>
            <pc:sldMk cId="140145074" sldId="276"/>
            <ac:spMk id="3" creationId="{C8D78FD6-F9EF-AEE6-8412-63A03BF3C3B4}"/>
          </ac:spMkLst>
        </pc:spChg>
        <pc:spChg chg="del">
          <ac:chgData name="Viswa Prasad S V" userId="4d8500e895293537" providerId="LiveId" clId="{E0AE4166-641D-4A37-84AF-E88D704CEFBA}" dt="2025-04-22T07:07:31" v="1396" actId="478"/>
          <ac:spMkLst>
            <pc:docMk/>
            <pc:sldMk cId="140145074" sldId="276"/>
            <ac:spMk id="6" creationId="{D712B434-9B9B-E412-57EF-8B65D1423FBF}"/>
          </ac:spMkLst>
        </pc:spChg>
        <pc:spChg chg="add mod">
          <ac:chgData name="Viswa Prasad S V" userId="4d8500e895293537" providerId="LiveId" clId="{E0AE4166-641D-4A37-84AF-E88D704CEFBA}" dt="2025-04-22T09:53:37.463" v="2346" actId="1076"/>
          <ac:spMkLst>
            <pc:docMk/>
            <pc:sldMk cId="140145074" sldId="276"/>
            <ac:spMk id="7" creationId="{AF02D363-C199-9CD0-4566-21363A8868DE}"/>
          </ac:spMkLst>
        </pc:spChg>
        <pc:spChg chg="mod">
          <ac:chgData name="Viswa Prasad S V" userId="4d8500e895293537" providerId="LiveId" clId="{E0AE4166-641D-4A37-84AF-E88D704CEFBA}" dt="2025-04-22T07:07:25.419" v="1394" actId="20577"/>
          <ac:spMkLst>
            <pc:docMk/>
            <pc:sldMk cId="140145074" sldId="276"/>
            <ac:spMk id="9" creationId="{82DA59CB-B764-5EFD-23D6-252AA4AAEF01}"/>
          </ac:spMkLst>
        </pc:spChg>
        <pc:picChg chg="add del mod">
          <ac:chgData name="Viswa Prasad S V" userId="4d8500e895293537" providerId="LiveId" clId="{E0AE4166-641D-4A37-84AF-E88D704CEFBA}" dt="2025-04-22T11:08:12.886" v="2558" actId="478"/>
          <ac:picMkLst>
            <pc:docMk/>
            <pc:sldMk cId="140145074" sldId="276"/>
            <ac:picMk id="2" creationId="{04D7AB25-592F-5AD8-04ED-D7633695E7B5}"/>
          </ac:picMkLst>
        </pc:picChg>
        <pc:picChg chg="add mod">
          <ac:chgData name="Viswa Prasad S V" userId="4d8500e895293537" providerId="LiveId" clId="{E0AE4166-641D-4A37-84AF-E88D704CEFBA}" dt="2025-04-22T11:08:13.503" v="2559"/>
          <ac:picMkLst>
            <pc:docMk/>
            <pc:sldMk cId="140145074" sldId="276"/>
            <ac:picMk id="3" creationId="{61D94AD8-E6A7-D934-7462-634BD8255E5D}"/>
          </ac:picMkLst>
        </pc:picChg>
        <pc:picChg chg="del">
          <ac:chgData name="Viswa Prasad S V" userId="4d8500e895293537" providerId="LiveId" clId="{E0AE4166-641D-4A37-84AF-E88D704CEFBA}" dt="2025-04-22T07:07:28.563" v="1395" actId="478"/>
          <ac:picMkLst>
            <pc:docMk/>
            <pc:sldMk cId="140145074" sldId="276"/>
            <ac:picMk id="4" creationId="{1732A3D6-0943-374F-F5D4-82B01010BAED}"/>
          </ac:picMkLst>
        </pc:picChg>
        <pc:picChg chg="add mod">
          <ac:chgData name="Viswa Prasad S V" userId="4d8500e895293537" providerId="LiveId" clId="{E0AE4166-641D-4A37-84AF-E88D704CEFBA}" dt="2025-04-22T07:08:08.176" v="1405" actId="1076"/>
          <ac:picMkLst>
            <pc:docMk/>
            <pc:sldMk cId="140145074" sldId="276"/>
            <ac:picMk id="5" creationId="{A65AB3CE-78BF-D84F-B8CB-94A079336148}"/>
          </ac:picMkLst>
        </pc:picChg>
        <pc:picChg chg="del">
          <ac:chgData name="Viswa Prasad S V" userId="4d8500e895293537" providerId="LiveId" clId="{E0AE4166-641D-4A37-84AF-E88D704CEFBA}" dt="2025-04-22T09:37:32.383" v="2243" actId="478"/>
          <ac:picMkLst>
            <pc:docMk/>
            <pc:sldMk cId="140145074" sldId="276"/>
            <ac:picMk id="11" creationId="{BDD7B1B8-DE81-E303-EA40-E108B795D95A}"/>
          </ac:picMkLst>
        </pc:picChg>
      </pc:sldChg>
      <pc:sldChg chg="addSp delSp modSp add mod modTransition modAnim">
        <pc:chgData name="Viswa Prasad S V" userId="4d8500e895293537" providerId="LiveId" clId="{E0AE4166-641D-4A37-84AF-E88D704CEFBA}" dt="2025-04-22T13:08:13.567" v="2703" actId="20577"/>
        <pc:sldMkLst>
          <pc:docMk/>
          <pc:sldMk cId="2403446107" sldId="277"/>
        </pc:sldMkLst>
        <pc:spChg chg="del mod">
          <ac:chgData name="Viswa Prasad S V" userId="4d8500e895293537" providerId="LiveId" clId="{E0AE4166-641D-4A37-84AF-E88D704CEFBA}" dt="2025-04-22T13:04:09.094" v="2670"/>
          <ac:spMkLst>
            <pc:docMk/>
            <pc:sldMk cId="2403446107" sldId="277"/>
            <ac:spMk id="5" creationId="{79FF5199-2540-CB4B-B9B7-03CA5A29F384}"/>
          </ac:spMkLst>
        </pc:spChg>
        <pc:spChg chg="add del">
          <ac:chgData name="Viswa Prasad S V" userId="4d8500e895293537" providerId="LiveId" clId="{E0AE4166-641D-4A37-84AF-E88D704CEFBA}" dt="2025-04-22T13:03:30.632" v="2659" actId="22"/>
          <ac:spMkLst>
            <pc:docMk/>
            <pc:sldMk cId="2403446107" sldId="277"/>
            <ac:spMk id="6" creationId="{562921ED-1690-1879-A39B-D65DCD6468A2}"/>
          </ac:spMkLst>
        </pc:spChg>
        <pc:spChg chg="mod">
          <ac:chgData name="Viswa Prasad S V" userId="4d8500e895293537" providerId="LiveId" clId="{E0AE4166-641D-4A37-84AF-E88D704CEFBA}" dt="2025-04-22T13:08:13.567" v="2703" actId="20577"/>
          <ac:spMkLst>
            <pc:docMk/>
            <pc:sldMk cId="2403446107" sldId="277"/>
            <ac:spMk id="7" creationId="{CCF6E487-8B86-1A8F-EE9F-A37773266E43}"/>
          </ac:spMkLst>
        </pc:spChg>
        <pc:spChg chg="add mod">
          <ac:chgData name="Viswa Prasad S V" userId="4d8500e895293537" providerId="LiveId" clId="{E0AE4166-641D-4A37-84AF-E88D704CEFBA}" dt="2025-04-22T13:06:56.977" v="2698" actId="20577"/>
          <ac:spMkLst>
            <pc:docMk/>
            <pc:sldMk cId="2403446107" sldId="277"/>
            <ac:spMk id="8" creationId="{30B129DD-6FE1-1274-8363-1DDFC5625BF6}"/>
          </ac:spMkLst>
        </pc:spChg>
        <pc:spChg chg="mod">
          <ac:chgData name="Viswa Prasad S V" userId="4d8500e895293537" providerId="LiveId" clId="{E0AE4166-641D-4A37-84AF-E88D704CEFBA}" dt="2025-04-22T07:12:31.914" v="1443" actId="20577"/>
          <ac:spMkLst>
            <pc:docMk/>
            <pc:sldMk cId="2403446107" sldId="277"/>
            <ac:spMk id="9" creationId="{EDBE8293-D946-7AC1-AD8B-CECF6D67CA6B}"/>
          </ac:spMkLst>
        </pc:spChg>
        <pc:picChg chg="add del mod">
          <ac:chgData name="Viswa Prasad S V" userId="4d8500e895293537" providerId="LiveId" clId="{E0AE4166-641D-4A37-84AF-E88D704CEFBA}" dt="2025-04-22T11:08:23.808" v="2564" actId="478"/>
          <ac:picMkLst>
            <pc:docMk/>
            <pc:sldMk cId="2403446107" sldId="277"/>
            <ac:picMk id="2" creationId="{F003F21C-BFA7-407D-4E1B-2D1232D348C4}"/>
          </ac:picMkLst>
        </pc:picChg>
        <pc:picChg chg="add mod">
          <ac:chgData name="Viswa Prasad S V" userId="4d8500e895293537" providerId="LiveId" clId="{E0AE4166-641D-4A37-84AF-E88D704CEFBA}" dt="2025-04-22T11:08:24.208" v="2565"/>
          <ac:picMkLst>
            <pc:docMk/>
            <pc:sldMk cId="2403446107" sldId="277"/>
            <ac:picMk id="3" creationId="{77BF136B-3737-CB7B-40E9-D716DEC0B328}"/>
          </ac:picMkLst>
        </pc:picChg>
        <pc:picChg chg="del">
          <ac:chgData name="Viswa Prasad S V" userId="4d8500e895293537" providerId="LiveId" clId="{E0AE4166-641D-4A37-84AF-E88D704CEFBA}" dt="2025-04-22T07:28:34.511" v="1631" actId="478"/>
          <ac:picMkLst>
            <pc:docMk/>
            <pc:sldMk cId="2403446107" sldId="277"/>
            <ac:picMk id="5" creationId="{BB5FDA72-2CF5-F97C-FBF3-B83F138CA2EE}"/>
          </ac:picMkLst>
        </pc:picChg>
        <pc:picChg chg="del">
          <ac:chgData name="Viswa Prasad S V" userId="4d8500e895293537" providerId="LiveId" clId="{E0AE4166-641D-4A37-84AF-E88D704CEFBA}" dt="2025-04-22T09:37:44.734" v="2251" actId="478"/>
          <ac:picMkLst>
            <pc:docMk/>
            <pc:sldMk cId="2403446107" sldId="277"/>
            <ac:picMk id="11" creationId="{C7434A9C-5144-476E-7FB5-9FF2700C676B}"/>
          </ac:picMkLst>
        </pc:picChg>
      </pc:sldChg>
      <pc:sldChg chg="addSp delSp modSp add mod modTransition modAnim">
        <pc:chgData name="Viswa Prasad S V" userId="4d8500e895293537" providerId="LiveId" clId="{E0AE4166-641D-4A37-84AF-E88D704CEFBA}" dt="2025-04-22T11:08:16.979" v="2561"/>
        <pc:sldMkLst>
          <pc:docMk/>
          <pc:sldMk cId="2572601854" sldId="278"/>
        </pc:sldMkLst>
        <pc:spChg chg="mod">
          <ac:chgData name="Viswa Prasad S V" userId="4d8500e895293537" providerId="LiveId" clId="{E0AE4166-641D-4A37-84AF-E88D704CEFBA}" dt="2025-04-22T09:56:34.739" v="2362" actId="1076"/>
          <ac:spMkLst>
            <pc:docMk/>
            <pc:sldMk cId="2572601854" sldId="278"/>
            <ac:spMk id="7" creationId="{12DF28C1-1019-F4C4-5D7B-13D869D032F6}"/>
          </ac:spMkLst>
        </pc:spChg>
        <pc:picChg chg="add mod">
          <ac:chgData name="Viswa Prasad S V" userId="4d8500e895293537" providerId="LiveId" clId="{E0AE4166-641D-4A37-84AF-E88D704CEFBA}" dt="2025-04-22T09:51:37.419" v="2332" actId="1076"/>
          <ac:picMkLst>
            <pc:docMk/>
            <pc:sldMk cId="2572601854" sldId="278"/>
            <ac:picMk id="2" creationId="{104D5D47-C87C-186E-D5BF-02A3EDA2B27A}"/>
          </ac:picMkLst>
        </pc:picChg>
        <pc:picChg chg="add del mod">
          <ac:chgData name="Viswa Prasad S V" userId="4d8500e895293537" providerId="LiveId" clId="{E0AE4166-641D-4A37-84AF-E88D704CEFBA}" dt="2025-04-22T11:08:16.493" v="2560" actId="478"/>
          <ac:picMkLst>
            <pc:docMk/>
            <pc:sldMk cId="2572601854" sldId="278"/>
            <ac:picMk id="3" creationId="{3DE8EA1F-2930-45C9-0C69-7092719F1413}"/>
          </ac:picMkLst>
        </pc:picChg>
        <pc:picChg chg="add mod">
          <ac:chgData name="Viswa Prasad S V" userId="4d8500e895293537" providerId="LiveId" clId="{E0AE4166-641D-4A37-84AF-E88D704CEFBA}" dt="2025-04-22T11:08:16.979" v="2561"/>
          <ac:picMkLst>
            <pc:docMk/>
            <pc:sldMk cId="2572601854" sldId="278"/>
            <ac:picMk id="4" creationId="{9585255B-25BB-4D16-338F-8A112106FFA4}"/>
          </ac:picMkLst>
        </pc:picChg>
        <pc:picChg chg="del">
          <ac:chgData name="Viswa Prasad S V" userId="4d8500e895293537" providerId="LiveId" clId="{E0AE4166-641D-4A37-84AF-E88D704CEFBA}" dt="2025-04-22T07:12:51.055" v="1445" actId="478"/>
          <ac:picMkLst>
            <pc:docMk/>
            <pc:sldMk cId="2572601854" sldId="278"/>
            <ac:picMk id="5" creationId="{F7499184-21B7-8D54-6268-2F6946258A4C}"/>
          </ac:picMkLst>
        </pc:picChg>
        <pc:picChg chg="del">
          <ac:chgData name="Viswa Prasad S V" userId="4d8500e895293537" providerId="LiveId" clId="{E0AE4166-641D-4A37-84AF-E88D704CEFBA}" dt="2025-04-22T09:37:35.469" v="2245" actId="478"/>
          <ac:picMkLst>
            <pc:docMk/>
            <pc:sldMk cId="2572601854" sldId="278"/>
            <ac:picMk id="11" creationId="{3849998F-4372-8CEC-D99F-3A0312D70C82}"/>
          </ac:picMkLst>
        </pc:picChg>
      </pc:sldChg>
      <pc:sldChg chg="addSp delSp modSp add del mod ord modShow">
        <pc:chgData name="Viswa Prasad S V" userId="4d8500e895293537" providerId="LiveId" clId="{E0AE4166-641D-4A37-84AF-E88D704CEFBA}" dt="2025-04-22T11:14:05.667" v="2605" actId="47"/>
        <pc:sldMkLst>
          <pc:docMk/>
          <pc:sldMk cId="347173745" sldId="279"/>
        </pc:sldMkLst>
        <pc:spChg chg="mod">
          <ac:chgData name="Viswa Prasad S V" userId="4d8500e895293537" providerId="LiveId" clId="{E0AE4166-641D-4A37-84AF-E88D704CEFBA}" dt="2025-04-22T10:00:24.092" v="2370" actId="255"/>
          <ac:spMkLst>
            <pc:docMk/>
            <pc:sldMk cId="347173745" sldId="279"/>
            <ac:spMk id="7" creationId="{3C461116-26B3-D7A4-DDEA-0337EE88A449}"/>
          </ac:spMkLst>
        </pc:spChg>
        <pc:spChg chg="mod">
          <ac:chgData name="Viswa Prasad S V" userId="4d8500e895293537" providerId="LiveId" clId="{E0AE4166-641D-4A37-84AF-E88D704CEFBA}" dt="2025-04-22T07:24:20.121" v="1590" actId="20577"/>
          <ac:spMkLst>
            <pc:docMk/>
            <pc:sldMk cId="347173745" sldId="279"/>
            <ac:spMk id="9" creationId="{78E4D6D3-6BEC-1122-1665-98CA45A91291}"/>
          </ac:spMkLst>
        </pc:spChg>
        <pc:picChg chg="add del mod">
          <ac:chgData name="Viswa Prasad S V" userId="4d8500e895293537" providerId="LiveId" clId="{E0AE4166-641D-4A37-84AF-E88D704CEFBA}" dt="2025-04-22T11:08:38.289" v="2572" actId="478"/>
          <ac:picMkLst>
            <pc:docMk/>
            <pc:sldMk cId="347173745" sldId="279"/>
            <ac:picMk id="2" creationId="{53A42739-FA6A-3534-A03A-CE55110A5AFE}"/>
          </ac:picMkLst>
        </pc:picChg>
        <pc:picChg chg="add mod">
          <ac:chgData name="Viswa Prasad S V" userId="4d8500e895293537" providerId="LiveId" clId="{E0AE4166-641D-4A37-84AF-E88D704CEFBA}" dt="2025-04-22T11:08:39.790" v="2573"/>
          <ac:picMkLst>
            <pc:docMk/>
            <pc:sldMk cId="347173745" sldId="279"/>
            <ac:picMk id="3" creationId="{908A4D41-018E-736E-0E0E-93997EA90BFD}"/>
          </ac:picMkLst>
        </pc:picChg>
        <pc:picChg chg="del">
          <ac:chgData name="Viswa Prasad S V" userId="4d8500e895293537" providerId="LiveId" clId="{E0AE4166-641D-4A37-84AF-E88D704CEFBA}" dt="2025-04-22T07:24:21.933" v="1591" actId="478"/>
          <ac:picMkLst>
            <pc:docMk/>
            <pc:sldMk cId="347173745" sldId="279"/>
            <ac:picMk id="5" creationId="{2E4B163A-9A07-DE08-C647-BF50A12AF6A4}"/>
          </ac:picMkLst>
        </pc:picChg>
        <pc:picChg chg="del">
          <ac:chgData name="Viswa Prasad S V" userId="4d8500e895293537" providerId="LiveId" clId="{E0AE4166-641D-4A37-84AF-E88D704CEFBA}" dt="2025-04-22T09:37:41.343" v="2249" actId="478"/>
          <ac:picMkLst>
            <pc:docMk/>
            <pc:sldMk cId="347173745" sldId="279"/>
            <ac:picMk id="11" creationId="{2054F7B4-E852-B835-15FB-638A2CD27E6C}"/>
          </ac:picMkLst>
        </pc:picChg>
      </pc:sldChg>
      <pc:sldChg chg="addSp delSp modSp add mod">
        <pc:chgData name="Viswa Prasad S V" userId="4d8500e895293537" providerId="LiveId" clId="{E0AE4166-641D-4A37-84AF-E88D704CEFBA}" dt="2025-04-22T11:08:27.361" v="2567"/>
        <pc:sldMkLst>
          <pc:docMk/>
          <pc:sldMk cId="603085379" sldId="280"/>
        </pc:sldMkLst>
        <pc:spChg chg="mod">
          <ac:chgData name="Viswa Prasad S V" userId="4d8500e895293537" providerId="LiveId" clId="{E0AE4166-641D-4A37-84AF-E88D704CEFBA}" dt="2025-04-22T10:12:53.173" v="2401" actId="255"/>
          <ac:spMkLst>
            <pc:docMk/>
            <pc:sldMk cId="603085379" sldId="280"/>
            <ac:spMk id="7" creationId="{38A8DF8B-BA1C-5E63-BED4-E016BF09A2BB}"/>
          </ac:spMkLst>
        </pc:spChg>
        <pc:spChg chg="mod">
          <ac:chgData name="Viswa Prasad S V" userId="4d8500e895293537" providerId="LiveId" clId="{E0AE4166-641D-4A37-84AF-E88D704CEFBA}" dt="2025-04-22T07:28:00.684" v="1617" actId="20577"/>
          <ac:spMkLst>
            <pc:docMk/>
            <pc:sldMk cId="603085379" sldId="280"/>
            <ac:spMk id="9" creationId="{62424FAA-38F1-FC77-F811-637443A1476A}"/>
          </ac:spMkLst>
        </pc:spChg>
        <pc:picChg chg="add del mod">
          <ac:chgData name="Viswa Prasad S V" userId="4d8500e895293537" providerId="LiveId" clId="{E0AE4166-641D-4A37-84AF-E88D704CEFBA}" dt="2025-04-22T11:08:27.020" v="2566" actId="478"/>
          <ac:picMkLst>
            <pc:docMk/>
            <pc:sldMk cId="603085379" sldId="280"/>
            <ac:picMk id="2" creationId="{0F4F60CD-E014-4A5D-86DA-466A2EDED092}"/>
          </ac:picMkLst>
        </pc:picChg>
        <pc:picChg chg="add mod">
          <ac:chgData name="Viswa Prasad S V" userId="4d8500e895293537" providerId="LiveId" clId="{E0AE4166-641D-4A37-84AF-E88D704CEFBA}" dt="2025-04-22T11:08:27.361" v="2567"/>
          <ac:picMkLst>
            <pc:docMk/>
            <pc:sldMk cId="603085379" sldId="280"/>
            <ac:picMk id="3" creationId="{10220F0C-E987-9F5E-533B-7DC9545CFFE9}"/>
          </ac:picMkLst>
        </pc:picChg>
        <pc:picChg chg="del">
          <ac:chgData name="Viswa Prasad S V" userId="4d8500e895293537" providerId="LiveId" clId="{E0AE4166-641D-4A37-84AF-E88D704CEFBA}" dt="2025-04-22T09:37:47.885" v="2253" actId="478"/>
          <ac:picMkLst>
            <pc:docMk/>
            <pc:sldMk cId="603085379" sldId="280"/>
            <ac:picMk id="11" creationId="{F23038F4-1604-ACAC-A5B1-886F1AA9E941}"/>
          </ac:picMkLst>
        </pc:picChg>
      </pc:sldChg>
      <pc:sldChg chg="addSp delSp modSp add del mod">
        <pc:chgData name="Viswa Prasad S V" userId="4d8500e895293537" providerId="LiveId" clId="{E0AE4166-641D-4A37-84AF-E88D704CEFBA}" dt="2025-04-22T10:08:54.923" v="2393" actId="47"/>
        <pc:sldMkLst>
          <pc:docMk/>
          <pc:sldMk cId="4257501409" sldId="281"/>
        </pc:sldMkLst>
        <pc:spChg chg="mod">
          <ac:chgData name="Viswa Prasad S V" userId="4d8500e895293537" providerId="LiveId" clId="{E0AE4166-641D-4A37-84AF-E88D704CEFBA}" dt="2025-04-22T10:08:40.930" v="2389" actId="21"/>
          <ac:spMkLst>
            <pc:docMk/>
            <pc:sldMk cId="4257501409" sldId="281"/>
            <ac:spMk id="7" creationId="{4B614DB7-E762-20B5-9CC5-E3305A40820D}"/>
          </ac:spMkLst>
        </pc:spChg>
        <pc:spChg chg="mod">
          <ac:chgData name="Viswa Prasad S V" userId="4d8500e895293537" providerId="LiveId" clId="{E0AE4166-641D-4A37-84AF-E88D704CEFBA}" dt="2025-04-22T10:08:29.662" v="2387" actId="21"/>
          <ac:spMkLst>
            <pc:docMk/>
            <pc:sldMk cId="4257501409" sldId="281"/>
            <ac:spMk id="9" creationId="{6B5741AB-0C16-B86A-5ED7-1D6AD1D36304}"/>
          </ac:spMkLst>
        </pc:spChg>
        <pc:picChg chg="add mod">
          <ac:chgData name="Viswa Prasad S V" userId="4d8500e895293537" providerId="LiveId" clId="{E0AE4166-641D-4A37-84AF-E88D704CEFBA}" dt="2025-04-22T09:37:52.205" v="2256"/>
          <ac:picMkLst>
            <pc:docMk/>
            <pc:sldMk cId="4257501409" sldId="281"/>
            <ac:picMk id="2" creationId="{A779B847-635E-6B9B-00A0-B052A9CA60F3}"/>
          </ac:picMkLst>
        </pc:picChg>
        <pc:picChg chg="del">
          <ac:chgData name="Viswa Prasad S V" userId="4d8500e895293537" providerId="LiveId" clId="{E0AE4166-641D-4A37-84AF-E88D704CEFBA}" dt="2025-04-22T09:37:51.637" v="2255" actId="478"/>
          <ac:picMkLst>
            <pc:docMk/>
            <pc:sldMk cId="4257501409" sldId="281"/>
            <ac:picMk id="11" creationId="{8DE6A040-2814-233E-54CA-C82615C3DFD2}"/>
          </ac:picMkLst>
        </pc:picChg>
      </pc:sldChg>
      <pc:sldChg chg="addSp delSp modSp add mod setBg modClrScheme chgLayout">
        <pc:chgData name="Viswa Prasad S V" userId="4d8500e895293537" providerId="LiveId" clId="{E0AE4166-641D-4A37-84AF-E88D704CEFBA}" dt="2025-04-22T11:08:33.645" v="2571"/>
        <pc:sldMkLst>
          <pc:docMk/>
          <pc:sldMk cId="1803477259" sldId="282"/>
        </pc:sldMkLst>
        <pc:spChg chg="del">
          <ac:chgData name="Viswa Prasad S V" userId="4d8500e895293537" providerId="LiveId" clId="{E0AE4166-641D-4A37-84AF-E88D704CEFBA}" dt="2025-04-22T07:31:09.138" v="1648" actId="700"/>
          <ac:spMkLst>
            <pc:docMk/>
            <pc:sldMk cId="1803477259" sldId="282"/>
            <ac:spMk id="7" creationId="{D9A856F1-E66C-EA10-5309-B0405EA9BD61}"/>
          </ac:spMkLst>
        </pc:spChg>
        <pc:spChg chg="del">
          <ac:chgData name="Viswa Prasad S V" userId="4d8500e895293537" providerId="LiveId" clId="{E0AE4166-641D-4A37-84AF-E88D704CEFBA}" dt="2025-04-22T07:31:04.912" v="1647" actId="478"/>
          <ac:spMkLst>
            <pc:docMk/>
            <pc:sldMk cId="1803477259" sldId="282"/>
            <ac:spMk id="9" creationId="{C6DA8EA0-7E07-166E-277C-D2B2B0F67021}"/>
          </ac:spMkLst>
        </pc:spChg>
        <pc:picChg chg="add del mod">
          <ac:chgData name="Viswa Prasad S V" userId="4d8500e895293537" providerId="LiveId" clId="{E0AE4166-641D-4A37-84AF-E88D704CEFBA}" dt="2025-04-22T11:08:33.324" v="2570" actId="478"/>
          <ac:picMkLst>
            <pc:docMk/>
            <pc:sldMk cId="1803477259" sldId="282"/>
            <ac:picMk id="2" creationId="{81C0889A-AC04-2640-A8F1-A5374CC44C99}"/>
          </ac:picMkLst>
        </pc:picChg>
        <pc:picChg chg="add mod modCrop">
          <ac:chgData name="Viswa Prasad S V" userId="4d8500e895293537" providerId="LiveId" clId="{E0AE4166-641D-4A37-84AF-E88D704CEFBA}" dt="2025-04-22T07:39:51.342" v="1696" actId="1076"/>
          <ac:picMkLst>
            <pc:docMk/>
            <pc:sldMk cId="1803477259" sldId="282"/>
            <ac:picMk id="3" creationId="{F5D4FF22-5D74-3B0A-F943-72071D04E2C5}"/>
          </ac:picMkLst>
        </pc:picChg>
        <pc:picChg chg="add mod">
          <ac:chgData name="Viswa Prasad S V" userId="4d8500e895293537" providerId="LiveId" clId="{E0AE4166-641D-4A37-84AF-E88D704CEFBA}" dt="2025-04-22T11:08:33.645" v="2571"/>
          <ac:picMkLst>
            <pc:docMk/>
            <pc:sldMk cId="1803477259" sldId="282"/>
            <ac:picMk id="4" creationId="{271004C8-ABB5-71BA-BDEA-389EB3334988}"/>
          </ac:picMkLst>
        </pc:picChg>
        <pc:picChg chg="del">
          <ac:chgData name="Viswa Prasad S V" userId="4d8500e895293537" providerId="LiveId" clId="{E0AE4166-641D-4A37-84AF-E88D704CEFBA}" dt="2025-04-22T07:39:25.384" v="1694" actId="478"/>
          <ac:picMkLst>
            <pc:docMk/>
            <pc:sldMk cId="1803477259" sldId="282"/>
            <ac:picMk id="11" creationId="{7531D334-2187-B630-B660-42C22CD2F5AD}"/>
          </ac:picMkLst>
        </pc:picChg>
      </pc:sldChg>
      <pc:sldChg chg="addSp delSp modSp mod ord">
        <pc:chgData name="Viswa Prasad S V" userId="4d8500e895293537" providerId="LiveId" clId="{E0AE4166-641D-4A37-84AF-E88D704CEFBA}" dt="2025-04-22T11:08:03.263" v="2553"/>
        <pc:sldMkLst>
          <pc:docMk/>
          <pc:sldMk cId="1571352601" sldId="283"/>
        </pc:sldMkLst>
        <pc:spChg chg="mod">
          <ac:chgData name="Viswa Prasad S V" userId="4d8500e895293537" providerId="LiveId" clId="{E0AE4166-641D-4A37-84AF-E88D704CEFBA}" dt="2025-04-22T09:47:29.665" v="2313" actId="255"/>
          <ac:spMkLst>
            <pc:docMk/>
            <pc:sldMk cId="1571352601" sldId="283"/>
            <ac:spMk id="4" creationId="{70611886-8EF8-1738-E821-4D4C507F3276}"/>
          </ac:spMkLst>
        </pc:spChg>
        <pc:picChg chg="add del mod">
          <ac:chgData name="Viswa Prasad S V" userId="4d8500e895293537" providerId="LiveId" clId="{E0AE4166-641D-4A37-84AF-E88D704CEFBA}" dt="2025-04-22T11:08:02.730" v="2552" actId="478"/>
          <ac:picMkLst>
            <pc:docMk/>
            <pc:sldMk cId="1571352601" sldId="283"/>
            <ac:picMk id="3" creationId="{54BFE034-53F2-82D6-9561-C5B28EB0A3D9}"/>
          </ac:picMkLst>
        </pc:picChg>
        <pc:picChg chg="add mod">
          <ac:chgData name="Viswa Prasad S V" userId="4d8500e895293537" providerId="LiveId" clId="{E0AE4166-641D-4A37-84AF-E88D704CEFBA}" dt="2025-04-22T11:08:03.263" v="2553"/>
          <ac:picMkLst>
            <pc:docMk/>
            <pc:sldMk cId="1571352601" sldId="283"/>
            <ac:picMk id="6" creationId="{FC96B527-8D18-9EF1-85CC-F8147858CBB1}"/>
          </ac:picMkLst>
        </pc:picChg>
        <pc:picChg chg="del">
          <ac:chgData name="Viswa Prasad S V" userId="4d8500e895293537" providerId="LiveId" clId="{E0AE4166-641D-4A37-84AF-E88D704CEFBA}" dt="2025-04-22T09:37:22.602" v="2237" actId="478"/>
          <ac:picMkLst>
            <pc:docMk/>
            <pc:sldMk cId="1571352601" sldId="283"/>
            <ac:picMk id="11" creationId="{3CB8365E-EE19-B426-9E94-7CEE6007902C}"/>
          </ac:picMkLst>
        </pc:picChg>
      </pc:sldChg>
      <pc:sldChg chg="new del">
        <pc:chgData name="Viswa Prasad S V" userId="4d8500e895293537" providerId="LiveId" clId="{E0AE4166-641D-4A37-84AF-E88D704CEFBA}" dt="2025-04-22T08:29:38.111" v="1731" actId="47"/>
        <pc:sldMkLst>
          <pc:docMk/>
          <pc:sldMk cId="1364478454" sldId="284"/>
        </pc:sldMkLst>
      </pc:sldChg>
      <pc:sldChg chg="addSp delSp modSp add mod ord">
        <pc:chgData name="Viswa Prasad S V" userId="4d8500e895293537" providerId="LiveId" clId="{E0AE4166-641D-4A37-84AF-E88D704CEFBA}" dt="2025-04-22T11:07:40.149" v="2547" actId="14100"/>
        <pc:sldMkLst>
          <pc:docMk/>
          <pc:sldMk cId="2086427194" sldId="284"/>
        </pc:sldMkLst>
        <pc:spChg chg="mod">
          <ac:chgData name="Viswa Prasad S V" userId="4d8500e895293537" providerId="LiveId" clId="{E0AE4166-641D-4A37-84AF-E88D704CEFBA}" dt="2025-04-22T09:54:07.516" v="2348" actId="404"/>
          <ac:spMkLst>
            <pc:docMk/>
            <pc:sldMk cId="2086427194" sldId="284"/>
            <ac:spMk id="8" creationId="{C76F9DE4-32A6-2D99-9F29-53616E2300BF}"/>
          </ac:spMkLst>
        </pc:spChg>
        <pc:picChg chg="add del mod">
          <ac:chgData name="Viswa Prasad S V" userId="4d8500e895293537" providerId="LiveId" clId="{E0AE4166-641D-4A37-84AF-E88D704CEFBA}" dt="2025-04-22T11:07:04.605" v="2535" actId="478"/>
          <ac:picMkLst>
            <pc:docMk/>
            <pc:sldMk cId="2086427194" sldId="284"/>
            <ac:picMk id="2" creationId="{69D7CBAD-0E5A-FAD1-A3E4-0D11DE465F4E}"/>
          </ac:picMkLst>
        </pc:picChg>
        <pc:picChg chg="add mod">
          <ac:chgData name="Viswa Prasad S V" userId="4d8500e895293537" providerId="LiveId" clId="{E0AE4166-641D-4A37-84AF-E88D704CEFBA}" dt="2025-04-22T11:07:40.149" v="2547" actId="14100"/>
          <ac:picMkLst>
            <pc:docMk/>
            <pc:sldMk cId="2086427194" sldId="284"/>
            <ac:picMk id="3" creationId="{FE4873D1-9874-1529-39FE-FF11E2BAA021}"/>
          </ac:picMkLst>
        </pc:picChg>
        <pc:picChg chg="del">
          <ac:chgData name="Viswa Prasad S V" userId="4d8500e895293537" providerId="LiveId" clId="{E0AE4166-641D-4A37-84AF-E88D704CEFBA}" dt="2025-04-22T09:36:58.548" v="2225" actId="478"/>
          <ac:picMkLst>
            <pc:docMk/>
            <pc:sldMk cId="2086427194" sldId="284"/>
            <ac:picMk id="11" creationId="{7F5D23AB-EA6C-D89F-5480-FA5318463791}"/>
          </ac:picMkLst>
        </pc:picChg>
      </pc:sldChg>
      <pc:sldChg chg="addSp delSp modSp add del mod">
        <pc:chgData name="Viswa Prasad S V" userId="4d8500e895293537" providerId="LiveId" clId="{E0AE4166-641D-4A37-84AF-E88D704CEFBA}" dt="2025-04-22T09:55:54.450" v="2360" actId="47"/>
        <pc:sldMkLst>
          <pc:docMk/>
          <pc:sldMk cId="1354776372" sldId="285"/>
        </pc:sldMkLst>
        <pc:spChg chg="add mod">
          <ac:chgData name="Viswa Prasad S V" userId="4d8500e895293537" providerId="LiveId" clId="{E0AE4166-641D-4A37-84AF-E88D704CEFBA}" dt="2025-04-22T09:55:41.451" v="2358" actId="21"/>
          <ac:spMkLst>
            <pc:docMk/>
            <pc:sldMk cId="1354776372" sldId="285"/>
            <ac:spMk id="3" creationId="{9ADE7A7E-C06E-0CEA-4D28-C5F5362D3AE2}"/>
          </ac:spMkLst>
        </pc:spChg>
        <pc:spChg chg="del">
          <ac:chgData name="Viswa Prasad S V" userId="4d8500e895293537" providerId="LiveId" clId="{E0AE4166-641D-4A37-84AF-E88D704CEFBA}" dt="2025-04-22T08:31:27.323" v="1774" actId="478"/>
          <ac:spMkLst>
            <pc:docMk/>
            <pc:sldMk cId="1354776372" sldId="285"/>
            <ac:spMk id="8" creationId="{6745FC43-803F-2562-A2A5-5B34CECF144E}"/>
          </ac:spMkLst>
        </pc:spChg>
        <pc:spChg chg="mod">
          <ac:chgData name="Viswa Prasad S V" userId="4d8500e895293537" providerId="LiveId" clId="{E0AE4166-641D-4A37-84AF-E88D704CEFBA}" dt="2025-04-22T09:55:31.430" v="2355" actId="21"/>
          <ac:spMkLst>
            <pc:docMk/>
            <pc:sldMk cId="1354776372" sldId="285"/>
            <ac:spMk id="9" creationId="{62CCC268-9D3C-87B8-4C42-64BB37335E91}"/>
          </ac:spMkLst>
        </pc:spChg>
        <pc:picChg chg="add mod">
          <ac:chgData name="Viswa Prasad S V" userId="4d8500e895293537" providerId="LiveId" clId="{E0AE4166-641D-4A37-84AF-E88D704CEFBA}" dt="2025-04-22T09:37:03.854" v="2228"/>
          <ac:picMkLst>
            <pc:docMk/>
            <pc:sldMk cId="1354776372" sldId="285"/>
            <ac:picMk id="2" creationId="{467D629C-E37B-A5E5-D143-1CDB48DBD861}"/>
          </ac:picMkLst>
        </pc:picChg>
        <pc:picChg chg="del">
          <ac:chgData name="Viswa Prasad S V" userId="4d8500e895293537" providerId="LiveId" clId="{E0AE4166-641D-4A37-84AF-E88D704CEFBA}" dt="2025-04-22T09:37:02.802" v="2227" actId="478"/>
          <ac:picMkLst>
            <pc:docMk/>
            <pc:sldMk cId="1354776372" sldId="285"/>
            <ac:picMk id="11" creationId="{99E8A28B-F223-33A7-7969-E55394D40081}"/>
          </ac:picMkLst>
        </pc:picChg>
      </pc:sldChg>
      <pc:sldChg chg="addSp delSp modSp add del mod delAnim modShow">
        <pc:chgData name="Viswa Prasad S V" userId="4d8500e895293537" providerId="LiveId" clId="{E0AE4166-641D-4A37-84AF-E88D704CEFBA}" dt="2025-04-22T09:40:43.328" v="2268" actId="47"/>
        <pc:sldMkLst>
          <pc:docMk/>
          <pc:sldMk cId="3497368172" sldId="286"/>
        </pc:sldMkLst>
        <pc:spChg chg="del">
          <ac:chgData name="Viswa Prasad S V" userId="4d8500e895293537" providerId="LiveId" clId="{E0AE4166-641D-4A37-84AF-E88D704CEFBA}" dt="2025-04-22T09:31:26.277" v="2194" actId="478"/>
          <ac:spMkLst>
            <pc:docMk/>
            <pc:sldMk cId="3497368172" sldId="286"/>
            <ac:spMk id="2" creationId="{DCAA9973-C6AE-2E10-9553-D3D2936E0C9D}"/>
          </ac:spMkLst>
        </pc:spChg>
        <pc:spChg chg="add del mod">
          <ac:chgData name="Viswa Prasad S V" userId="4d8500e895293537" providerId="LiveId" clId="{E0AE4166-641D-4A37-84AF-E88D704CEFBA}" dt="2025-04-22T09:40:32.275" v="2266" actId="21"/>
          <ac:spMkLst>
            <pc:docMk/>
            <pc:sldMk cId="3497368172" sldId="286"/>
            <ac:spMk id="4" creationId="{721EBAFC-12C7-A7C1-B9B5-EA83861FF3B1}"/>
          </ac:spMkLst>
        </pc:spChg>
        <pc:spChg chg="add del mod">
          <ac:chgData name="Viswa Prasad S V" userId="4d8500e895293537" providerId="LiveId" clId="{E0AE4166-641D-4A37-84AF-E88D704CEFBA}" dt="2025-04-22T09:31:13.590" v="2188" actId="478"/>
          <ac:spMkLst>
            <pc:docMk/>
            <pc:sldMk cId="3497368172" sldId="286"/>
            <ac:spMk id="6" creationId="{038293BD-9D1C-99BA-CBDB-74848A3BBF9C}"/>
          </ac:spMkLst>
        </pc:spChg>
        <pc:spChg chg="mod">
          <ac:chgData name="Viswa Prasad S V" userId="4d8500e895293537" providerId="LiveId" clId="{E0AE4166-641D-4A37-84AF-E88D704CEFBA}" dt="2025-04-22T09:40:20.434" v="2264" actId="21"/>
          <ac:spMkLst>
            <pc:docMk/>
            <pc:sldMk cId="3497368172" sldId="286"/>
            <ac:spMk id="13" creationId="{BDD68EBD-531A-2680-EDD5-E481359B60E9}"/>
          </ac:spMkLst>
        </pc:spChg>
        <pc:spChg chg="del">
          <ac:chgData name="Viswa Prasad S V" userId="4d8500e895293537" providerId="LiveId" clId="{E0AE4166-641D-4A37-84AF-E88D704CEFBA}" dt="2025-04-22T09:31:32.195" v="2196" actId="478"/>
          <ac:spMkLst>
            <pc:docMk/>
            <pc:sldMk cId="3497368172" sldId="286"/>
            <ac:spMk id="16" creationId="{9E5287A4-8D1E-409B-89D8-138269488139}"/>
          </ac:spMkLst>
        </pc:spChg>
        <pc:spChg chg="del">
          <ac:chgData name="Viswa Prasad S V" userId="4d8500e895293537" providerId="LiveId" clId="{E0AE4166-641D-4A37-84AF-E88D704CEFBA}" dt="2025-04-22T09:31:29.118" v="2195" actId="478"/>
          <ac:spMkLst>
            <pc:docMk/>
            <pc:sldMk cId="3497368172" sldId="286"/>
            <ac:spMk id="19" creationId="{444B4D37-2F2B-5D2E-3F3D-CCF78F1A8FF7}"/>
          </ac:spMkLst>
        </pc:spChg>
        <pc:spChg chg="del">
          <ac:chgData name="Viswa Prasad S V" userId="4d8500e895293537" providerId="LiveId" clId="{E0AE4166-641D-4A37-84AF-E88D704CEFBA}" dt="2025-04-22T09:31:15.613" v="2189" actId="478"/>
          <ac:spMkLst>
            <pc:docMk/>
            <pc:sldMk cId="3497368172" sldId="286"/>
            <ac:spMk id="21" creationId="{AB668E19-DC94-0295-B391-319A3281E010}"/>
          </ac:spMkLst>
        </pc:spChg>
        <pc:spChg chg="del mod">
          <ac:chgData name="Viswa Prasad S V" userId="4d8500e895293537" providerId="LiveId" clId="{E0AE4166-641D-4A37-84AF-E88D704CEFBA}" dt="2025-04-22T09:31:20.107" v="2191" actId="478"/>
          <ac:spMkLst>
            <pc:docMk/>
            <pc:sldMk cId="3497368172" sldId="286"/>
            <ac:spMk id="23" creationId="{2590A20F-170C-CB1F-14E8-FEE7C6B15E42}"/>
          </ac:spMkLst>
        </pc:spChg>
        <pc:picChg chg="add mod">
          <ac:chgData name="Viswa Prasad S V" userId="4d8500e895293537" providerId="LiveId" clId="{E0AE4166-641D-4A37-84AF-E88D704CEFBA}" dt="2025-04-22T09:36:43.994" v="2221"/>
          <ac:picMkLst>
            <pc:docMk/>
            <pc:sldMk cId="3497368172" sldId="286"/>
            <ac:picMk id="7" creationId="{96A90DA8-9954-5A9E-B398-927C68089B0D}"/>
          </ac:picMkLst>
        </pc:picChg>
        <pc:picChg chg="del">
          <ac:chgData name="Viswa Prasad S V" userId="4d8500e895293537" providerId="LiveId" clId="{E0AE4166-641D-4A37-84AF-E88D704CEFBA}" dt="2025-04-22T09:36:46.696" v="2222" actId="478"/>
          <ac:picMkLst>
            <pc:docMk/>
            <pc:sldMk cId="3497368172" sldId="286"/>
            <ac:picMk id="11" creationId="{4BD1430C-6433-333A-2AC8-421B7AB02B9C}"/>
          </ac:picMkLst>
        </pc:picChg>
        <pc:picChg chg="del">
          <ac:chgData name="Viswa Prasad S V" userId="4d8500e895293537" providerId="LiveId" clId="{E0AE4166-641D-4A37-84AF-E88D704CEFBA}" dt="2025-04-22T09:30:05.046" v="1949" actId="478"/>
          <ac:picMkLst>
            <pc:docMk/>
            <pc:sldMk cId="3497368172" sldId="286"/>
            <ac:picMk id="15" creationId="{4AC5F3D9-617D-FE29-7185-8BCBFB2B62BD}"/>
          </ac:picMkLst>
        </pc:picChg>
        <pc:picChg chg="del">
          <ac:chgData name="Viswa Prasad S V" userId="4d8500e895293537" providerId="LiveId" clId="{E0AE4166-641D-4A37-84AF-E88D704CEFBA}" dt="2025-04-22T09:31:10.105" v="2186" actId="478"/>
          <ac:picMkLst>
            <pc:docMk/>
            <pc:sldMk cId="3497368172" sldId="286"/>
            <ac:picMk id="18" creationId="{D36B8E34-A963-0750-5513-0166F6B57CB7}"/>
          </ac:picMkLst>
        </pc:picChg>
        <pc:picChg chg="del">
          <ac:chgData name="Viswa Prasad S V" userId="4d8500e895293537" providerId="LiveId" clId="{E0AE4166-641D-4A37-84AF-E88D704CEFBA}" dt="2025-04-22T09:31:22.902" v="2193" actId="478"/>
          <ac:picMkLst>
            <pc:docMk/>
            <pc:sldMk cId="3497368172" sldId="286"/>
            <ac:picMk id="20" creationId="{C2E23B28-A0F5-7408-81BF-3AA126971936}"/>
          </ac:picMkLst>
        </pc:picChg>
        <pc:picChg chg="del">
          <ac:chgData name="Viswa Prasad S V" userId="4d8500e895293537" providerId="LiveId" clId="{E0AE4166-641D-4A37-84AF-E88D704CEFBA}" dt="2025-04-22T09:31:21.441" v="2192" actId="478"/>
          <ac:picMkLst>
            <pc:docMk/>
            <pc:sldMk cId="3497368172" sldId="286"/>
            <ac:picMk id="22" creationId="{0587E386-6B91-AF5A-1FAD-C8C103432BF2}"/>
          </ac:picMkLst>
        </pc:picChg>
      </pc:sldChg>
      <pc:sldChg chg="addSp delSp modSp add mod">
        <pc:chgData name="Viswa Prasad S V" userId="4d8500e895293537" providerId="LiveId" clId="{E0AE4166-641D-4A37-84AF-E88D704CEFBA}" dt="2025-04-22T11:07:34.553" v="2546" actId="14100"/>
        <pc:sldMkLst>
          <pc:docMk/>
          <pc:sldMk cId="1323083017" sldId="287"/>
        </pc:sldMkLst>
        <pc:spChg chg="mod">
          <ac:chgData name="Viswa Prasad S V" userId="4d8500e895293537" providerId="LiveId" clId="{E0AE4166-641D-4A37-84AF-E88D704CEFBA}" dt="2025-04-22T10:57:46.494" v="2523" actId="20577"/>
          <ac:spMkLst>
            <pc:docMk/>
            <pc:sldMk cId="1323083017" sldId="287"/>
            <ac:spMk id="8" creationId="{80E65AF2-110F-3D25-4577-92DB55B1D325}"/>
          </ac:spMkLst>
        </pc:spChg>
        <pc:picChg chg="del">
          <ac:chgData name="Viswa Prasad S V" userId="4d8500e895293537" providerId="LiveId" clId="{E0AE4166-641D-4A37-84AF-E88D704CEFBA}" dt="2025-04-22T11:06:58.055" v="2533" actId="478"/>
          <ac:picMkLst>
            <pc:docMk/>
            <pc:sldMk cId="1323083017" sldId="287"/>
            <ac:picMk id="2" creationId="{62CB8705-24FD-C1E4-DE47-910951A20725}"/>
          </ac:picMkLst>
        </pc:picChg>
        <pc:picChg chg="add mod">
          <ac:chgData name="Viswa Prasad S V" userId="4d8500e895293537" providerId="LiveId" clId="{E0AE4166-641D-4A37-84AF-E88D704CEFBA}" dt="2025-04-22T11:07:34.553" v="2546" actId="14100"/>
          <ac:picMkLst>
            <pc:docMk/>
            <pc:sldMk cId="1323083017" sldId="287"/>
            <ac:picMk id="3" creationId="{BB0EF4C9-D770-FD03-D38C-97C6366B6B20}"/>
          </ac:picMkLst>
        </pc:picChg>
      </pc:sldChg>
      <pc:sldChg chg="addSp delSp modSp add mod">
        <pc:chgData name="Viswa Prasad S V" userId="4d8500e895293537" providerId="LiveId" clId="{E0AE4166-641D-4A37-84AF-E88D704CEFBA}" dt="2025-04-22T13:01:31.227" v="2634" actId="1076"/>
        <pc:sldMkLst>
          <pc:docMk/>
          <pc:sldMk cId="3463857788" sldId="288"/>
        </pc:sldMkLst>
        <pc:spChg chg="mod">
          <ac:chgData name="Viswa Prasad S V" userId="4d8500e895293537" providerId="LiveId" clId="{E0AE4166-641D-4A37-84AF-E88D704CEFBA}" dt="2025-04-22T13:01:31.227" v="2634" actId="1076"/>
          <ac:spMkLst>
            <pc:docMk/>
            <pc:sldMk cId="3463857788" sldId="288"/>
            <ac:spMk id="8" creationId="{F18060F1-F129-C033-F10A-161B86DB74F2}"/>
          </ac:spMkLst>
        </pc:spChg>
        <pc:spChg chg="mod">
          <ac:chgData name="Viswa Prasad S V" userId="4d8500e895293537" providerId="LiveId" clId="{E0AE4166-641D-4A37-84AF-E88D704CEFBA}" dt="2025-04-22T09:55:35.961" v="2357" actId="20577"/>
          <ac:spMkLst>
            <pc:docMk/>
            <pc:sldMk cId="3463857788" sldId="288"/>
            <ac:spMk id="9" creationId="{93B2C44A-F839-2171-F026-D22FC95A672F}"/>
          </ac:spMkLst>
        </pc:spChg>
        <pc:picChg chg="del">
          <ac:chgData name="Viswa Prasad S V" userId="4d8500e895293537" providerId="LiveId" clId="{E0AE4166-641D-4A37-84AF-E88D704CEFBA}" dt="2025-04-22T11:07:10.155" v="2537" actId="478"/>
          <ac:picMkLst>
            <pc:docMk/>
            <pc:sldMk cId="3463857788" sldId="288"/>
            <ac:picMk id="2" creationId="{ABD9EA30-1CED-385E-B315-0B8815656DFE}"/>
          </ac:picMkLst>
        </pc:picChg>
        <pc:picChg chg="add mod">
          <ac:chgData name="Viswa Prasad S V" userId="4d8500e895293537" providerId="LiveId" clId="{E0AE4166-641D-4A37-84AF-E88D704CEFBA}" dt="2025-04-22T11:07:21.887" v="2542" actId="14100"/>
          <ac:picMkLst>
            <pc:docMk/>
            <pc:sldMk cId="3463857788" sldId="288"/>
            <ac:picMk id="3" creationId="{2E2918DE-5A40-5724-334C-F67B604C4E8E}"/>
          </ac:picMkLst>
        </pc:picChg>
      </pc:sldChg>
      <pc:sldChg chg="addSp delSp modSp add mod">
        <pc:chgData name="Viswa Prasad S V" userId="4d8500e895293537" providerId="LiveId" clId="{E0AE4166-641D-4A37-84AF-E88D704CEFBA}" dt="2025-04-22T11:08:30.405" v="2569"/>
        <pc:sldMkLst>
          <pc:docMk/>
          <pc:sldMk cId="2953482409" sldId="289"/>
        </pc:sldMkLst>
        <pc:spChg chg="mod">
          <ac:chgData name="Viswa Prasad S V" userId="4d8500e895293537" providerId="LiveId" clId="{E0AE4166-641D-4A37-84AF-E88D704CEFBA}" dt="2025-04-22T10:08:47.623" v="2392" actId="20577"/>
          <ac:spMkLst>
            <pc:docMk/>
            <pc:sldMk cId="2953482409" sldId="289"/>
            <ac:spMk id="7" creationId="{65314305-72A6-9253-B647-2D4A3E3E7CA2}"/>
          </ac:spMkLst>
        </pc:spChg>
        <pc:spChg chg="mod">
          <ac:chgData name="Viswa Prasad S V" userId="4d8500e895293537" providerId="LiveId" clId="{E0AE4166-641D-4A37-84AF-E88D704CEFBA}" dt="2025-04-22T10:08:35.480" v="2388"/>
          <ac:spMkLst>
            <pc:docMk/>
            <pc:sldMk cId="2953482409" sldId="289"/>
            <ac:spMk id="9" creationId="{12655E8B-2CA1-7690-DE70-DF2006A20FF7}"/>
          </ac:spMkLst>
        </pc:spChg>
        <pc:picChg chg="del">
          <ac:chgData name="Viswa Prasad S V" userId="4d8500e895293537" providerId="LiveId" clId="{E0AE4166-641D-4A37-84AF-E88D704CEFBA}" dt="2025-04-22T11:08:30.082" v="2568" actId="478"/>
          <ac:picMkLst>
            <pc:docMk/>
            <pc:sldMk cId="2953482409" sldId="289"/>
            <ac:picMk id="2" creationId="{DC294AA5-83B7-6714-BC37-CC9B9A1580A5}"/>
          </ac:picMkLst>
        </pc:picChg>
        <pc:picChg chg="add mod">
          <ac:chgData name="Viswa Prasad S V" userId="4d8500e895293537" providerId="LiveId" clId="{E0AE4166-641D-4A37-84AF-E88D704CEFBA}" dt="2025-04-22T11:08:30.405" v="2569"/>
          <ac:picMkLst>
            <pc:docMk/>
            <pc:sldMk cId="2953482409" sldId="289"/>
            <ac:picMk id="3" creationId="{A923E6B9-B3F2-CE87-3144-5826B43565DF}"/>
          </ac:picMkLst>
        </pc:picChg>
      </pc:sldChg>
      <pc:sldMasterChg chg="modSp modSldLayout">
        <pc:chgData name="Viswa Prasad S V" userId="4d8500e895293537" providerId="LiveId" clId="{E0AE4166-641D-4A37-84AF-E88D704CEFBA}" dt="2025-04-22T04:50:49.172" v="46"/>
        <pc:sldMasterMkLst>
          <pc:docMk/>
          <pc:sldMasterMk cId="473411001" sldId="2147483660"/>
        </pc:sldMasterMkLst>
        <pc:spChg chg="mod">
          <ac:chgData name="Viswa Prasad S V" userId="4d8500e895293537" providerId="LiveId" clId="{E0AE4166-641D-4A37-84AF-E88D704CEFBA}" dt="2025-04-22T04:50:49.172" v="46"/>
          <ac:spMkLst>
            <pc:docMk/>
            <pc:sldMasterMk cId="473411001" sldId="2147483660"/>
            <ac:spMk id="2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0:49.172" v="46"/>
          <ac:spMkLst>
            <pc:docMk/>
            <pc:sldMasterMk cId="473411001" sldId="2147483660"/>
            <ac:spMk id="4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0:49.172" v="46"/>
          <ac:spMkLst>
            <pc:docMk/>
            <pc:sldMasterMk cId="473411001" sldId="2147483660"/>
            <ac:spMk id="5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0:49.172" v="46"/>
          <ac:spMkLst>
            <pc:docMk/>
            <pc:sldMasterMk cId="473411001" sldId="2147483660"/>
            <ac:spMk id="39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0:49.172" v="46"/>
          <ac:spMkLst>
            <pc:docMk/>
            <pc:sldMasterMk cId="473411001" sldId="2147483660"/>
            <ac:spMk id="42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0:49.172" v="46"/>
          <ac:spMkLst>
            <pc:docMk/>
            <pc:sldMasterMk cId="473411001" sldId="2147483660"/>
            <ac:spMk id="46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0:49.172" v="46"/>
          <ac:spMkLst>
            <pc:docMk/>
            <pc:sldMasterMk cId="473411001" sldId="2147483660"/>
            <ac:spMk id="51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0:49.172" v="46"/>
          <ac:spMkLst>
            <pc:docMk/>
            <pc:sldMasterMk cId="473411001" sldId="2147483660"/>
            <ac:spMk id="52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0:49.172" v="46"/>
          <ac:spMkLst>
            <pc:docMk/>
            <pc:sldMasterMk cId="473411001" sldId="2147483660"/>
            <ac:spMk id="54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0:49.172" v="46"/>
          <ac:spMkLst>
            <pc:docMk/>
            <pc:sldMasterMk cId="473411001" sldId="2147483660"/>
            <ac:spMk id="60" creationId="{00000000-0000-0000-0000-000000000000}"/>
          </ac:spMkLst>
        </pc:spChg>
        <pc:sldLayoutChg chg="modSp">
          <pc:chgData name="Viswa Prasad S V" userId="4d8500e895293537" providerId="LiveId" clId="{E0AE4166-641D-4A37-84AF-E88D704CEFBA}" dt="2025-04-22T04:50:49.172" v="46"/>
          <pc:sldLayoutMkLst>
            <pc:docMk/>
            <pc:sldMasterMk cId="473411001" sldId="2147483660"/>
            <pc:sldLayoutMk cId="677371403" sldId="2147483661"/>
          </pc:sldLayoutMkLst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677371403" sldId="2147483661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677371403" sldId="2147483661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677371403" sldId="2147483661"/>
              <ac:spMk id="6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677371403" sldId="2147483661"/>
              <ac:spMk id="9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49.172" v="46"/>
          <pc:sldLayoutMkLst>
            <pc:docMk/>
            <pc:sldMasterMk cId="473411001" sldId="2147483660"/>
            <pc:sldLayoutMk cId="2531527120" sldId="2147483662"/>
          </pc:sldLayoutMkLst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531527120" sldId="2147483662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531527120" sldId="2147483662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531527120" sldId="2147483662"/>
              <ac:spMk id="10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49.172" v="46"/>
          <pc:sldLayoutMkLst>
            <pc:docMk/>
            <pc:sldMasterMk cId="473411001" sldId="2147483660"/>
            <pc:sldLayoutMk cId="3822339994" sldId="2147483663"/>
          </pc:sldLayoutMkLst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3822339994" sldId="2147483663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3822339994" sldId="2147483663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3822339994" sldId="2147483663"/>
              <ac:spMk id="6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3822339994" sldId="2147483663"/>
              <ac:spMk id="11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49.172" v="46"/>
          <pc:sldLayoutMkLst>
            <pc:docMk/>
            <pc:sldMasterMk cId="473411001" sldId="2147483660"/>
            <pc:sldLayoutMk cId="2099349509" sldId="2147483664"/>
          </pc:sldLayoutMkLst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099349509" sldId="2147483664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099349509" sldId="2147483664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099349509" sldId="2147483664"/>
              <ac:spMk id="9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099349509" sldId="2147483664"/>
              <ac:spMk id="10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49.172" v="46"/>
          <pc:sldLayoutMkLst>
            <pc:docMk/>
            <pc:sldMasterMk cId="473411001" sldId="2147483660"/>
            <pc:sldLayoutMk cId="378520387" sldId="2147483665"/>
          </pc:sldLayoutMkLst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378520387" sldId="2147483665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378520387" sldId="2147483665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378520387" sldId="2147483665"/>
              <ac:spMk id="5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378520387" sldId="2147483665"/>
              <ac:spMk id="6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378520387" sldId="2147483665"/>
              <ac:spMk id="11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378520387" sldId="2147483665"/>
              <ac:spMk id="12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49.172" v="46"/>
          <pc:sldLayoutMkLst>
            <pc:docMk/>
            <pc:sldMasterMk cId="473411001" sldId="2147483660"/>
            <pc:sldLayoutMk cId="1159719211" sldId="2147483666"/>
          </pc:sldLayoutMkLst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1159719211" sldId="2147483666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1159719211" sldId="2147483666"/>
              <ac:spMk id="8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49.172" v="46"/>
          <pc:sldLayoutMkLst>
            <pc:docMk/>
            <pc:sldMasterMk cId="473411001" sldId="2147483660"/>
            <pc:sldLayoutMk cId="3056306956" sldId="2147483667"/>
          </pc:sldLayoutMkLst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3056306956" sldId="2147483667"/>
              <ac:spMk id="6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49.172" v="46"/>
          <pc:sldLayoutMkLst>
            <pc:docMk/>
            <pc:sldMasterMk cId="473411001" sldId="2147483660"/>
            <pc:sldLayoutMk cId="3926428397" sldId="2147483668"/>
          </pc:sldLayoutMkLst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3926428397" sldId="2147483668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3926428397" sldId="2147483668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3926428397" sldId="2147483668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3926428397" sldId="2147483668"/>
              <ac:spMk id="10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49.172" v="46"/>
          <pc:sldLayoutMkLst>
            <pc:docMk/>
            <pc:sldMasterMk cId="473411001" sldId="2147483660"/>
            <pc:sldLayoutMk cId="90900417" sldId="2147483669"/>
          </pc:sldLayoutMkLst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90900417" sldId="2147483669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90900417" sldId="2147483669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90900417" sldId="2147483669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90900417" sldId="2147483669"/>
              <ac:spMk id="7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90900417" sldId="2147483669"/>
              <ac:spMk id="10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49.172" v="46"/>
          <pc:sldLayoutMkLst>
            <pc:docMk/>
            <pc:sldMasterMk cId="473411001" sldId="2147483660"/>
            <pc:sldLayoutMk cId="4166830765" sldId="2147483670"/>
          </pc:sldLayoutMkLst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4166830765" sldId="2147483670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4166830765" sldId="2147483670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4166830765" sldId="2147483670"/>
              <ac:spMk id="6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4166830765" sldId="2147483670"/>
              <ac:spMk id="10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49.172" v="46"/>
          <pc:sldLayoutMkLst>
            <pc:docMk/>
            <pc:sldMasterMk cId="473411001" sldId="2147483660"/>
            <pc:sldLayoutMk cId="2662782678" sldId="2147483671"/>
          </pc:sldLayoutMkLst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662782678" sldId="2147483671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662782678" sldId="2147483671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662782678" sldId="2147483671"/>
              <ac:spMk id="6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662782678" sldId="2147483671"/>
              <ac:spMk id="1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662782678" sldId="2147483671"/>
              <ac:spMk id="1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662782678" sldId="2147483671"/>
              <ac:spMk id="15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662782678" sldId="2147483671"/>
              <ac:spMk id="19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49.172" v="46"/>
          <pc:sldLayoutMkLst>
            <pc:docMk/>
            <pc:sldMasterMk cId="473411001" sldId="2147483660"/>
            <pc:sldLayoutMk cId="1700917409" sldId="2147483672"/>
          </pc:sldLayoutMkLst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1700917409" sldId="2147483672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1700917409" sldId="2147483672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1700917409" sldId="2147483672"/>
              <ac:spMk id="7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1700917409" sldId="2147483672"/>
              <ac:spMk id="11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49.172" v="46"/>
          <pc:sldLayoutMkLst>
            <pc:docMk/>
            <pc:sldMasterMk cId="473411001" sldId="2147483660"/>
            <pc:sldLayoutMk cId="1070892300" sldId="2147483673"/>
          </pc:sldLayoutMkLst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1070892300" sldId="2147483673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1070892300" sldId="2147483673"/>
              <ac:spMk id="7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1070892300" sldId="2147483673"/>
              <ac:spMk id="11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1070892300" sldId="2147483673"/>
              <ac:spMk id="1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1070892300" sldId="2147483673"/>
              <ac:spMk id="1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1070892300" sldId="2147483673"/>
              <ac:spMk id="20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1070892300" sldId="2147483673"/>
              <ac:spMk id="21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49.172" v="46"/>
          <pc:sldLayoutMkLst>
            <pc:docMk/>
            <pc:sldMasterMk cId="473411001" sldId="2147483660"/>
            <pc:sldLayoutMk cId="2660386993" sldId="2147483674"/>
          </pc:sldLayoutMkLst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660386993" sldId="2147483674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660386993" sldId="2147483674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660386993" sldId="2147483674"/>
              <ac:spMk id="7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660386993" sldId="2147483674"/>
              <ac:spMk id="10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660386993" sldId="2147483674"/>
              <ac:spMk id="21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49.172" v="46"/>
          <pc:sldLayoutMkLst>
            <pc:docMk/>
            <pc:sldMasterMk cId="473411001" sldId="2147483660"/>
            <pc:sldLayoutMk cId="1863233974" sldId="2147483675"/>
          </pc:sldLayoutMkLst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1863233974" sldId="2147483675"/>
              <ac:spMk id="10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49.172" v="46"/>
          <pc:sldLayoutMkLst>
            <pc:docMk/>
            <pc:sldMasterMk cId="473411001" sldId="2147483660"/>
            <pc:sldLayoutMk cId="2640917934" sldId="2147483676"/>
          </pc:sldLayoutMkLst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640917934" sldId="2147483676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640917934" sldId="2147483676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49.172" v="46"/>
            <ac:spMkLst>
              <pc:docMk/>
              <pc:sldMasterMk cId="473411001" sldId="2147483660"/>
              <pc:sldLayoutMk cId="2640917934" sldId="2147483676"/>
              <ac:spMk id="10" creationId="{00000000-0000-0000-0000-000000000000}"/>
            </ac:spMkLst>
          </pc:spChg>
        </pc:sldLayoutChg>
      </pc:sldMasterChg>
      <pc:sldMasterChg chg="modSp modSldLayout">
        <pc:chgData name="Viswa Prasad S V" userId="4d8500e895293537" providerId="LiveId" clId="{E0AE4166-641D-4A37-84AF-E88D704CEFBA}" dt="2025-04-22T04:50:59.134" v="47"/>
        <pc:sldMasterMkLst>
          <pc:docMk/>
          <pc:sldMasterMk cId="4151392025" sldId="2147483677"/>
        </pc:sldMasterMkLst>
        <pc:spChg chg="mod">
          <ac:chgData name="Viswa Prasad S V" userId="4d8500e895293537" providerId="LiveId" clId="{E0AE4166-641D-4A37-84AF-E88D704CEFBA}" dt="2025-04-22T04:50:59.134" v="47"/>
          <ac:spMkLst>
            <pc:docMk/>
            <pc:sldMasterMk cId="4151392025" sldId="2147483677"/>
            <ac:spMk id="5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0:59.134" v="47"/>
          <ac:spMkLst>
            <pc:docMk/>
            <pc:sldMasterMk cId="4151392025" sldId="2147483677"/>
            <ac:spMk id="6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0:59.134" v="47"/>
          <ac:spMkLst>
            <pc:docMk/>
            <pc:sldMasterMk cId="4151392025" sldId="2147483677"/>
            <ac:spMk id="12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0:59.134" v="47"/>
          <ac:spMkLst>
            <pc:docMk/>
            <pc:sldMasterMk cId="4151392025" sldId="2147483677"/>
            <ac:spMk id="13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0:59.134" v="47"/>
          <ac:spMkLst>
            <pc:docMk/>
            <pc:sldMasterMk cId="4151392025" sldId="2147483677"/>
            <ac:spMk id="17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0:59.134" v="47"/>
          <ac:spMkLst>
            <pc:docMk/>
            <pc:sldMasterMk cId="4151392025" sldId="2147483677"/>
            <ac:spMk id="19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0:59.134" v="47"/>
          <ac:spMkLst>
            <pc:docMk/>
            <pc:sldMasterMk cId="4151392025" sldId="2147483677"/>
            <ac:spMk id="21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0:59.134" v="47"/>
          <ac:spMkLst>
            <pc:docMk/>
            <pc:sldMasterMk cId="4151392025" sldId="2147483677"/>
            <ac:spMk id="27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0:59.134" v="47"/>
          <ac:spMkLst>
            <pc:docMk/>
            <pc:sldMasterMk cId="4151392025" sldId="2147483677"/>
            <ac:spMk id="33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0:59.134" v="47"/>
          <ac:spMkLst>
            <pc:docMk/>
            <pc:sldMasterMk cId="4151392025" sldId="2147483677"/>
            <ac:spMk id="35" creationId="{00000000-0000-0000-0000-000000000000}"/>
          </ac:spMkLst>
        </pc:spChg>
        <pc:sldLayoutChg chg="modSp">
          <pc:chgData name="Viswa Prasad S V" userId="4d8500e895293537" providerId="LiveId" clId="{E0AE4166-641D-4A37-84AF-E88D704CEFBA}" dt="2025-04-22T04:50:59.134" v="47"/>
          <pc:sldLayoutMkLst>
            <pc:docMk/>
            <pc:sldMasterMk cId="4151392025" sldId="2147483677"/>
            <pc:sldLayoutMk cId="1969063506" sldId="2147483678"/>
          </pc:sldLayoutMkLst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1969063506" sldId="2147483678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1969063506" sldId="2147483678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1969063506" sldId="2147483678"/>
              <ac:spMk id="6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1969063506" sldId="2147483678"/>
              <ac:spMk id="7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59.134" v="47"/>
          <pc:sldLayoutMkLst>
            <pc:docMk/>
            <pc:sldMasterMk cId="4151392025" sldId="2147483677"/>
            <pc:sldLayoutMk cId="3554338622" sldId="2147483679"/>
          </pc:sldLayoutMkLst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3554338622" sldId="2147483679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3554338622" sldId="2147483679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3554338622" sldId="2147483679"/>
              <ac:spMk id="8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59.134" v="47"/>
          <pc:sldLayoutMkLst>
            <pc:docMk/>
            <pc:sldMasterMk cId="4151392025" sldId="2147483677"/>
            <pc:sldLayoutMk cId="2739162356" sldId="2147483680"/>
          </pc:sldLayoutMkLst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2739162356" sldId="2147483680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2739162356" sldId="2147483680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2739162356" sldId="2147483680"/>
              <ac:spMk id="6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2739162356" sldId="2147483680"/>
              <ac:spMk id="9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59.134" v="47"/>
          <pc:sldLayoutMkLst>
            <pc:docMk/>
            <pc:sldMasterMk cId="4151392025" sldId="2147483677"/>
            <pc:sldLayoutMk cId="3895017154" sldId="2147483681"/>
          </pc:sldLayoutMkLst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3895017154" sldId="2147483681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3895017154" sldId="2147483681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3895017154" sldId="2147483681"/>
              <ac:spMk id="10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3895017154" sldId="2147483681"/>
              <ac:spMk id="11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59.134" v="47"/>
          <pc:sldLayoutMkLst>
            <pc:docMk/>
            <pc:sldMasterMk cId="4151392025" sldId="2147483677"/>
            <pc:sldLayoutMk cId="808616838" sldId="2147483682"/>
          </pc:sldLayoutMkLst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808616838" sldId="2147483682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808616838" sldId="2147483682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808616838" sldId="2147483682"/>
              <ac:spMk id="5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808616838" sldId="2147483682"/>
              <ac:spMk id="6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808616838" sldId="2147483682"/>
              <ac:spMk id="1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808616838" sldId="2147483682"/>
              <ac:spMk id="13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59.134" v="47"/>
          <pc:sldLayoutMkLst>
            <pc:docMk/>
            <pc:sldMasterMk cId="4151392025" sldId="2147483677"/>
            <pc:sldLayoutMk cId="2974526332" sldId="2147483683"/>
          </pc:sldLayoutMkLst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2974526332" sldId="2147483683"/>
              <ac:spMk id="7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59.134" v="47"/>
          <pc:sldLayoutMkLst>
            <pc:docMk/>
            <pc:sldMasterMk cId="4151392025" sldId="2147483677"/>
            <pc:sldLayoutMk cId="1581591770" sldId="2147483684"/>
          </pc:sldLayoutMkLst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1581591770" sldId="2147483684"/>
              <ac:spMk id="6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59.134" v="47"/>
          <pc:sldLayoutMkLst>
            <pc:docMk/>
            <pc:sldMasterMk cId="4151392025" sldId="2147483677"/>
            <pc:sldLayoutMk cId="1783955914" sldId="2147483685"/>
          </pc:sldLayoutMkLst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1783955914" sldId="2147483685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1783955914" sldId="2147483685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1783955914" sldId="2147483685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1783955914" sldId="2147483685"/>
              <ac:spMk id="9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59.134" v="47"/>
          <pc:sldLayoutMkLst>
            <pc:docMk/>
            <pc:sldMasterMk cId="4151392025" sldId="2147483677"/>
            <pc:sldLayoutMk cId="138284710" sldId="2147483686"/>
          </pc:sldLayoutMkLst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138284710" sldId="2147483686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138284710" sldId="2147483686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138284710" sldId="2147483686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138284710" sldId="2147483686"/>
              <ac:spMk id="7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138284710" sldId="2147483686"/>
              <ac:spMk id="9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59.134" v="47"/>
          <pc:sldLayoutMkLst>
            <pc:docMk/>
            <pc:sldMasterMk cId="4151392025" sldId="2147483677"/>
            <pc:sldLayoutMk cId="28572687" sldId="2147483687"/>
          </pc:sldLayoutMkLst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28572687" sldId="2147483687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28572687" sldId="2147483687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28572687" sldId="2147483687"/>
              <ac:spMk id="6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28572687" sldId="2147483687"/>
              <ac:spMk id="9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59.134" v="47"/>
          <pc:sldLayoutMkLst>
            <pc:docMk/>
            <pc:sldMasterMk cId="4151392025" sldId="2147483677"/>
            <pc:sldLayoutMk cId="4174346949" sldId="2147483688"/>
          </pc:sldLayoutMkLst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4174346949" sldId="2147483688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4174346949" sldId="2147483688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4174346949" sldId="2147483688"/>
              <ac:spMk id="6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4174346949" sldId="2147483688"/>
              <ac:spMk id="11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4174346949" sldId="2147483688"/>
              <ac:spMk id="1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4174346949" sldId="2147483688"/>
              <ac:spMk id="1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4174346949" sldId="2147483688"/>
              <ac:spMk id="15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59.134" v="47"/>
          <pc:sldLayoutMkLst>
            <pc:docMk/>
            <pc:sldMasterMk cId="4151392025" sldId="2147483677"/>
            <pc:sldLayoutMk cId="1308385447" sldId="2147483689"/>
          </pc:sldLayoutMkLst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1308385447" sldId="2147483689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1308385447" sldId="2147483689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1308385447" sldId="2147483689"/>
              <ac:spMk id="7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1308385447" sldId="2147483689"/>
              <ac:spMk id="9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59.134" v="47"/>
          <pc:sldLayoutMkLst>
            <pc:docMk/>
            <pc:sldMasterMk cId="4151392025" sldId="2147483677"/>
            <pc:sldLayoutMk cId="326591612" sldId="2147483690"/>
          </pc:sldLayoutMkLst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326591612" sldId="2147483690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326591612" sldId="2147483690"/>
              <ac:spMk id="7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326591612" sldId="2147483690"/>
              <ac:spMk id="11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326591612" sldId="2147483690"/>
              <ac:spMk id="1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326591612" sldId="2147483690"/>
              <ac:spMk id="17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326591612" sldId="2147483690"/>
              <ac:spMk id="18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326591612" sldId="2147483690"/>
              <ac:spMk id="21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59.134" v="47"/>
          <pc:sldLayoutMkLst>
            <pc:docMk/>
            <pc:sldMasterMk cId="4151392025" sldId="2147483677"/>
            <pc:sldLayoutMk cId="4072279260" sldId="2147483691"/>
          </pc:sldLayoutMkLst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4072279260" sldId="2147483691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4072279260" sldId="2147483691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4072279260" sldId="2147483691"/>
              <ac:spMk id="7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4072279260" sldId="2147483691"/>
              <ac:spMk id="9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4072279260" sldId="2147483691"/>
              <ac:spMk id="21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59.134" v="47"/>
          <pc:sldLayoutMkLst>
            <pc:docMk/>
            <pc:sldMasterMk cId="4151392025" sldId="2147483677"/>
            <pc:sldLayoutMk cId="903676742" sldId="2147483692"/>
          </pc:sldLayoutMkLst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903676742" sldId="2147483692"/>
              <ac:spMk id="8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0:59.134" v="47"/>
          <pc:sldLayoutMkLst>
            <pc:docMk/>
            <pc:sldMasterMk cId="4151392025" sldId="2147483677"/>
            <pc:sldLayoutMk cId="2165294292" sldId="2147483693"/>
          </pc:sldLayoutMkLst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2165294292" sldId="2147483693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2165294292" sldId="2147483693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0:59.134" v="47"/>
            <ac:spMkLst>
              <pc:docMk/>
              <pc:sldMasterMk cId="4151392025" sldId="2147483677"/>
              <pc:sldLayoutMk cId="2165294292" sldId="2147483693"/>
              <ac:spMk id="8" creationId="{00000000-0000-0000-0000-000000000000}"/>
            </ac:spMkLst>
          </pc:spChg>
        </pc:sldLayoutChg>
      </pc:sldMasterChg>
      <pc:sldMasterChg chg="modSp modSldLayout">
        <pc:chgData name="Viswa Prasad S V" userId="4d8500e895293537" providerId="LiveId" clId="{E0AE4166-641D-4A37-84AF-E88D704CEFBA}" dt="2025-04-22T04:52:51.712" v="56"/>
        <pc:sldMasterMkLst>
          <pc:docMk/>
          <pc:sldMasterMk cId="3262163632" sldId="2147483694"/>
        </pc:sldMasterMkLst>
        <pc:spChg chg="mod">
          <ac:chgData name="Viswa Prasad S V" userId="4d8500e895293537" providerId="LiveId" clId="{E0AE4166-641D-4A37-84AF-E88D704CEFBA}" dt="2025-04-22T04:52:51.712" v="56"/>
          <ac:spMkLst>
            <pc:docMk/>
            <pc:sldMasterMk cId="3262163632" sldId="2147483694"/>
            <ac:spMk id="2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2:51.712" v="56"/>
          <ac:spMkLst>
            <pc:docMk/>
            <pc:sldMasterMk cId="3262163632" sldId="2147483694"/>
            <ac:spMk id="5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2:51.712" v="56"/>
          <ac:spMkLst>
            <pc:docMk/>
            <pc:sldMasterMk cId="3262163632" sldId="2147483694"/>
            <ac:spMk id="37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2:51.712" v="56"/>
          <ac:spMkLst>
            <pc:docMk/>
            <pc:sldMasterMk cId="3262163632" sldId="2147483694"/>
            <ac:spMk id="40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2:51.712" v="56"/>
          <ac:spMkLst>
            <pc:docMk/>
            <pc:sldMasterMk cId="3262163632" sldId="2147483694"/>
            <ac:spMk id="43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2:51.712" v="56"/>
          <ac:spMkLst>
            <pc:docMk/>
            <pc:sldMasterMk cId="3262163632" sldId="2147483694"/>
            <ac:spMk id="45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2:51.712" v="56"/>
          <ac:spMkLst>
            <pc:docMk/>
            <pc:sldMasterMk cId="3262163632" sldId="2147483694"/>
            <ac:spMk id="48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2:51.712" v="56"/>
          <ac:spMkLst>
            <pc:docMk/>
            <pc:sldMasterMk cId="3262163632" sldId="2147483694"/>
            <ac:spMk id="50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2:51.712" v="56"/>
          <ac:spMkLst>
            <pc:docMk/>
            <pc:sldMasterMk cId="3262163632" sldId="2147483694"/>
            <ac:spMk id="58" creationId="{00000000-0000-0000-0000-000000000000}"/>
          </ac:spMkLst>
        </pc:spChg>
        <pc:spChg chg="mod">
          <ac:chgData name="Viswa Prasad S V" userId="4d8500e895293537" providerId="LiveId" clId="{E0AE4166-641D-4A37-84AF-E88D704CEFBA}" dt="2025-04-22T04:52:51.712" v="56"/>
          <ac:spMkLst>
            <pc:docMk/>
            <pc:sldMasterMk cId="3262163632" sldId="2147483694"/>
            <ac:spMk id="60" creationId="{00000000-0000-0000-0000-000000000000}"/>
          </ac:spMkLst>
        </pc:spChg>
        <pc:sldLayoutChg chg="modSp">
          <pc:chgData name="Viswa Prasad S V" userId="4d8500e895293537" providerId="LiveId" clId="{E0AE4166-641D-4A37-84AF-E88D704CEFBA}" dt="2025-04-22T04:52:51.712" v="56"/>
          <pc:sldLayoutMkLst>
            <pc:docMk/>
            <pc:sldMasterMk cId="3262163632" sldId="2147483694"/>
            <pc:sldLayoutMk cId="2711543140" sldId="2147483695"/>
          </pc:sldLayoutMkLst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711543140" sldId="2147483695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711543140" sldId="2147483695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711543140" sldId="2147483695"/>
              <ac:spMk id="6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711543140" sldId="2147483695"/>
              <ac:spMk id="9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2:51.712" v="56"/>
          <pc:sldLayoutMkLst>
            <pc:docMk/>
            <pc:sldMasterMk cId="3262163632" sldId="2147483694"/>
            <pc:sldLayoutMk cId="988536316" sldId="2147483696"/>
          </pc:sldLayoutMkLst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988536316" sldId="2147483696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988536316" sldId="2147483696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988536316" sldId="2147483696"/>
              <ac:spMk id="10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2:51.712" v="56"/>
          <pc:sldLayoutMkLst>
            <pc:docMk/>
            <pc:sldMasterMk cId="3262163632" sldId="2147483694"/>
            <pc:sldLayoutMk cId="643225553" sldId="2147483697"/>
          </pc:sldLayoutMkLst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643225553" sldId="2147483697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643225553" sldId="2147483697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643225553" sldId="2147483697"/>
              <ac:spMk id="6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643225553" sldId="2147483697"/>
              <ac:spMk id="11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2:51.712" v="56"/>
          <pc:sldLayoutMkLst>
            <pc:docMk/>
            <pc:sldMasterMk cId="3262163632" sldId="2147483694"/>
            <pc:sldLayoutMk cId="2762396455" sldId="2147483698"/>
          </pc:sldLayoutMkLst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762396455" sldId="2147483698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762396455" sldId="2147483698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762396455" sldId="2147483698"/>
              <ac:spMk id="9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762396455" sldId="2147483698"/>
              <ac:spMk id="10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2:51.712" v="56"/>
          <pc:sldLayoutMkLst>
            <pc:docMk/>
            <pc:sldMasterMk cId="3262163632" sldId="2147483694"/>
            <pc:sldLayoutMk cId="4213489248" sldId="2147483699"/>
          </pc:sldLayoutMkLst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4213489248" sldId="2147483699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4213489248" sldId="2147483699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4213489248" sldId="2147483699"/>
              <ac:spMk id="5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4213489248" sldId="2147483699"/>
              <ac:spMk id="6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4213489248" sldId="2147483699"/>
              <ac:spMk id="11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4213489248" sldId="2147483699"/>
              <ac:spMk id="12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2:51.712" v="56"/>
          <pc:sldLayoutMkLst>
            <pc:docMk/>
            <pc:sldMasterMk cId="3262163632" sldId="2147483694"/>
            <pc:sldLayoutMk cId="1451992251" sldId="2147483700"/>
          </pc:sldLayoutMkLst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1451992251" sldId="2147483700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1451992251" sldId="2147483700"/>
              <ac:spMk id="8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2:51.712" v="56"/>
          <pc:sldLayoutMkLst>
            <pc:docMk/>
            <pc:sldMasterMk cId="3262163632" sldId="2147483694"/>
            <pc:sldLayoutMk cId="2119414066" sldId="2147483701"/>
          </pc:sldLayoutMkLst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119414066" sldId="2147483701"/>
              <ac:spMk id="6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2:51.712" v="56"/>
          <pc:sldLayoutMkLst>
            <pc:docMk/>
            <pc:sldMasterMk cId="3262163632" sldId="2147483694"/>
            <pc:sldLayoutMk cId="2530531178" sldId="2147483702"/>
          </pc:sldLayoutMkLst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530531178" sldId="2147483702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530531178" sldId="2147483702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530531178" sldId="2147483702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530531178" sldId="2147483702"/>
              <ac:spMk id="10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2:51.712" v="56"/>
          <pc:sldLayoutMkLst>
            <pc:docMk/>
            <pc:sldMasterMk cId="3262163632" sldId="2147483694"/>
            <pc:sldLayoutMk cId="3342480529" sldId="2147483703"/>
          </pc:sldLayoutMkLst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3342480529" sldId="2147483703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3342480529" sldId="2147483703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3342480529" sldId="2147483703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3342480529" sldId="2147483703"/>
              <ac:spMk id="7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3342480529" sldId="2147483703"/>
              <ac:spMk id="10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2:51.712" v="56"/>
          <pc:sldLayoutMkLst>
            <pc:docMk/>
            <pc:sldMasterMk cId="3262163632" sldId="2147483694"/>
            <pc:sldLayoutMk cId="2657022435" sldId="2147483704"/>
          </pc:sldLayoutMkLst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657022435" sldId="2147483704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657022435" sldId="2147483704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657022435" sldId="2147483704"/>
              <ac:spMk id="6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657022435" sldId="2147483704"/>
              <ac:spMk id="10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2:51.712" v="56"/>
          <pc:sldLayoutMkLst>
            <pc:docMk/>
            <pc:sldMasterMk cId="3262163632" sldId="2147483694"/>
            <pc:sldLayoutMk cId="2427965304" sldId="2147483705"/>
          </pc:sldLayoutMkLst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427965304" sldId="2147483705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427965304" sldId="2147483705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427965304" sldId="2147483705"/>
              <ac:spMk id="6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427965304" sldId="2147483705"/>
              <ac:spMk id="1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427965304" sldId="2147483705"/>
              <ac:spMk id="1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427965304" sldId="2147483705"/>
              <ac:spMk id="15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427965304" sldId="2147483705"/>
              <ac:spMk id="19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2:51.712" v="56"/>
          <pc:sldLayoutMkLst>
            <pc:docMk/>
            <pc:sldMasterMk cId="3262163632" sldId="2147483694"/>
            <pc:sldLayoutMk cId="3305275278" sldId="2147483706"/>
          </pc:sldLayoutMkLst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3305275278" sldId="2147483706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3305275278" sldId="2147483706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3305275278" sldId="2147483706"/>
              <ac:spMk id="7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3305275278" sldId="2147483706"/>
              <ac:spMk id="11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2:51.712" v="56"/>
          <pc:sldLayoutMkLst>
            <pc:docMk/>
            <pc:sldMasterMk cId="3262163632" sldId="2147483694"/>
            <pc:sldLayoutMk cId="58175618" sldId="2147483707"/>
          </pc:sldLayoutMkLst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58175618" sldId="2147483707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58175618" sldId="2147483707"/>
              <ac:spMk id="7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58175618" sldId="2147483707"/>
              <ac:spMk id="11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58175618" sldId="2147483707"/>
              <ac:spMk id="1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58175618" sldId="2147483707"/>
              <ac:spMk id="1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58175618" sldId="2147483707"/>
              <ac:spMk id="20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58175618" sldId="2147483707"/>
              <ac:spMk id="21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2:51.712" v="56"/>
          <pc:sldLayoutMkLst>
            <pc:docMk/>
            <pc:sldMasterMk cId="3262163632" sldId="2147483694"/>
            <pc:sldLayoutMk cId="2313279015" sldId="2147483708"/>
          </pc:sldLayoutMkLst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313279015" sldId="2147483708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313279015" sldId="2147483708"/>
              <ac:spMk id="4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313279015" sldId="2147483708"/>
              <ac:spMk id="7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313279015" sldId="2147483708"/>
              <ac:spMk id="10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2313279015" sldId="2147483708"/>
              <ac:spMk id="21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2:51.712" v="56"/>
          <pc:sldLayoutMkLst>
            <pc:docMk/>
            <pc:sldMasterMk cId="3262163632" sldId="2147483694"/>
            <pc:sldLayoutMk cId="1191955342" sldId="2147483709"/>
          </pc:sldLayoutMkLst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1191955342" sldId="2147483709"/>
              <ac:spMk id="10" creationId="{00000000-0000-0000-0000-000000000000}"/>
            </ac:spMkLst>
          </pc:spChg>
        </pc:sldLayoutChg>
        <pc:sldLayoutChg chg="modSp">
          <pc:chgData name="Viswa Prasad S V" userId="4d8500e895293537" providerId="LiveId" clId="{E0AE4166-641D-4A37-84AF-E88D704CEFBA}" dt="2025-04-22T04:52:51.712" v="56"/>
          <pc:sldLayoutMkLst>
            <pc:docMk/>
            <pc:sldMasterMk cId="3262163632" sldId="2147483694"/>
            <pc:sldLayoutMk cId="1259860702" sldId="2147483710"/>
          </pc:sldLayoutMkLst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1259860702" sldId="2147483710"/>
              <ac:spMk id="2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1259860702" sldId="2147483710"/>
              <ac:spMk id="3" creationId="{00000000-0000-0000-0000-000000000000}"/>
            </ac:spMkLst>
          </pc:spChg>
          <pc:spChg chg="mod">
            <ac:chgData name="Viswa Prasad S V" userId="4d8500e895293537" providerId="LiveId" clId="{E0AE4166-641D-4A37-84AF-E88D704CEFBA}" dt="2025-04-22T04:52:51.712" v="56"/>
            <ac:spMkLst>
              <pc:docMk/>
              <pc:sldMasterMk cId="3262163632" sldId="2147483694"/>
              <pc:sldLayoutMk cId="1259860702" sldId="2147483710"/>
              <ac:spMk id="10" creationId="{00000000-0000-0000-0000-000000000000}"/>
            </ac:spMkLst>
          </pc:spChg>
        </pc:sldLayoutChg>
      </pc:sldMasterChg>
      <pc:sldMasterChg chg="modTransition setBg modSldLayout">
        <pc:chgData name="Viswa Prasad S V" userId="4d8500e895293537" providerId="LiveId" clId="{E0AE4166-641D-4A37-84AF-E88D704CEFBA}" dt="2025-04-22T07:19:46.969" v="1543"/>
        <pc:sldMasterMkLst>
          <pc:docMk/>
          <pc:sldMasterMk cId="3570362786" sldId="2147483711"/>
        </pc:sldMasterMkLst>
        <pc:sldLayoutChg chg="modTransition setBg">
          <pc:chgData name="Viswa Prasad S V" userId="4d8500e895293537" providerId="LiveId" clId="{E0AE4166-641D-4A37-84AF-E88D704CEFBA}" dt="2025-04-22T07:19:46.969" v="1543"/>
          <pc:sldLayoutMkLst>
            <pc:docMk/>
            <pc:sldMasterMk cId="3570362786" sldId="2147483711"/>
            <pc:sldLayoutMk cId="4278356495" sldId="2147483712"/>
          </pc:sldLayoutMkLst>
        </pc:sldLayoutChg>
        <pc:sldLayoutChg chg="modTransition setBg">
          <pc:chgData name="Viswa Prasad S V" userId="4d8500e895293537" providerId="LiveId" clId="{E0AE4166-641D-4A37-84AF-E88D704CEFBA}" dt="2025-04-22T07:19:46.969" v="1543"/>
          <pc:sldLayoutMkLst>
            <pc:docMk/>
            <pc:sldMasterMk cId="3570362786" sldId="2147483711"/>
            <pc:sldLayoutMk cId="52048920" sldId="2147483713"/>
          </pc:sldLayoutMkLst>
        </pc:sldLayoutChg>
        <pc:sldLayoutChg chg="modTransition setBg">
          <pc:chgData name="Viswa Prasad S V" userId="4d8500e895293537" providerId="LiveId" clId="{E0AE4166-641D-4A37-84AF-E88D704CEFBA}" dt="2025-04-22T07:19:46.969" v="1543"/>
          <pc:sldLayoutMkLst>
            <pc:docMk/>
            <pc:sldMasterMk cId="3570362786" sldId="2147483711"/>
            <pc:sldLayoutMk cId="3259347780" sldId="2147483714"/>
          </pc:sldLayoutMkLst>
        </pc:sldLayoutChg>
        <pc:sldLayoutChg chg="modTransition setBg">
          <pc:chgData name="Viswa Prasad S V" userId="4d8500e895293537" providerId="LiveId" clId="{E0AE4166-641D-4A37-84AF-E88D704CEFBA}" dt="2025-04-22T07:19:46.969" v="1543"/>
          <pc:sldLayoutMkLst>
            <pc:docMk/>
            <pc:sldMasterMk cId="3570362786" sldId="2147483711"/>
            <pc:sldLayoutMk cId="3748695861" sldId="2147483715"/>
          </pc:sldLayoutMkLst>
        </pc:sldLayoutChg>
        <pc:sldLayoutChg chg="modTransition setBg">
          <pc:chgData name="Viswa Prasad S V" userId="4d8500e895293537" providerId="LiveId" clId="{E0AE4166-641D-4A37-84AF-E88D704CEFBA}" dt="2025-04-22T07:19:46.969" v="1543"/>
          <pc:sldLayoutMkLst>
            <pc:docMk/>
            <pc:sldMasterMk cId="3570362786" sldId="2147483711"/>
            <pc:sldLayoutMk cId="2539307694" sldId="2147483716"/>
          </pc:sldLayoutMkLst>
        </pc:sldLayoutChg>
        <pc:sldLayoutChg chg="modTransition setBg">
          <pc:chgData name="Viswa Prasad S V" userId="4d8500e895293537" providerId="LiveId" clId="{E0AE4166-641D-4A37-84AF-E88D704CEFBA}" dt="2025-04-22T07:19:46.969" v="1543"/>
          <pc:sldLayoutMkLst>
            <pc:docMk/>
            <pc:sldMasterMk cId="3570362786" sldId="2147483711"/>
            <pc:sldLayoutMk cId="3067365991" sldId="2147483717"/>
          </pc:sldLayoutMkLst>
        </pc:sldLayoutChg>
        <pc:sldLayoutChg chg="modTransition setBg">
          <pc:chgData name="Viswa Prasad S V" userId="4d8500e895293537" providerId="LiveId" clId="{E0AE4166-641D-4A37-84AF-E88D704CEFBA}" dt="2025-04-22T07:19:46.969" v="1543"/>
          <pc:sldLayoutMkLst>
            <pc:docMk/>
            <pc:sldMasterMk cId="3570362786" sldId="2147483711"/>
            <pc:sldLayoutMk cId="1477926327" sldId="2147483718"/>
          </pc:sldLayoutMkLst>
        </pc:sldLayoutChg>
        <pc:sldLayoutChg chg="modTransition setBg">
          <pc:chgData name="Viswa Prasad S V" userId="4d8500e895293537" providerId="LiveId" clId="{E0AE4166-641D-4A37-84AF-E88D704CEFBA}" dt="2025-04-22T07:19:46.969" v="1543"/>
          <pc:sldLayoutMkLst>
            <pc:docMk/>
            <pc:sldMasterMk cId="3570362786" sldId="2147483711"/>
            <pc:sldLayoutMk cId="3166094007" sldId="2147483719"/>
          </pc:sldLayoutMkLst>
        </pc:sldLayoutChg>
        <pc:sldLayoutChg chg="modTransition setBg">
          <pc:chgData name="Viswa Prasad S V" userId="4d8500e895293537" providerId="LiveId" clId="{E0AE4166-641D-4A37-84AF-E88D704CEFBA}" dt="2025-04-22T07:19:46.969" v="1543"/>
          <pc:sldLayoutMkLst>
            <pc:docMk/>
            <pc:sldMasterMk cId="3570362786" sldId="2147483711"/>
            <pc:sldLayoutMk cId="556225960" sldId="2147483720"/>
          </pc:sldLayoutMkLst>
        </pc:sldLayoutChg>
        <pc:sldLayoutChg chg="modTransition setBg">
          <pc:chgData name="Viswa Prasad S V" userId="4d8500e895293537" providerId="LiveId" clId="{E0AE4166-641D-4A37-84AF-E88D704CEFBA}" dt="2025-04-22T07:19:46.969" v="1543"/>
          <pc:sldLayoutMkLst>
            <pc:docMk/>
            <pc:sldMasterMk cId="3570362786" sldId="2147483711"/>
            <pc:sldLayoutMk cId="2365960255" sldId="2147483721"/>
          </pc:sldLayoutMkLst>
        </pc:sldLayoutChg>
        <pc:sldLayoutChg chg="modTransition setBg">
          <pc:chgData name="Viswa Prasad S V" userId="4d8500e895293537" providerId="LiveId" clId="{E0AE4166-641D-4A37-84AF-E88D704CEFBA}" dt="2025-04-22T07:19:46.969" v="1543"/>
          <pc:sldLayoutMkLst>
            <pc:docMk/>
            <pc:sldMasterMk cId="3570362786" sldId="2147483711"/>
            <pc:sldLayoutMk cId="127833916" sldId="2147483722"/>
          </pc:sldLayoutMkLst>
        </pc:sldLayoutChg>
        <pc:sldLayoutChg chg="modTransition setBg">
          <pc:chgData name="Viswa Prasad S V" userId="4d8500e895293537" providerId="LiveId" clId="{E0AE4166-641D-4A37-84AF-E88D704CEFBA}" dt="2025-04-22T07:19:46.969" v="1543"/>
          <pc:sldLayoutMkLst>
            <pc:docMk/>
            <pc:sldMasterMk cId="3570362786" sldId="2147483711"/>
            <pc:sldLayoutMk cId="944345818" sldId="2147483723"/>
          </pc:sldLayoutMkLst>
        </pc:sldLayoutChg>
        <pc:sldLayoutChg chg="modTransition setBg">
          <pc:chgData name="Viswa Prasad S V" userId="4d8500e895293537" providerId="LiveId" clId="{E0AE4166-641D-4A37-84AF-E88D704CEFBA}" dt="2025-04-22T07:19:46.969" v="1543"/>
          <pc:sldLayoutMkLst>
            <pc:docMk/>
            <pc:sldMasterMk cId="3570362786" sldId="2147483711"/>
            <pc:sldLayoutMk cId="4105229343" sldId="2147483724"/>
          </pc:sldLayoutMkLst>
        </pc:sldLayoutChg>
        <pc:sldLayoutChg chg="modTransition setBg">
          <pc:chgData name="Viswa Prasad S V" userId="4d8500e895293537" providerId="LiveId" clId="{E0AE4166-641D-4A37-84AF-E88D704CEFBA}" dt="2025-04-22T07:19:46.969" v="1543"/>
          <pc:sldLayoutMkLst>
            <pc:docMk/>
            <pc:sldMasterMk cId="3570362786" sldId="2147483711"/>
            <pc:sldLayoutMk cId="2383388495" sldId="2147483725"/>
          </pc:sldLayoutMkLst>
        </pc:sldLayoutChg>
        <pc:sldLayoutChg chg="modTransition setBg">
          <pc:chgData name="Viswa Prasad S V" userId="4d8500e895293537" providerId="LiveId" clId="{E0AE4166-641D-4A37-84AF-E88D704CEFBA}" dt="2025-04-22T07:19:46.969" v="1543"/>
          <pc:sldLayoutMkLst>
            <pc:docMk/>
            <pc:sldMasterMk cId="3570362786" sldId="2147483711"/>
            <pc:sldLayoutMk cId="1151217333" sldId="2147483726"/>
          </pc:sldLayoutMkLst>
        </pc:sldLayoutChg>
        <pc:sldLayoutChg chg="modTransition setBg">
          <pc:chgData name="Viswa Prasad S V" userId="4d8500e895293537" providerId="LiveId" clId="{E0AE4166-641D-4A37-84AF-E88D704CEFBA}" dt="2025-04-22T07:19:46.969" v="1543"/>
          <pc:sldLayoutMkLst>
            <pc:docMk/>
            <pc:sldMasterMk cId="3570362786" sldId="2147483711"/>
            <pc:sldLayoutMk cId="3042351087" sldId="2147483727"/>
          </pc:sldLayoutMkLst>
        </pc:sldLayoutChg>
      </pc:sldMasterChg>
    </pc:docChg>
  </pc:docChgLst>
  <pc:docChgLst>
    <pc:chgData name="Guest User" providerId="Windows Live" clId="Web-{6324FA22-0A45-AF1B-FAB5-ABEEA861AD8A}"/>
    <pc:docChg chg="modSld">
      <pc:chgData name="Guest User" userId="" providerId="Windows Live" clId="Web-{6324FA22-0A45-AF1B-FAB5-ABEEA861AD8A}" dt="2025-04-22T11:22:44.788" v="129" actId="20577"/>
      <pc:docMkLst>
        <pc:docMk/>
      </pc:docMkLst>
      <pc:sldChg chg="modSp">
        <pc:chgData name="Guest User" userId="" providerId="Windows Live" clId="Web-{6324FA22-0A45-AF1B-FAB5-ABEEA861AD8A}" dt="2025-04-22T11:22:44.788" v="129" actId="20577"/>
        <pc:sldMkLst>
          <pc:docMk/>
          <pc:sldMk cId="2953482409" sldId="289"/>
        </pc:sldMkLst>
        <pc:spChg chg="mod">
          <ac:chgData name="Guest User" userId="" providerId="Windows Live" clId="Web-{6324FA22-0A45-AF1B-FAB5-ABEEA861AD8A}" dt="2025-04-22T11:22:44.788" v="129" actId="20577"/>
          <ac:spMkLst>
            <pc:docMk/>
            <pc:sldMk cId="2953482409" sldId="289"/>
            <ac:spMk id="7" creationId="{65314305-72A6-9253-B647-2D4A3E3E7CA2}"/>
          </ac:spMkLst>
        </pc:spChg>
      </pc:sldChg>
    </pc:docChg>
  </pc:docChgLst>
  <pc:docChgLst>
    <pc:chgData name="Guest User" providerId="Windows Live" clId="Web-{02F71DBC-597D-C8F9-1200-75DE73587010}"/>
    <pc:docChg chg="modSld">
      <pc:chgData name="Guest User" userId="" providerId="Windows Live" clId="Web-{02F71DBC-597D-C8F9-1200-75DE73587010}" dt="2025-04-22T10:06:12.576" v="9" actId="20577"/>
      <pc:docMkLst>
        <pc:docMk/>
      </pc:docMkLst>
      <pc:sldChg chg="modSp">
        <pc:chgData name="Guest User" userId="" providerId="Windows Live" clId="Web-{02F71DBC-597D-C8F9-1200-75DE73587010}" dt="2025-04-22T10:06:12.576" v="9" actId="20577"/>
        <pc:sldMkLst>
          <pc:docMk/>
          <pc:sldMk cId="4257501409" sldId="281"/>
        </pc:sldMkLst>
        <pc:spChg chg="mod">
          <ac:chgData name="Guest User" userId="" providerId="Windows Live" clId="Web-{02F71DBC-597D-C8F9-1200-75DE73587010}" dt="2025-04-22T10:06:12.576" v="9" actId="20577"/>
          <ac:spMkLst>
            <pc:docMk/>
            <pc:sldMk cId="4257501409" sldId="281"/>
            <ac:spMk id="7" creationId="{4B614DB7-E762-20B5-9CC5-E3305A4082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56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60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833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45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229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8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51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7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95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7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5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26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94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25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6EDE873-25D7-ED49-3A17-C8A0B9DD4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5012" y="2915702"/>
            <a:ext cx="8230808" cy="1026595"/>
          </a:xfrm>
          <a:noFill/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ML-Driven Predictive Modeling of Steel Heat</a:t>
            </a:r>
            <a:b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Treatment for Desired Mechanical Properties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61EA047-3213-1457-6233-186E98432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433426"/>
            <a:ext cx="3044672" cy="1829721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Mr. Kamal Verma</a:t>
            </a:r>
          </a:p>
          <a:p>
            <a:r>
              <a:rPr lang="en-IN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Mr. Viswa Prasad S V</a:t>
            </a:r>
          </a:p>
          <a:p>
            <a:r>
              <a:rPr lang="en-IN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Mr. Mohamed </a:t>
            </a:r>
            <a:r>
              <a:rPr lang="en-IN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Asleem</a:t>
            </a:r>
            <a:r>
              <a:rPr lang="en-IN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</a:t>
            </a:r>
          </a:p>
          <a:p>
            <a:r>
              <a:rPr lang="en-IN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Mr. </a:t>
            </a:r>
            <a:r>
              <a:rPr lang="en-IN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Zewudu</a:t>
            </a:r>
            <a:r>
              <a:rPr lang="en-IN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Wondimagegne</a:t>
            </a:r>
            <a:endParaRPr lang="en-IN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9261B6-B53E-50E7-E654-22B891D0B7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17" t="5084" r="3917" b="2750"/>
          <a:stretch/>
        </p:blipFill>
        <p:spPr>
          <a:xfrm>
            <a:off x="525200" y="141554"/>
            <a:ext cx="1404000" cy="1404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C4CBA-B0B9-ED05-79FE-9D479874B286}"/>
              </a:ext>
            </a:extLst>
          </p:cNvPr>
          <p:cNvSpPr txBox="1"/>
          <p:nvPr/>
        </p:nvSpPr>
        <p:spPr>
          <a:xfrm>
            <a:off x="2565012" y="1346698"/>
            <a:ext cx="90383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MSE643 – Artificial Intelligence and Machine Learning in Materials Engineering</a:t>
            </a:r>
          </a:p>
          <a:p>
            <a:pPr algn="ctr"/>
            <a:r>
              <a:rPr lang="en-IN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Instructor – Prof. Dr. Krishanu Biswas</a:t>
            </a:r>
            <a:br>
              <a:rPr lang="en-IN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IN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28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Subtitle 12">
            <a:extLst>
              <a:ext uri="{FF2B5EF4-FFF2-40B4-BE49-F238E27FC236}">
                <a16:creationId xmlns:a16="http://schemas.microsoft.com/office/drawing/2014/main" id="{477E4D05-BFE4-38B9-82D7-DC2F09B23384}"/>
              </a:ext>
            </a:extLst>
          </p:cNvPr>
          <p:cNvSpPr txBox="1">
            <a:spLocks/>
          </p:cNvSpPr>
          <p:nvPr/>
        </p:nvSpPr>
        <p:spPr>
          <a:xfrm>
            <a:off x="6292646" y="4461999"/>
            <a:ext cx="2871020" cy="1682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Mr. Yohannes Tadesse</a:t>
            </a:r>
          </a:p>
          <a:p>
            <a:r>
              <a:rPr lang="en-IN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Mr. Arun Kumar Yadav</a:t>
            </a:r>
          </a:p>
          <a:p>
            <a:r>
              <a:rPr lang="en-IN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Mr. Mugilan T </a:t>
            </a:r>
          </a:p>
          <a:p>
            <a:r>
              <a:rPr lang="en-IN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Ms. Fazila Javid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8DBE26-4C5B-F8AB-5E04-517D79CBB766}"/>
              </a:ext>
            </a:extLst>
          </p:cNvPr>
          <p:cNvSpPr txBox="1"/>
          <p:nvPr/>
        </p:nvSpPr>
        <p:spPr>
          <a:xfrm>
            <a:off x="5036035" y="2268269"/>
            <a:ext cx="251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 Project</a:t>
            </a:r>
            <a:endParaRPr lang="en-IN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E2692-3758-D333-F058-3D87E2224226}"/>
              </a:ext>
            </a:extLst>
          </p:cNvPr>
          <p:cNvSpPr txBox="1"/>
          <p:nvPr/>
        </p:nvSpPr>
        <p:spPr>
          <a:xfrm>
            <a:off x="4620464" y="4092667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Neural Nexus</a:t>
            </a:r>
          </a:p>
        </p:txBody>
      </p:sp>
    </p:spTree>
    <p:extLst>
      <p:ext uri="{BB962C8B-B14F-4D97-AF65-F5344CB8AC3E}">
        <p14:creationId xmlns:p14="http://schemas.microsoft.com/office/powerpoint/2010/main" val="1325402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uiExpand="1" build="p"/>
      <p:bldP spid="17" grpId="0"/>
      <p:bldP spid="18" grpId="0"/>
      <p:bldP spid="2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471C6-5C8C-A759-06E3-6E26E383B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F97ABC8-7BFA-70E0-E8AB-6806FFFAF261}"/>
              </a:ext>
            </a:extLst>
          </p:cNvPr>
          <p:cNvSpPr txBox="1">
            <a:spLocks/>
          </p:cNvSpPr>
          <p:nvPr/>
        </p:nvSpPr>
        <p:spPr>
          <a:xfrm>
            <a:off x="2589211" y="624111"/>
            <a:ext cx="5640389" cy="683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</a:p>
        </p:txBody>
      </p:sp>
      <p:pic>
        <p:nvPicPr>
          <p:cNvPr id="4" name="Picture 3" descr="file-VogjnGSvis1BCjFUh7gYzM">
            <a:extLst>
              <a:ext uri="{FF2B5EF4-FFF2-40B4-BE49-F238E27FC236}">
                <a16:creationId xmlns:a16="http://schemas.microsoft.com/office/drawing/2014/main" id="{E05AFC36-F110-823A-545A-DD0DA5FD5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1905000"/>
            <a:ext cx="4717926" cy="338000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0AFC720-FEE2-B751-F6B6-B4532AC2D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370" y="3416710"/>
            <a:ext cx="3215977" cy="18925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Prediction:</a:t>
            </a:r>
          </a:p>
          <a:p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Annealed: 73.9%</a:t>
            </a:r>
          </a:p>
          <a:p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Normalized: 19.6%</a:t>
            </a:r>
          </a:p>
          <a:p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Annealed &amp; Normalized: 6.4%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06042-711F-BF1D-555A-F08919E14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722" y="624110"/>
            <a:ext cx="1280890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27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96427-3ADC-55A5-DE14-E3B606A92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DBE8293-D946-7AC1-AD8B-CECF6D67CA6B}"/>
              </a:ext>
            </a:extLst>
          </p:cNvPr>
          <p:cNvSpPr txBox="1">
            <a:spLocks/>
          </p:cNvSpPr>
          <p:nvPr/>
        </p:nvSpPr>
        <p:spPr>
          <a:xfrm>
            <a:off x="2589211" y="624111"/>
            <a:ext cx="5640389" cy="683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Limitations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CCF6E487-8B86-1A8F-EE9F-A37773266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307691"/>
            <a:ext cx="7202110" cy="26061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>
                <a:solidFill>
                  <a:schemeClr val="tx1"/>
                </a:solidFill>
                <a:latin typeface="Tahoma"/>
                <a:ea typeface="Tahoma"/>
                <a:cs typeface="Tahoma"/>
              </a:rPr>
              <a:t>The model generalizes well to known data and provides high-confidence predictions. </a:t>
            </a:r>
            <a:endParaRPr lang="en-US" b="1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r>
              <a:rPr lang="en-IN">
                <a:solidFill>
                  <a:schemeClr val="tx1"/>
                </a:solidFill>
                <a:latin typeface="Tahoma"/>
                <a:ea typeface="Tahoma"/>
                <a:cs typeface="Tahoma"/>
              </a:rPr>
              <a:t>However, the following limitations are encountered:</a:t>
            </a:r>
          </a:p>
          <a:p>
            <a:pPr lvl="1"/>
            <a:r>
              <a:rPr lang="en-IN" sz="1800">
                <a:solidFill>
                  <a:schemeClr val="tx1"/>
                </a:solidFill>
                <a:latin typeface="Tahoma"/>
                <a:ea typeface="Tahoma"/>
                <a:cs typeface="Tahoma"/>
              </a:rPr>
              <a:t>Class imbalance, </a:t>
            </a:r>
          </a:p>
          <a:p>
            <a:pPr lvl="1"/>
            <a:r>
              <a:rPr lang="en-IN" sz="1800">
                <a:solidFill>
                  <a:schemeClr val="tx1"/>
                </a:solidFill>
                <a:latin typeface="Tahoma"/>
                <a:ea typeface="Tahoma"/>
                <a:cs typeface="Tahoma"/>
              </a:rPr>
              <a:t>Reliance on a single feature (Sy), and </a:t>
            </a:r>
          </a:p>
          <a:p>
            <a:pPr lvl="1"/>
            <a:r>
              <a:rPr lang="en-IN" sz="1800">
                <a:solidFill>
                  <a:schemeClr val="tx1"/>
                </a:solidFill>
                <a:latin typeface="Tahoma"/>
                <a:ea typeface="Tahoma"/>
                <a:cs typeface="Tahoma"/>
              </a:rPr>
              <a:t>Occasional misclassifications between overlapping treatment classes.</a:t>
            </a:r>
          </a:p>
          <a:p>
            <a:endParaRPr lang="en-IN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BF136B-3737-CB7B-40E9-D716DEC0B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722" y="624110"/>
            <a:ext cx="1280890" cy="12808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6B6AF5-84D0-ADB4-06FA-4F6EF42233AC}"/>
              </a:ext>
            </a:extLst>
          </p:cNvPr>
          <p:cNvSpPr txBox="1"/>
          <p:nvPr/>
        </p:nvSpPr>
        <p:spPr>
          <a:xfrm>
            <a:off x="2594665" y="3727725"/>
            <a:ext cx="68706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Future Scope</a:t>
            </a:r>
            <a:endParaRPr lang="en-US" sz="3200" b="1">
              <a:latin typeface="Tahoma"/>
              <a:ea typeface="Tahoma"/>
              <a:cs typeface="Tahoma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B129DD-6FE1-1274-8363-1DDFC5625BF6}"/>
              </a:ext>
            </a:extLst>
          </p:cNvPr>
          <p:cNvSpPr txBox="1">
            <a:spLocks/>
          </p:cNvSpPr>
          <p:nvPr/>
        </p:nvSpPr>
        <p:spPr>
          <a:xfrm>
            <a:off x="2589211" y="4434034"/>
            <a:ext cx="7202110" cy="26061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>
                <a:latin typeface="Tahoma"/>
                <a:ea typeface="Tahoma"/>
                <a:cs typeface="Tahoma"/>
              </a:rPr>
              <a:t>Improvement can be done on various aspects </a:t>
            </a:r>
          </a:p>
          <a:p>
            <a:pPr lvl="1"/>
            <a:r>
              <a:rPr lang="en-US" sz="1800" b="1">
                <a:latin typeface="Tahoma"/>
                <a:ea typeface="Tahoma"/>
                <a:cs typeface="Tahoma"/>
              </a:rPr>
              <a:t>Input Feature addition </a:t>
            </a:r>
            <a:r>
              <a:rPr lang="en-US" sz="1800">
                <a:latin typeface="Tahoma"/>
                <a:ea typeface="Tahoma"/>
                <a:cs typeface="Tahoma"/>
              </a:rPr>
              <a:t> </a:t>
            </a:r>
          </a:p>
          <a:p>
            <a:pPr lvl="1"/>
            <a:r>
              <a:rPr lang="en-US" sz="1800">
                <a:latin typeface="Tahoma"/>
                <a:ea typeface="Tahoma"/>
                <a:cs typeface="Tahoma"/>
              </a:rPr>
              <a:t>Composition, Different mechanical properties , Thermal properties </a:t>
            </a:r>
          </a:p>
          <a:p>
            <a:pPr lvl="1"/>
            <a:r>
              <a:rPr lang="en-US" sz="1800" b="1">
                <a:latin typeface="Tahoma"/>
                <a:ea typeface="Tahoma"/>
                <a:cs typeface="Tahoma"/>
              </a:rPr>
              <a:t>Prediction features addition ,</a:t>
            </a:r>
            <a:r>
              <a:rPr lang="en-US" sz="1800">
                <a:latin typeface="Tahoma"/>
                <a:ea typeface="Tahoma"/>
                <a:cs typeface="Tahoma"/>
              </a:rPr>
              <a:t>Other heat treatment processes .</a:t>
            </a:r>
            <a:r>
              <a:rPr lang="en-US" sz="1800" err="1">
                <a:latin typeface="Tahoma"/>
                <a:ea typeface="Tahoma"/>
                <a:cs typeface="Tahoma"/>
              </a:rPr>
              <a:t>etc</a:t>
            </a:r>
            <a:endParaRPr lang="en-US" sz="180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03446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3B734-4A97-6F00-8A79-EE296A8FF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2655E8B-2CA1-7690-DE70-DF2006A20FF7}"/>
              </a:ext>
            </a:extLst>
          </p:cNvPr>
          <p:cNvSpPr txBox="1">
            <a:spLocks/>
          </p:cNvSpPr>
          <p:nvPr/>
        </p:nvSpPr>
        <p:spPr>
          <a:xfrm>
            <a:off x="2589211" y="624111"/>
            <a:ext cx="5640389" cy="683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65314305-72A6-9253-B647-2D4A3E3E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904999"/>
            <a:ext cx="7202110" cy="43288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Built an ANN model to predict heat treatment from steel grade and yield strength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  <a:latin typeface="Tahoma"/>
                <a:ea typeface="Tahoma"/>
                <a:cs typeface="Tahoma"/>
              </a:rPr>
              <a:t>Achieved 90% accuracy on clean synthetic data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Accurate for ‘Annealed’ and ‘Normalized’ treatments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It demonstrates the use of ML in predicting the right heat treatment process for steel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23E6B9-B3F2-CE87-3144-5826B4356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722" y="624110"/>
            <a:ext cx="1280890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82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C631BC-8F58-5882-8DA0-875C25E31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4FF22-5D74-3B0A-F943-72071D04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095"/>
          <a:stretch/>
        </p:blipFill>
        <p:spPr>
          <a:xfrm>
            <a:off x="2397463" y="964997"/>
            <a:ext cx="7393858" cy="4928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1004C8-ABB5-71BA-BDEA-389EB3334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722" y="624110"/>
            <a:ext cx="1280890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77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0029D-5441-54A1-C574-48EDACBF5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93620B-D2F2-17E9-DED1-C00384E2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904999"/>
            <a:ext cx="8915400" cy="21566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solidFill>
                  <a:schemeClr val="tx1"/>
                </a:solidFill>
                <a:latin typeface="Tahoma"/>
                <a:ea typeface="Tahoma"/>
                <a:cs typeface="Tahoma"/>
              </a:rPr>
              <a:t>Different grades of Steel</a:t>
            </a:r>
          </a:p>
          <a:p>
            <a:r>
              <a:rPr lang="en-IN">
                <a:solidFill>
                  <a:schemeClr val="tx1"/>
                </a:solidFill>
                <a:latin typeface="Tahoma"/>
                <a:ea typeface="Tahoma"/>
                <a:cs typeface="Tahoma"/>
              </a:rPr>
              <a:t>Unavailability of steel grade with desired mechanical properties</a:t>
            </a:r>
          </a:p>
          <a:p>
            <a:r>
              <a:rPr lang="en-IN">
                <a:solidFill>
                  <a:schemeClr val="tx1"/>
                </a:solidFill>
                <a:latin typeface="Tahoma"/>
                <a:ea typeface="Tahoma"/>
                <a:cs typeface="Tahoma"/>
              </a:rPr>
              <a:t>Heat Treatment affects steel’s mechanical properties</a:t>
            </a:r>
          </a:p>
          <a:p>
            <a:r>
              <a:rPr lang="en-IN">
                <a:solidFill>
                  <a:schemeClr val="tx1"/>
                </a:solidFill>
                <a:latin typeface="Tahoma"/>
                <a:ea typeface="Tahoma"/>
                <a:cs typeface="Tahoma"/>
              </a:rPr>
              <a:t>Traditional Selection is time-consuming and based on trial and error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C516CD-B564-9A0F-2893-3F928AA2512D}"/>
              </a:ext>
            </a:extLst>
          </p:cNvPr>
          <p:cNvSpPr txBox="1">
            <a:spLocks/>
          </p:cNvSpPr>
          <p:nvPr/>
        </p:nvSpPr>
        <p:spPr>
          <a:xfrm>
            <a:off x="2589211" y="624111"/>
            <a:ext cx="4984357" cy="683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92430-6407-AE2B-A1FB-2D0E5003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722" y="624110"/>
            <a:ext cx="1280889" cy="12808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1F082-87CD-99AC-C608-5CCF6405C5C4}"/>
              </a:ext>
            </a:extLst>
          </p:cNvPr>
          <p:cNvSpPr txBox="1"/>
          <p:nvPr/>
        </p:nvSpPr>
        <p:spPr>
          <a:xfrm>
            <a:off x="2589211" y="376312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Objective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69CAA51B-1A6E-A2EF-0516-83BEA7BE8116}"/>
              </a:ext>
            </a:extLst>
          </p:cNvPr>
          <p:cNvSpPr txBox="1">
            <a:spLocks/>
          </p:cNvSpPr>
          <p:nvPr/>
        </p:nvSpPr>
        <p:spPr>
          <a:xfrm>
            <a:off x="2589211" y="4634207"/>
            <a:ext cx="7634511" cy="2156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Tahoma"/>
                <a:ea typeface="Tahoma"/>
                <a:cs typeface="Tahoma"/>
              </a:rPr>
              <a:t>To develop an Artificial Neural Network (ANN) model that predicts the probability of achieving desired mechanical properties based on various heat treatment processes.</a:t>
            </a:r>
          </a:p>
          <a:p>
            <a:r>
              <a:rPr lang="en-US">
                <a:solidFill>
                  <a:schemeClr val="tx1"/>
                </a:solidFill>
                <a:latin typeface="Tahoma"/>
                <a:ea typeface="Tahoma"/>
                <a:cs typeface="Tahoma"/>
              </a:rPr>
              <a:t>Reduce the time spent on selecting the heat treatment process</a:t>
            </a:r>
          </a:p>
          <a:p>
            <a:r>
              <a:rPr lang="en-US">
                <a:solidFill>
                  <a:schemeClr val="tx1"/>
                </a:solidFill>
                <a:latin typeface="Tahoma"/>
                <a:ea typeface="Tahoma"/>
                <a:cs typeface="Tahoma"/>
              </a:rPr>
              <a:t>Reduce the wastage of resources</a:t>
            </a:r>
            <a:endParaRPr lang="en-IN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5537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DE63D-E429-2297-E6A2-52813C9D8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8060F1-F129-C033-F10A-161B86DB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905000"/>
            <a:ext cx="7410195" cy="45396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b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Data collection </a:t>
            </a:r>
            <a:r>
              <a:rPr lang="en-IN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is the foundational step to gather information for training, validating, and testing ML models.</a:t>
            </a:r>
            <a:endParaRPr lang="en-IN">
              <a:latin typeface="Tahoma"/>
              <a:ea typeface="Tahoma"/>
              <a:cs typeface="Tahoma"/>
            </a:endParaRPr>
          </a:p>
          <a:p>
            <a:r>
              <a:rPr lang="en-IN" b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Influence: </a:t>
            </a:r>
            <a:r>
              <a:rPr lang="en-IN">
                <a:solidFill>
                  <a:srgbClr val="000000"/>
                </a:solidFill>
                <a:latin typeface="Tahoma"/>
                <a:ea typeface="Tahoma"/>
                <a:cs typeface="Tahoma"/>
              </a:rPr>
              <a:t>Quality, quantity, and diversity of data directly impact model accuracy and reliability.</a:t>
            </a:r>
            <a:endParaRPr lang="en-IN">
              <a:latin typeface="Tahoma"/>
              <a:ea typeface="Tahoma"/>
              <a:cs typeface="Tahoma"/>
            </a:endParaRPr>
          </a:p>
          <a:p>
            <a:r>
              <a:rPr lang="en-IN" b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Method: </a:t>
            </a:r>
            <a:r>
              <a:rPr lang="en-IN">
                <a:solidFill>
                  <a:srgbClr val="000000"/>
                </a:solidFill>
                <a:latin typeface="Tahoma"/>
                <a:ea typeface="Tahoma"/>
                <a:cs typeface="Tahoma"/>
              </a:rPr>
              <a:t>ANSYS Granta Selector 2024 R1 software utilized to generate various steel data.</a:t>
            </a:r>
            <a:endParaRPr lang="en-IN">
              <a:latin typeface="Tahoma"/>
              <a:ea typeface="Tahoma"/>
              <a:cs typeface="Tahoma"/>
            </a:endParaRPr>
          </a:p>
          <a:p>
            <a:r>
              <a:rPr lang="en-IN" b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Steel Data:</a:t>
            </a:r>
            <a:r>
              <a:rPr lang="en-IN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Over 650 steel grades available in Granta Selector 2024 R1.</a:t>
            </a:r>
            <a:endParaRPr lang="en-IN">
              <a:solidFill>
                <a:srgbClr val="404040"/>
              </a:solidFill>
              <a:latin typeface="Tahoma"/>
              <a:ea typeface="Tahoma"/>
              <a:cs typeface="Tahoma"/>
            </a:endParaRPr>
          </a:p>
          <a:p>
            <a:r>
              <a:rPr lang="en-IN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Software creates data for 20 steel grades at a time, resulting in approximately 33 datasets.</a:t>
            </a:r>
            <a:endParaRPr lang="en-IN">
              <a:latin typeface="Tahoma"/>
              <a:ea typeface="Tahoma"/>
              <a:cs typeface="Tahoma"/>
            </a:endParaRPr>
          </a:p>
          <a:p>
            <a:r>
              <a:rPr lang="en-IN" b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Properties:</a:t>
            </a:r>
            <a:r>
              <a:rPr lang="en-IN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Each steel grade data includes diverse properties: Mechanical, H.T, electrical, chemical, composition, etc.</a:t>
            </a:r>
            <a:endParaRPr lang="en-IN">
              <a:latin typeface="Tahoma"/>
              <a:ea typeface="Tahoma"/>
              <a:cs typeface="Tahoma"/>
            </a:endParaRPr>
          </a:p>
          <a:p>
            <a:r>
              <a:rPr lang="en-IN" b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Focus: </a:t>
            </a:r>
            <a:r>
              <a:rPr lang="en-IN">
                <a:solidFill>
                  <a:srgbClr val="000000"/>
                </a:solidFill>
                <a:latin typeface="Tahoma"/>
                <a:ea typeface="Tahoma"/>
                <a:cs typeface="Tahoma"/>
              </a:rPr>
              <a:t>Mechanical properties (Yield strength) and heat treatment data consolidated into a single dataset.</a:t>
            </a:r>
            <a:endParaRPr lang="en-IN">
              <a:latin typeface="Tahoma"/>
              <a:ea typeface="Tahoma"/>
              <a:cs typeface="Tahoma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B2C44A-F839-2171-F026-D22FC95A672F}"/>
              </a:ext>
            </a:extLst>
          </p:cNvPr>
          <p:cNvSpPr txBox="1">
            <a:spLocks/>
          </p:cNvSpPr>
          <p:nvPr/>
        </p:nvSpPr>
        <p:spPr>
          <a:xfrm>
            <a:off x="2589211" y="625888"/>
            <a:ext cx="5640389" cy="683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918DE-5A40-5724-334C-F67B604C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722" y="624110"/>
            <a:ext cx="1280890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57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0C97D-AF3C-893D-B5B9-988C0EE64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DBB3-A777-01AA-B675-63ED455F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>
                <a:latin typeface="Tahoma"/>
                <a:ea typeface="Tahoma"/>
                <a:cs typeface="Tahoma"/>
              </a:rPr>
              <a:t>Data Pre-Processing</a:t>
            </a:r>
            <a:endParaRPr lang="en-IN" sz="32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540E4-6109-9948-0253-69DE236A7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2923" y="1905000"/>
            <a:ext cx="7529987" cy="38417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 real-world noisy steel data from Excel "Steel_Data_Noisy.xlsx"</a:t>
            </a:r>
          </a:p>
          <a:p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 relevant fields: </a:t>
            </a:r>
            <a:r>
              <a:rPr lang="en-US" i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Steel Grade</a:t>
            </a:r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</a:t>
            </a:r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Yield Strength</a:t>
            </a:r>
          </a:p>
          <a:p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Extracted keywords in Condition using regex (e.g., "annealed", "normalized")</a:t>
            </a:r>
          </a:p>
          <a:p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Parsed modulus ranges (e.g., 200–210 </a:t>
            </a:r>
            <a:r>
              <a:rPr lang="en-US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GPa</a:t>
            </a:r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into mean and std deviation</a:t>
            </a:r>
          </a:p>
          <a:p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Generated 1000 synthetic samples per record using Normal Distribution (±std)</a:t>
            </a:r>
          </a:p>
          <a:p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Export to new Excel file "Synthetic_Steel_Yield_Strength.xlsx".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BA467-1263-456B-D018-1829EB2C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722" y="624110"/>
            <a:ext cx="1280890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55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0201C-372C-A49E-58AD-FC18949EC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4527-B5F7-3B95-A739-30891CB6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624111"/>
            <a:ext cx="4984357" cy="683580"/>
          </a:xfrm>
        </p:spPr>
        <p:txBody>
          <a:bodyPr>
            <a:normAutofit/>
          </a:bodyPr>
          <a:lstStyle/>
          <a:p>
            <a:r>
              <a:rPr lang="en-IN" sz="3200" b="1">
                <a:latin typeface="Tahoma"/>
                <a:ea typeface="Tahoma"/>
                <a:cs typeface="Tahoma"/>
              </a:rPr>
              <a:t>Data Visualization</a:t>
            </a:r>
            <a:endParaRPr lang="en-IN" sz="32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 descr="A graph of a bar graph">
            <a:extLst>
              <a:ext uri="{FF2B5EF4-FFF2-40B4-BE49-F238E27FC236}">
                <a16:creationId xmlns:a16="http://schemas.microsoft.com/office/drawing/2014/main" id="{D4DB3B1A-FBAB-2589-BCCC-AC3EA975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949" y="1525731"/>
            <a:ext cx="3628131" cy="23844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8EE0EA-F350-1DC7-1973-27D4A5E0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722" y="624110"/>
            <a:ext cx="1280890" cy="1280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C2CEF1-59E7-A29D-67D1-8C6638AFB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403" y="4164362"/>
            <a:ext cx="3844319" cy="23844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B6E386-0283-B6C5-D99D-5F98E0EE800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550"/>
          <a:stretch/>
        </p:blipFill>
        <p:spPr>
          <a:xfrm>
            <a:off x="2025789" y="4164362"/>
            <a:ext cx="4070212" cy="23844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1187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4E9C2-432E-3A80-62AD-34361443E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3B6F-C690-0B1F-55B4-A0F89EE7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624111"/>
            <a:ext cx="4984357" cy="683580"/>
          </a:xfrm>
        </p:spPr>
        <p:txBody>
          <a:bodyPr>
            <a:normAutofit/>
          </a:bodyPr>
          <a:lstStyle/>
          <a:p>
            <a:r>
              <a:rPr lang="en-IN" sz="3200" b="1">
                <a:latin typeface="Tahoma"/>
                <a:ea typeface="Tahoma"/>
                <a:cs typeface="Tahoma"/>
              </a:rPr>
              <a:t>Sy and Su Relationship</a:t>
            </a:r>
            <a:endParaRPr lang="en-IN" sz="32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611886-8EF8-1738-E821-4D4C507F3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905000"/>
            <a:ext cx="4853219" cy="42102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 - Yield strength; Su - Ultimate Tensile strength</a:t>
            </a:r>
          </a:p>
          <a:p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 Sy and Sy values from a different dataset that has direct values. "Data_Su_Sy.csv"</a:t>
            </a:r>
          </a:p>
          <a:p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Fitting a linear regression model.</a:t>
            </a:r>
          </a:p>
          <a:p>
            <a:r>
              <a: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 ≈ 0.849 * Su - 100.119</a:t>
            </a:r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(Linear)</a:t>
            </a:r>
          </a:p>
          <a:p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R² score: </a:t>
            </a:r>
            <a:r>
              <a: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0.9170</a:t>
            </a:r>
          </a:p>
          <a:p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model helps if the desired feature is UTS</a:t>
            </a:r>
          </a:p>
        </p:txBody>
      </p:sp>
      <p:pic>
        <p:nvPicPr>
          <p:cNvPr id="5" name="Picture 4" descr="A graph with blue dots and a red line&#10;&#10;AI-generated content may be incorrect.">
            <a:extLst>
              <a:ext uri="{FF2B5EF4-FFF2-40B4-BE49-F238E27FC236}">
                <a16:creationId xmlns:a16="http://schemas.microsoft.com/office/drawing/2014/main" id="{7F92DE61-1108-4C4A-2592-A8C4C108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45" y="2278132"/>
            <a:ext cx="4130536" cy="34140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96B527-8D18-9EF1-85CC-F8147858C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722" y="624110"/>
            <a:ext cx="1280890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52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76774-71A1-C997-2113-788C05F30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16BC4CC-2738-9DEA-4D21-1DDECD76BF51}"/>
              </a:ext>
            </a:extLst>
          </p:cNvPr>
          <p:cNvSpPr txBox="1">
            <a:spLocks/>
          </p:cNvSpPr>
          <p:nvPr/>
        </p:nvSpPr>
        <p:spPr>
          <a:xfrm>
            <a:off x="2589211" y="625888"/>
            <a:ext cx="5640389" cy="683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Training &amp; Testing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830C616-B417-2154-7D11-B0316339D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99675"/>
              </p:ext>
            </p:extLst>
          </p:nvPr>
        </p:nvGraphicFramePr>
        <p:xfrm>
          <a:off x="1016050" y="2100052"/>
          <a:ext cx="6375672" cy="405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836">
                  <a:extLst>
                    <a:ext uri="{9D8B030D-6E8A-4147-A177-3AD203B41FA5}">
                      <a16:colId xmlns:a16="http://schemas.microsoft.com/office/drawing/2014/main" val="3764247906"/>
                    </a:ext>
                  </a:extLst>
                </a:gridCol>
                <a:gridCol w="3187836">
                  <a:extLst>
                    <a:ext uri="{9D8B030D-6E8A-4147-A177-3AD203B41FA5}">
                      <a16:colId xmlns:a16="http://schemas.microsoft.com/office/drawing/2014/main" val="3396100846"/>
                    </a:ext>
                  </a:extLst>
                </a:gridCol>
              </a:tblGrid>
              <a:tr h="810914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buNone/>
                      </a:pPr>
                      <a:r>
                        <a:rPr lang="en-IN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 Training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buNone/>
                      </a:pPr>
                      <a:r>
                        <a:rPr lang="en-IN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 Testing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33069"/>
                  </a:ext>
                </a:extLst>
              </a:tr>
              <a:tr h="810914">
                <a:tc>
                  <a:txBody>
                    <a:bodyPr/>
                    <a:lstStyle/>
                    <a:p>
                      <a:pPr marL="0" algn="just" rtl="0" eaLnBrk="1" fontAlgn="t" latinLnBrk="0" hangingPunct="1">
                        <a:buNone/>
                      </a:pPr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Label Encoding &amp; Scaling Prepares features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just" rtl="0" eaLnBrk="1" fontAlgn="t" latinLnBrk="0" hangingPunct="1">
                        <a:buNone/>
                      </a:pPr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Train-Test Split – Ensures fair evaluation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616756"/>
                  </a:ext>
                </a:extLst>
              </a:tr>
              <a:tr h="810914">
                <a:tc>
                  <a:txBody>
                    <a:bodyPr/>
                    <a:lstStyle/>
                    <a:p>
                      <a:pPr marL="0" algn="just" rtl="0" eaLnBrk="1" fontAlgn="t" latinLnBrk="0" hangingPunct="1">
                        <a:buNone/>
                      </a:pPr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One-Hot Encoding of Target– </a:t>
                      </a:r>
                      <a:r>
                        <a:rPr lang="en-IN" sz="14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Softmax</a:t>
                      </a:r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compatibility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just" rtl="0" eaLnBrk="1" fontAlgn="t" latinLnBrk="0" hangingPunct="1">
                        <a:buNone/>
                      </a:pPr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Evaluate on Test Set – Measures generalization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845898"/>
                  </a:ext>
                </a:extLst>
              </a:tr>
              <a:tr h="810914">
                <a:tc>
                  <a:txBody>
                    <a:bodyPr/>
                    <a:lstStyle/>
                    <a:p>
                      <a:pPr marL="0" algn="just" rtl="0" eaLnBrk="1" fontAlgn="t" latinLnBrk="0" hangingPunct="1">
                        <a:buNone/>
                      </a:pPr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IN" sz="14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ModelCheckpoint</a:t>
                      </a:r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– Saves best model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just" rtl="0" eaLnBrk="1" fontAlgn="t" latinLnBrk="0" hangingPunct="1">
                        <a:buNone/>
                      </a:pPr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Save Model &amp; Preprocessors – For future inference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823439"/>
                  </a:ext>
                </a:extLst>
              </a:tr>
              <a:tr h="810914">
                <a:tc>
                  <a:txBody>
                    <a:bodyPr/>
                    <a:lstStyle/>
                    <a:p>
                      <a:pPr marL="0" algn="just" rtl="0" eaLnBrk="1" fontAlgn="t" latinLnBrk="0" hangingPunct="1">
                        <a:buNone/>
                      </a:pPr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Validation Split + Deep Layers – Prevents overfitting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just" rtl="0" eaLnBrk="1" fontAlgn="t" latinLnBrk="0" hangingPunct="1">
                        <a:buNone/>
                      </a:pPr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Plot Accuracy/Loss – Diagnoses model performance</a:t>
                      </a:r>
                      <a:endParaRPr lang="en-IN" sz="18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47966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116479D-724D-5326-60A9-8E0A2960C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722" y="624110"/>
            <a:ext cx="1280890" cy="1280890"/>
          </a:xfrm>
          <a:prstGeom prst="rect">
            <a:avLst/>
          </a:prstGeom>
        </p:spPr>
      </p:pic>
      <p:pic>
        <p:nvPicPr>
          <p:cNvPr id="3" name="Picture 2" descr="A diagram of a network&#10;&#10;AI-generated content may be incorrect.">
            <a:extLst>
              <a:ext uri="{FF2B5EF4-FFF2-40B4-BE49-F238E27FC236}">
                <a16:creationId xmlns:a16="http://schemas.microsoft.com/office/drawing/2014/main" id="{2C410BF6-405D-E542-7B1E-78DBF332A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455" y="2100052"/>
            <a:ext cx="3645065" cy="2654316"/>
          </a:xfrm>
          <a:prstGeom prst="rect">
            <a:avLst/>
          </a:prstGeom>
        </p:spPr>
      </p:pic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4805A9AC-6DE4-BC47-1B07-B5B80D214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832" y="4949420"/>
            <a:ext cx="4205994" cy="1376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 Model: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input layer, 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hidden layer(Activation='</a:t>
            </a:r>
            <a:r>
              <a:rPr lang="en-US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Relu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’),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output layer (Activation='</a:t>
            </a:r>
            <a:r>
              <a:rPr lang="en-US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softmax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346301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28772-2FB8-C7F3-C065-2480FA8D0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2DA59CB-B764-5EFD-23D6-252AA4AAEF01}"/>
              </a:ext>
            </a:extLst>
          </p:cNvPr>
          <p:cNvSpPr txBox="1">
            <a:spLocks/>
          </p:cNvSpPr>
          <p:nvPr/>
        </p:nvSpPr>
        <p:spPr>
          <a:xfrm>
            <a:off x="2589211" y="624111"/>
            <a:ext cx="5640389" cy="683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AB3CE-78BF-D84F-B8CB-94A079336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1905000"/>
            <a:ext cx="5798820" cy="2644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AF02D363-C199-9CD0-4566-21363A886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4857373"/>
            <a:ext cx="5798820" cy="1376516"/>
          </a:xfrm>
        </p:spPr>
        <p:txBody>
          <a:bodyPr>
            <a:noAutofit/>
          </a:bodyPr>
          <a:lstStyle/>
          <a:p>
            <a:r>
              <a:rPr lang="en-IN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major overfitting</a:t>
            </a:r>
          </a:p>
          <a:p>
            <a:r>
              <a:rPr lang="en-IN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steadily increases, and loss decreases across epochs</a:t>
            </a:r>
          </a:p>
          <a:p>
            <a:r>
              <a:rPr lang="en-IN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accuracy fluctuates slightly due to class imbalance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94AD8-E6A7-D934-7462-634BD8255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722" y="624110"/>
            <a:ext cx="1280890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5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19F05-7E52-9299-813F-872FA08CF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1AEF8A-0074-9CAF-D243-FE64817B7B1E}"/>
              </a:ext>
            </a:extLst>
          </p:cNvPr>
          <p:cNvSpPr txBox="1">
            <a:spLocks/>
          </p:cNvSpPr>
          <p:nvPr/>
        </p:nvSpPr>
        <p:spPr>
          <a:xfrm>
            <a:off x="2589211" y="624111"/>
            <a:ext cx="5640389" cy="683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Evaluation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12DF28C1-1019-F4C4-5D7B-13D869D03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4416" y="2803454"/>
            <a:ext cx="4159190" cy="2686665"/>
          </a:xfrm>
        </p:spPr>
        <p:txBody>
          <a:bodyPr>
            <a:noAutofit/>
          </a:bodyPr>
          <a:lstStyle/>
          <a:p>
            <a:r>
              <a:rPr lang="en-IN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confusion matrix highlights model performance across the three classes</a:t>
            </a:r>
          </a:p>
          <a:p>
            <a:r>
              <a:rPr lang="en-IN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model:</a:t>
            </a:r>
          </a:p>
          <a:p>
            <a:pPr lvl="1"/>
            <a:r>
              <a:rPr lang="en-IN"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Performs well for Annealed and Normalized classes</a:t>
            </a:r>
          </a:p>
          <a:p>
            <a:pPr lvl="1"/>
            <a:r>
              <a:rPr lang="en-IN"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struggles with annealed, normalized</a:t>
            </a:r>
          </a:p>
          <a:p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104D5D47-C87C-186E-D5BF-02A3EDA2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1877687"/>
            <a:ext cx="4756211" cy="3612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85255B-25BB-4D16-338F-8A112106F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722" y="624110"/>
            <a:ext cx="1280890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01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701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Tahoma</vt:lpstr>
      <vt:lpstr>Wingdings 3</vt:lpstr>
      <vt:lpstr>Wisp</vt:lpstr>
      <vt:lpstr>ML-Driven Predictive Modeling of Steel Heat Treatment for Desired Mechanical Properties</vt:lpstr>
      <vt:lpstr>PowerPoint Presentation</vt:lpstr>
      <vt:lpstr>PowerPoint Presentation</vt:lpstr>
      <vt:lpstr>Data Pre-Processing</vt:lpstr>
      <vt:lpstr>Data Visualization</vt:lpstr>
      <vt:lpstr>Sy and Su Relationship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ML-Driven Predictive Modeling of Steel Heat Treatment for Desired Mechanical Properties</dc:title>
  <dc:subject/>
  <dc:creator/>
  <cp:keywords/>
  <dc:description>generated using python-pptx</dc:description>
  <cp:lastModifiedBy>Arun Kumar Yadav</cp:lastModifiedBy>
  <cp:revision>2</cp:revision>
  <dcterms:created xsi:type="dcterms:W3CDTF">2013-01-27T09:14:16Z</dcterms:created>
  <dcterms:modified xsi:type="dcterms:W3CDTF">2025-09-03T12:35:34Z</dcterms:modified>
  <cp:category/>
</cp:coreProperties>
</file>