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224" autoAdjust="0"/>
  </p:normalViewPr>
  <p:slideViewPr>
    <p:cSldViewPr snapToGrid="0">
      <p:cViewPr varScale="1">
        <p:scale>
          <a:sx n="56" d="100"/>
          <a:sy n="56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C319-3B9D-4951-872A-1C8F8CE041CB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C77BF-E537-499B-9D36-3E88BA23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1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Sending  a Speed post. People</a:t>
            </a:r>
            <a:r>
              <a:rPr lang="en-US" baseline="0" dirty="0" smtClean="0"/>
              <a:t> wont be waiting till the letter is delivered at the destination. They get back a receipt and then leave. Sending letter happens in the background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Order at your grocery shop and get it delivered at home.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Online shopping. 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Sleigh and many dogs.</a:t>
            </a:r>
            <a:r>
              <a:rPr lang="en-US" baseline="0" dirty="0" smtClean="0"/>
              <a:t> They can pull a bigger load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V6 engine – More throttles working together and hence more power output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Multiple queues in Walmart – Faster movement of billing queues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8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refer Threads/example1</a:t>
            </a:r>
          </a:p>
          <a:p>
            <a:endParaRPr lang="en-US" dirty="0" smtClean="0"/>
          </a:p>
          <a:p>
            <a:r>
              <a:rPr lang="en-US" dirty="0" smtClean="0"/>
              <a:t>Runnable</a:t>
            </a:r>
            <a:r>
              <a:rPr lang="en-US" baseline="0" dirty="0" smtClean="0"/>
              <a:t> is required in event the thread implementation needs to extend from another class. 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01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 refer Threads/example2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6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 refer Threads/example3</a:t>
            </a:r>
          </a:p>
          <a:p>
            <a:endParaRPr lang="en-US" dirty="0" smtClean="0"/>
          </a:p>
          <a:p>
            <a:r>
              <a:rPr lang="en-US" dirty="0" smtClean="0"/>
              <a:t>Demonstrate</a:t>
            </a:r>
            <a:r>
              <a:rPr lang="en-US" baseline="0" dirty="0" smtClean="0"/>
              <a:t> the concept of </a:t>
            </a:r>
            <a:r>
              <a:rPr lang="en-US" baseline="0" dirty="0" err="1" smtClean="0"/>
              <a:t>thread.join</a:t>
            </a:r>
            <a:r>
              <a:rPr lang="en-US" baseline="0" dirty="0" smtClean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0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talk about synchronization in this slide</a:t>
            </a:r>
            <a:r>
              <a:rPr lang="en-US" baseline="0" dirty="0" smtClean="0"/>
              <a:t> and show how we synchronize methods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2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2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7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CE79-BA54-4D29-AD51-F1B7072AB361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1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Java- Threads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36" y="-10532"/>
            <a:ext cx="10515600" cy="1325563"/>
          </a:xfrm>
        </p:spPr>
        <p:txBody>
          <a:bodyPr/>
          <a:lstStyle/>
          <a:p>
            <a:r>
              <a:rPr lang="en-US" dirty="0" smtClean="0"/>
              <a:t>Asynchronous &amp; Parallel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66153" y="1137172"/>
            <a:ext cx="1815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22339" y="1171978"/>
            <a:ext cx="0" cy="481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22339" y="1150051"/>
            <a:ext cx="2239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www.indiapost.gov.in/_layouts/15/images/DOP.Portal.UILayer/Speed-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2" y="2073381"/>
            <a:ext cx="2739345" cy="6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quicksearch.in/wp-content/uploads/2016/08/online-sh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88" y="3077247"/>
            <a:ext cx="2231248" cy="15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lassesnotes.com/wp-content/uploads/2013/11/Home-Delivery-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5" y="3285301"/>
            <a:ext cx="23717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28833" y="5915258"/>
            <a:ext cx="4397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Anything else?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32" name="Picture 8" descr="http://graphics8.nytimes.com/images/2009/01/11/nyregion/11mushct.6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43" y="2137326"/>
            <a:ext cx="3083691" cy="17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2v9y0dukr6mq2.cloudfront.net/video/thumbnail/Yu5bJ4M/people-paying-foods-at-check-out-counter-inside-walmart-store-with-4k-resolution_ekly0vhrze__S00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85" y="4150143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0/IC_engine.JPG/300px-IC_eng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37" y="1824860"/>
            <a:ext cx="2013636" cy="20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16687"/>
            <a:ext cx="10515600" cy="1325563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76" y="1256280"/>
            <a:ext cx="10634932" cy="226329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thread</a:t>
            </a:r>
            <a:r>
              <a:rPr lang="en-US" altLang="en-US" dirty="0"/>
              <a:t> is a single sequence of execution within a </a:t>
            </a:r>
            <a:r>
              <a:rPr lang="en-US" altLang="en-US" dirty="0" smtClean="0"/>
              <a:t>program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E.g. Main method 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A Thread can </a:t>
            </a:r>
            <a:r>
              <a:rPr lang="en-US" altLang="en-US" b="1" dirty="0" smtClean="0"/>
              <a:t>spawn</a:t>
            </a:r>
            <a:r>
              <a:rPr lang="en-US" altLang="en-US" dirty="0" smtClean="0"/>
              <a:t> new threads from within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 </a:t>
            </a:r>
            <a:r>
              <a:rPr lang="en-US" altLang="en-US" dirty="0" smtClean="0"/>
              <a:t>Can be implemented either by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 smtClean="0"/>
              <a:t>Extending “</a:t>
            </a:r>
            <a:r>
              <a:rPr lang="en-US" altLang="en-US" dirty="0" err="1" smtClean="0"/>
              <a:t>java.lang.Thread</a:t>
            </a:r>
            <a:r>
              <a:rPr lang="en-US" altLang="en-US" dirty="0" smtClean="0"/>
              <a:t>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 smtClean="0"/>
              <a:t>Implementing “</a:t>
            </a:r>
            <a:r>
              <a:rPr lang="en-US" altLang="en-US" dirty="0" err="1" smtClean="0"/>
              <a:t>java.lang.Runnable</a:t>
            </a:r>
            <a:r>
              <a:rPr lang="en-US" altLang="en-US" dirty="0" smtClean="0"/>
              <a:t>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en-US" b="1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058095" y="1598574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76" y="4226943"/>
            <a:ext cx="1063493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Observations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Runnable requires a thread to execute.   </a:t>
            </a:r>
            <a:r>
              <a:rPr lang="en-US" sz="2000" i="1" dirty="0" smtClean="0"/>
              <a:t>So why do we need a Runnable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 execution can lead to a different order in which the threads are executed.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Main thread finished execution, with the child threads still running.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2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0"/>
            <a:ext cx="10515600" cy="1325563"/>
          </a:xfrm>
        </p:spPr>
        <p:txBody>
          <a:bodyPr/>
          <a:lstStyle/>
          <a:p>
            <a:r>
              <a:rPr lang="en-US" dirty="0" smtClean="0"/>
              <a:t>Types of Threads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354"/>
              </p:ext>
            </p:extLst>
          </p:nvPr>
        </p:nvGraphicFramePr>
        <p:xfrm>
          <a:off x="479613" y="1093695"/>
          <a:ext cx="11210364" cy="592688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36788"/>
                <a:gridCol w="3736788"/>
                <a:gridCol w="3736788"/>
              </a:tblGrid>
              <a:tr h="72469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User Threads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Daemon Threads</a:t>
                      </a:r>
                      <a:endParaRPr lang="en-GB" sz="3200" dirty="0"/>
                    </a:p>
                  </a:txBody>
                  <a:tcPr/>
                </a:tc>
              </a:tr>
              <a:tr h="12582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High Priority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Low Priority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42744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JVM lives until completion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JVM</a:t>
                      </a:r>
                      <a:r>
                        <a:rPr lang="en-US" sz="2800" baseline="0" dirty="0" smtClean="0"/>
                        <a:t> t</a:t>
                      </a:r>
                      <a:r>
                        <a:rPr lang="en-US" sz="2800" dirty="0" smtClean="0"/>
                        <a:t>erminates even if alive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2582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Foreground Process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Background Process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25824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main()</a:t>
                      </a:r>
                      <a:r>
                        <a:rPr lang="en-US" sz="2800" baseline="0" dirty="0" smtClean="0"/>
                        <a:t> thread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Garbage Collector</a:t>
                      </a:r>
                      <a:r>
                        <a:rPr lang="en-US" sz="2800" baseline="0" dirty="0" smtClean="0"/>
                        <a:t> </a:t>
                      </a:r>
                      <a:endParaRPr lang="en-GB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8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30" y="2939384"/>
            <a:ext cx="1596751" cy="15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foregrou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27" y="444596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2.iconfinder.com/data/icons/science-solid-icons-vol-2/48/079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52" y="5828041"/>
            <a:ext cx="988709" cy="9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28" y="1907147"/>
            <a:ext cx="1103953" cy="11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0"/>
            <a:ext cx="10515600" cy="1325563"/>
          </a:xfrm>
        </p:spPr>
        <p:txBody>
          <a:bodyPr/>
          <a:lstStyle/>
          <a:p>
            <a:r>
              <a:rPr lang="en-US" dirty="0" smtClean="0"/>
              <a:t>Computations in Threads</a:t>
            </a:r>
            <a:endParaRPr lang="en-GB" dirty="0"/>
          </a:p>
        </p:txBody>
      </p:sp>
      <p:pic>
        <p:nvPicPr>
          <p:cNvPr id="4098" name="Picture 2" descr="Image result for pa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4" y="10587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2446" y="1325563"/>
            <a:ext cx="819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pass arguments to a thread by declaring fields in the thread class 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3271" y="2963716"/>
            <a:ext cx="58629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For a List of String array, calculate and print the lengths of individual strings, in separate threads.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559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8" y="2813"/>
            <a:ext cx="10515600" cy="1325563"/>
          </a:xfrm>
        </p:spPr>
        <p:txBody>
          <a:bodyPr/>
          <a:lstStyle/>
          <a:p>
            <a:r>
              <a:rPr lang="en-US" dirty="0" smtClean="0"/>
              <a:t>Aggregation using Threads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1" y="1309505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143" y="1328376"/>
            <a:ext cx="32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big process may be desired to be split into smaller processes</a:t>
            </a:r>
            <a:endParaRPr lang="en-GB" sz="2400" dirty="0"/>
          </a:p>
        </p:txBody>
      </p:sp>
      <p:pic>
        <p:nvPicPr>
          <p:cNvPr id="5122" name="Picture 2" descr="https://cdn2.iconfinder.com/data/icons/interface-part-1/32/arrows-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88" y="1083152"/>
            <a:ext cx="1690777" cy="16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8136" y="1309505"/>
            <a:ext cx="32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from the smaller process are aggregated to provide a single result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777" y="3222508"/>
            <a:ext cx="586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From a list of Strings, find the number of occurrences of the letter “A”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93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Sharing </a:t>
            </a:r>
            <a:r>
              <a:rPr lang="en-US" dirty="0"/>
              <a:t>r</a:t>
            </a:r>
            <a:r>
              <a:rPr lang="en-US" dirty="0" smtClean="0"/>
              <a:t>esources between Threads</a:t>
            </a:r>
            <a:endParaRPr lang="en-GB" dirty="0"/>
          </a:p>
        </p:txBody>
      </p:sp>
      <p:pic>
        <p:nvPicPr>
          <p:cNvPr id="6146" name="Picture 2" descr="Image result for SHAR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8" y="131921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770997" y="1325562"/>
            <a:ext cx="3767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Multiple threads may share a common object, reading/ modifying it</a:t>
            </a:r>
            <a:endParaRPr lang="en-GB" sz="2400" dirty="0"/>
          </a:p>
        </p:txBody>
      </p:sp>
      <p:pic>
        <p:nvPicPr>
          <p:cNvPr id="6148" name="Picture 4" descr="Image result for wrong icon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09" y="126745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77177" y="1267451"/>
            <a:ext cx="417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lead to inconsistent reads and writes. The integrity of data will be lost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777" y="3222508"/>
            <a:ext cx="586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From a list of Strings, find the number of occurrences of the letter “A”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942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409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Java- Threads</vt:lpstr>
      <vt:lpstr>Asynchronous &amp; Parallel</vt:lpstr>
      <vt:lpstr>Threads</vt:lpstr>
      <vt:lpstr>Types of Threads</vt:lpstr>
      <vt:lpstr>Computations in Threads</vt:lpstr>
      <vt:lpstr>Aggregation using Threads</vt:lpstr>
      <vt:lpstr>Sharing resources between Threads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 Threads</dc:title>
  <dc:creator>Arun Madhavan Govindarajan</dc:creator>
  <cp:lastModifiedBy>Arun Madhavan Govindarajan</cp:lastModifiedBy>
  <cp:revision>28</cp:revision>
  <dcterms:created xsi:type="dcterms:W3CDTF">2016-08-27T10:35:52Z</dcterms:created>
  <dcterms:modified xsi:type="dcterms:W3CDTF">2016-08-29T02:03:39Z</dcterms:modified>
</cp:coreProperties>
</file>