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/>
    <p:restoredTop sz="96327"/>
  </p:normalViewPr>
  <p:slideViewPr>
    <p:cSldViewPr snapToGrid="0" snapToObjects="1">
      <p:cViewPr varScale="1">
        <p:scale>
          <a:sx n="154" d="100"/>
          <a:sy n="154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docs/mock-function-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9BEB-F8C9-4241-838F-8C17DDDB6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with jest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7EC0-F1C4-1948-96BF-AB3479780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93A3-2FA4-8E48-98E0-7D47D939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or Behavior Driven Development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11E229-B97C-8545-81AF-1A14BE9CC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26" y="3136900"/>
            <a:ext cx="4584700" cy="24003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1B6DECC-C552-234B-BB28-A43F78C8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04" y="3129753"/>
            <a:ext cx="6799092" cy="1586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FAA616-F797-C64F-B315-00708FAF103F}"/>
              </a:ext>
            </a:extLst>
          </p:cNvPr>
          <p:cNvSpPr txBox="1"/>
          <p:nvPr/>
        </p:nvSpPr>
        <p:spPr>
          <a:xfrm>
            <a:off x="2404153" y="269182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83EB-8E7C-CC4C-B1E3-FACD6ED422E1}"/>
              </a:ext>
            </a:extLst>
          </p:cNvPr>
          <p:cNvSpPr txBox="1"/>
          <p:nvPr/>
        </p:nvSpPr>
        <p:spPr>
          <a:xfrm>
            <a:off x="4667262" y="272969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D7573-E09C-A04B-9414-2C9E05F7A469}"/>
              </a:ext>
            </a:extLst>
          </p:cNvPr>
          <p:cNvSpPr txBox="1"/>
          <p:nvPr/>
        </p:nvSpPr>
        <p:spPr>
          <a:xfrm>
            <a:off x="7602876" y="269182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258280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D6C3-8682-5549-A88E-FA529B98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discuss today?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E84B-C27C-2C46-87A6-C26DE604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unit testing? </a:t>
            </a:r>
          </a:p>
          <a:p>
            <a:r>
              <a:rPr lang="en-US" dirty="0"/>
              <a:t>How to improve testability of code</a:t>
            </a:r>
          </a:p>
          <a:p>
            <a:r>
              <a:rPr lang="en-US" dirty="0"/>
              <a:t>Unit testing with jest</a:t>
            </a:r>
          </a:p>
          <a:p>
            <a:r>
              <a:rPr lang="en-US" dirty="0"/>
              <a:t>TDD and BDD</a:t>
            </a:r>
          </a:p>
        </p:txBody>
      </p:sp>
    </p:spTree>
    <p:extLst>
      <p:ext uri="{BB962C8B-B14F-4D97-AF65-F5344CB8AC3E}">
        <p14:creationId xmlns:p14="http://schemas.microsoft.com/office/powerpoint/2010/main" val="26902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00CA-EF99-4044-8BD4-B6586894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71BA-F980-E14F-98E5-D093BC3D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“Unit” is a smallest piece of code</a:t>
            </a:r>
          </a:p>
          <a:p>
            <a:r>
              <a:rPr lang="en-US" dirty="0"/>
              <a:t>“Unit Testing” is validating each unit of the software to ensure it performs as expected.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Q/A</a:t>
            </a:r>
          </a:p>
          <a:p>
            <a:r>
              <a:rPr lang="en-US" dirty="0"/>
              <a:t>Is unit testing a form of White Box or Black Box testing? </a:t>
            </a:r>
          </a:p>
        </p:txBody>
      </p:sp>
    </p:spTree>
    <p:extLst>
      <p:ext uri="{BB962C8B-B14F-4D97-AF65-F5344CB8AC3E}">
        <p14:creationId xmlns:p14="http://schemas.microsoft.com/office/powerpoint/2010/main" val="207298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9E32-7249-EA42-BC47-384194B3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91CD-CCCF-3847-AB76-38839FCA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Peace of mind</a:t>
            </a:r>
          </a:p>
          <a:p>
            <a:r>
              <a:rPr lang="en-US" dirty="0"/>
              <a:t>Covers Edge cases</a:t>
            </a:r>
          </a:p>
          <a:p>
            <a:r>
              <a:rPr lang="en-US" dirty="0"/>
              <a:t>Efficiency of QA cycles</a:t>
            </a:r>
          </a:p>
          <a:p>
            <a:r>
              <a:rPr lang="en-US" dirty="0"/>
              <a:t>Documentation (Code speaks louder than comments)</a:t>
            </a:r>
          </a:p>
          <a:p>
            <a:r>
              <a:rPr lang="en-US" dirty="0"/>
              <a:t>Prompts Better Design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Q/A</a:t>
            </a:r>
          </a:p>
          <a:p>
            <a:r>
              <a:rPr lang="en-US" dirty="0"/>
              <a:t>Any Other benefits? </a:t>
            </a:r>
          </a:p>
        </p:txBody>
      </p:sp>
    </p:spTree>
    <p:extLst>
      <p:ext uri="{BB962C8B-B14F-4D97-AF65-F5344CB8AC3E}">
        <p14:creationId xmlns:p14="http://schemas.microsoft.com/office/powerpoint/2010/main" val="3445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F665-E24E-C14E-A2B9-1587805A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testability of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5533-F775-5C4D-9520-80D84E0DA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ease of writing tests is the testability of code</a:t>
            </a:r>
          </a:p>
          <a:p>
            <a:r>
              <a:rPr lang="en-US" dirty="0"/>
              <a:t>Code should be modular</a:t>
            </a:r>
          </a:p>
          <a:p>
            <a:r>
              <a:rPr lang="en-US" dirty="0"/>
              <a:t>A unit of code should serve singular purpose</a:t>
            </a:r>
          </a:p>
          <a:p>
            <a:r>
              <a:rPr lang="en-US" dirty="0"/>
              <a:t>Loose Coupling (Dependency Injection)</a:t>
            </a:r>
          </a:p>
          <a:p>
            <a:r>
              <a:rPr lang="en-US" dirty="0"/>
              <a:t>TDD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Q/A</a:t>
            </a:r>
          </a:p>
          <a:p>
            <a:r>
              <a:rPr lang="en-US" dirty="0"/>
              <a:t>Improvement for extractors? </a:t>
            </a:r>
          </a:p>
        </p:txBody>
      </p:sp>
    </p:spTree>
    <p:extLst>
      <p:ext uri="{BB962C8B-B14F-4D97-AF65-F5344CB8AC3E}">
        <p14:creationId xmlns:p14="http://schemas.microsoft.com/office/powerpoint/2010/main" val="40037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4AAC-6B9F-3644-865F-293A1E2A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with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731D-BF93-1540-9715-B4EFEFDC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(math module example)</a:t>
            </a:r>
          </a:p>
          <a:p>
            <a:r>
              <a:rPr lang="en-US" dirty="0"/>
              <a:t>Matchers, Setup Teardowns, Scopes</a:t>
            </a:r>
          </a:p>
        </p:txBody>
      </p:sp>
    </p:spTree>
    <p:extLst>
      <p:ext uri="{BB962C8B-B14F-4D97-AF65-F5344CB8AC3E}">
        <p14:creationId xmlns:p14="http://schemas.microsoft.com/office/powerpoint/2010/main" val="13165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4545-0B09-3648-9C79-5408D62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with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A1BC-346A-124C-AB6D-EB0E02B5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Example</a:t>
            </a:r>
          </a:p>
          <a:p>
            <a:r>
              <a:rPr lang="en-US" dirty="0">
                <a:hlinkClick r:id="rId2"/>
              </a:rPr>
              <a:t>https://jestjs.io/docs/mock-function-api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Jest Object</a:t>
            </a:r>
          </a:p>
          <a:p>
            <a:r>
              <a:rPr lang="en-US" dirty="0"/>
              <a:t>https://</a:t>
            </a:r>
            <a:r>
              <a:rPr lang="en-US" dirty="0" err="1"/>
              <a:t>jestjs.io</a:t>
            </a:r>
            <a:r>
              <a:rPr lang="en-US" dirty="0"/>
              <a:t>/docs/jest-object</a:t>
            </a:r>
          </a:p>
        </p:txBody>
      </p:sp>
    </p:spTree>
    <p:extLst>
      <p:ext uri="{BB962C8B-B14F-4D97-AF65-F5344CB8AC3E}">
        <p14:creationId xmlns:p14="http://schemas.microsoft.com/office/powerpoint/2010/main" val="297267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5A42-5D6D-B049-8A01-BB92946F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TDD with jest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A461D7-392F-48CC-9448-03C5DD71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TDD or Test Driven Development is a software development practice wherein testcases are written even before the code. </a:t>
            </a:r>
          </a:p>
          <a:p>
            <a:r>
              <a:rPr lang="en-US" sz="2000" dirty="0"/>
              <a:t>This helps drive the design</a:t>
            </a:r>
          </a:p>
          <a:p>
            <a:r>
              <a:rPr lang="en-US" sz="2000" dirty="0"/>
              <a:t>Improves testability and test coverage</a:t>
            </a:r>
          </a:p>
          <a:p>
            <a:r>
              <a:rPr lang="en-US" sz="2000" dirty="0"/>
              <a:t>Inherently makes applications loosely coupled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Q/A</a:t>
            </a:r>
          </a:p>
          <a:p>
            <a:r>
              <a:rPr lang="en-US" sz="2000" dirty="0"/>
              <a:t>Drawbacks of this approach?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D62DCF7-22F6-4244-BAB7-FEDC8AA8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1269206"/>
            <a:ext cx="3358478" cy="431958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329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955F-C613-CE44-8B2F-701F4C96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or Behavior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3233-CD10-EC49-BF53-9B9489CCC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Lines between TDD and BDD are not clear. We might be doing BDD without even knowing it. </a:t>
            </a:r>
          </a:p>
          <a:p>
            <a:r>
              <a:rPr lang="en-US" dirty="0"/>
              <a:t>BDD means writing tests in a language that is meaningful to everybody in the org and not just the developers. </a:t>
            </a:r>
          </a:p>
          <a:p>
            <a:r>
              <a:rPr lang="en-US" dirty="0" err="1"/>
              <a:t>Cucumber.js</a:t>
            </a:r>
            <a:r>
              <a:rPr lang="en-US" dirty="0"/>
              <a:t> is a very popular framework for BDD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1537</TotalTime>
  <Words>303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Unit Testing with jest</vt:lpstr>
      <vt:lpstr>What will we discuss today? </vt:lpstr>
      <vt:lpstr>What is unit testing?</vt:lpstr>
      <vt:lpstr>Benefits of Unit Testing</vt:lpstr>
      <vt:lpstr>How to improve testability of code?</vt:lpstr>
      <vt:lpstr>Unit Testing with Jest</vt:lpstr>
      <vt:lpstr>Mocking with Jest</vt:lpstr>
      <vt:lpstr>TDD with jest</vt:lpstr>
      <vt:lpstr>BDD or Behavior Driven development</vt:lpstr>
      <vt:lpstr>BDD or Behavior Driven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jest</dc:title>
  <dc:creator>Samarth</dc:creator>
  <cp:lastModifiedBy>Samarth</cp:lastModifiedBy>
  <cp:revision>15</cp:revision>
  <dcterms:created xsi:type="dcterms:W3CDTF">2021-06-17T02:54:10Z</dcterms:created>
  <dcterms:modified xsi:type="dcterms:W3CDTF">2021-06-18T09:42:46Z</dcterms:modified>
</cp:coreProperties>
</file>