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5"/>
  </p:sldMasterIdLst>
  <p:notesMasterIdLst>
    <p:notesMasterId r:id="rId18"/>
  </p:notesMasterIdLst>
  <p:handoutMasterIdLst>
    <p:handoutMasterId r:id="rId19"/>
  </p:handoutMasterIdLst>
  <p:sldIdLst>
    <p:sldId id="622" r:id="rId6"/>
    <p:sldId id="632" r:id="rId7"/>
    <p:sldId id="631" r:id="rId8"/>
    <p:sldId id="623" r:id="rId9"/>
    <p:sldId id="624" r:id="rId10"/>
    <p:sldId id="625" r:id="rId11"/>
    <p:sldId id="626" r:id="rId12"/>
    <p:sldId id="630" r:id="rId13"/>
    <p:sldId id="628" r:id="rId14"/>
    <p:sldId id="629" r:id="rId15"/>
    <p:sldId id="633" r:id="rId16"/>
    <p:sldId id="6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Lobo" initials="CL" lastIdx="1" clrIdx="0">
    <p:extLst>
      <p:ext uri="{19B8F6BF-5375-455C-9EA6-DF929625EA0E}">
        <p15:presenceInfo xmlns:p15="http://schemas.microsoft.com/office/powerpoint/2012/main" userId="S-1-5-21-932416472-1581942402-1327342795-32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CED"/>
    <a:srgbClr val="545AE2"/>
    <a:srgbClr val="3A4DB7"/>
    <a:srgbClr val="797EE8"/>
    <a:srgbClr val="444BDF"/>
    <a:srgbClr val="6600FF"/>
    <a:srgbClr val="006AAC"/>
    <a:srgbClr val="F9A11B"/>
    <a:srgbClr val="FFA600"/>
    <a:srgbClr val="234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82272" autoAdjust="0"/>
  </p:normalViewPr>
  <p:slideViewPr>
    <p:cSldViewPr snapToGrid="0">
      <p:cViewPr varScale="1">
        <p:scale>
          <a:sx n="56" d="100"/>
          <a:sy n="56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0CF7F-A701-4180-928F-71E25A3B86B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2D6EC-61F3-493D-83A7-738E02CDC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E66F-F995-4B3B-A8D7-D57A0C758F1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40DB-16A5-4367-9ABF-2AF3990F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40DB-16A5-4367-9ABF-2AF3990FBE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/>
          <a:srcRect t="26237"/>
          <a:stretch/>
        </p:blipFill>
        <p:spPr>
          <a:xfrm>
            <a:off x="0" y="0"/>
            <a:ext cx="12192000" cy="6426066"/>
          </a:xfrm>
          <a:prstGeom prst="rect">
            <a:avLst/>
          </a:prstGeom>
        </p:spPr>
      </p:pic>
      <p:sp>
        <p:nvSpPr>
          <p:cNvPr id="40" name="Oval 39"/>
          <p:cNvSpPr/>
          <p:nvPr userDrawn="1"/>
        </p:nvSpPr>
        <p:spPr>
          <a:xfrm>
            <a:off x="9262428" y="-229606"/>
            <a:ext cx="180000" cy="180000"/>
          </a:xfrm>
          <a:prstGeom prst="ellipse">
            <a:avLst/>
          </a:prstGeom>
          <a:solidFill>
            <a:srgbClr val="BF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 userDrawn="1"/>
        </p:nvSpPr>
        <p:spPr>
          <a:xfrm>
            <a:off x="9172428" y="-188698"/>
            <a:ext cx="180000" cy="180000"/>
          </a:xfrm>
          <a:prstGeom prst="ellipse">
            <a:avLst/>
          </a:prstGeom>
          <a:solidFill>
            <a:srgbClr val="9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9"/>
          <p:cNvGrpSpPr>
            <a:grpSpLocks noChangeAspect="1"/>
          </p:cNvGrpSpPr>
          <p:nvPr userDrawn="1"/>
        </p:nvGrpSpPr>
        <p:grpSpPr bwMode="auto">
          <a:xfrm>
            <a:off x="196939" y="2058112"/>
            <a:ext cx="3211058" cy="3211058"/>
            <a:chOff x="2247" y="567"/>
            <a:chExt cx="3188" cy="3188"/>
          </a:xfrm>
        </p:grpSpPr>
        <p:sp>
          <p:nvSpPr>
            <p:cNvPr id="44" name="Freeform 50"/>
            <p:cNvSpPr>
              <a:spLocks noEditPoints="1"/>
            </p:cNvSpPr>
            <p:nvPr/>
          </p:nvSpPr>
          <p:spPr bwMode="auto">
            <a:xfrm>
              <a:off x="2247" y="567"/>
              <a:ext cx="3188" cy="3188"/>
            </a:xfrm>
            <a:custGeom>
              <a:avLst/>
              <a:gdLst>
                <a:gd name="T0" fmla="*/ 13 w 3188"/>
                <a:gd name="T1" fmla="*/ 1373 h 3188"/>
                <a:gd name="T2" fmla="*/ 42 w 3188"/>
                <a:gd name="T3" fmla="*/ 1224 h 3188"/>
                <a:gd name="T4" fmla="*/ 97 w 3188"/>
                <a:gd name="T5" fmla="*/ 1059 h 3188"/>
                <a:gd name="T6" fmla="*/ 167 w 3188"/>
                <a:gd name="T7" fmla="*/ 880 h 3188"/>
                <a:gd name="T8" fmla="*/ 214 w 3188"/>
                <a:gd name="T9" fmla="*/ 792 h 3188"/>
                <a:gd name="T10" fmla="*/ 310 w 3188"/>
                <a:gd name="T11" fmla="*/ 654 h 3188"/>
                <a:gd name="T12" fmla="*/ 433 w 3188"/>
                <a:gd name="T13" fmla="*/ 508 h 3188"/>
                <a:gd name="T14" fmla="*/ 512 w 3188"/>
                <a:gd name="T15" fmla="*/ 422 h 3188"/>
                <a:gd name="T16" fmla="*/ 629 w 3188"/>
                <a:gd name="T17" fmla="*/ 324 h 3188"/>
                <a:gd name="T18" fmla="*/ 777 w 3188"/>
                <a:gd name="T19" fmla="*/ 230 h 3188"/>
                <a:gd name="T20" fmla="*/ 942 w 3188"/>
                <a:gd name="T21" fmla="*/ 138 h 3188"/>
                <a:gd name="T22" fmla="*/ 1034 w 3188"/>
                <a:gd name="T23" fmla="*/ 99 h 3188"/>
                <a:gd name="T24" fmla="*/ 1197 w 3188"/>
                <a:gd name="T25" fmla="*/ 53 h 3188"/>
                <a:gd name="T26" fmla="*/ 1385 w 3188"/>
                <a:gd name="T27" fmla="*/ 19 h 3188"/>
                <a:gd name="T28" fmla="*/ 1500 w 3188"/>
                <a:gd name="T29" fmla="*/ 2 h 3188"/>
                <a:gd name="T30" fmla="*/ 1653 w 3188"/>
                <a:gd name="T31" fmla="*/ 0 h 3188"/>
                <a:gd name="T32" fmla="*/ 1840 w 3188"/>
                <a:gd name="T33" fmla="*/ 25 h 3188"/>
                <a:gd name="T34" fmla="*/ 2012 w 3188"/>
                <a:gd name="T35" fmla="*/ 55 h 3188"/>
                <a:gd name="T36" fmla="*/ 2110 w 3188"/>
                <a:gd name="T37" fmla="*/ 84 h 3188"/>
                <a:gd name="T38" fmla="*/ 2264 w 3188"/>
                <a:gd name="T39" fmla="*/ 153 h 3188"/>
                <a:gd name="T40" fmla="*/ 2430 w 3188"/>
                <a:gd name="T41" fmla="*/ 243 h 3188"/>
                <a:gd name="T42" fmla="*/ 2530 w 3188"/>
                <a:gd name="T43" fmla="*/ 303 h 3188"/>
                <a:gd name="T44" fmla="*/ 2649 w 3188"/>
                <a:gd name="T45" fmla="*/ 399 h 3188"/>
                <a:gd name="T46" fmla="*/ 2774 w 3188"/>
                <a:gd name="T47" fmla="*/ 531 h 3188"/>
                <a:gd name="T48" fmla="*/ 2893 w 3188"/>
                <a:gd name="T49" fmla="*/ 671 h 3188"/>
                <a:gd name="T50" fmla="*/ 2950 w 3188"/>
                <a:gd name="T51" fmla="*/ 757 h 3188"/>
                <a:gd name="T52" fmla="*/ 3025 w 3188"/>
                <a:gd name="T53" fmla="*/ 903 h 3188"/>
                <a:gd name="T54" fmla="*/ 3098 w 3188"/>
                <a:gd name="T55" fmla="*/ 1082 h 3188"/>
                <a:gd name="T56" fmla="*/ 3137 w 3188"/>
                <a:gd name="T57" fmla="*/ 1189 h 3188"/>
                <a:gd name="T58" fmla="*/ 3167 w 3188"/>
                <a:gd name="T59" fmla="*/ 1341 h 3188"/>
                <a:gd name="T60" fmla="*/ 3181 w 3188"/>
                <a:gd name="T61" fmla="*/ 1515 h 3188"/>
                <a:gd name="T62" fmla="*/ 3183 w 3188"/>
                <a:gd name="T63" fmla="*/ 1703 h 3188"/>
                <a:gd name="T64" fmla="*/ 3173 w 3188"/>
                <a:gd name="T65" fmla="*/ 1801 h 3188"/>
                <a:gd name="T66" fmla="*/ 3137 w 3188"/>
                <a:gd name="T67" fmla="*/ 1968 h 3188"/>
                <a:gd name="T68" fmla="*/ 3081 w 3188"/>
                <a:gd name="T69" fmla="*/ 2152 h 3188"/>
                <a:gd name="T70" fmla="*/ 3043 w 3188"/>
                <a:gd name="T71" fmla="*/ 2260 h 3188"/>
                <a:gd name="T72" fmla="*/ 2972 w 3188"/>
                <a:gd name="T73" fmla="*/ 2396 h 3188"/>
                <a:gd name="T74" fmla="*/ 2860 w 3188"/>
                <a:gd name="T75" fmla="*/ 2551 h 3188"/>
                <a:gd name="T76" fmla="*/ 2753 w 3188"/>
                <a:gd name="T77" fmla="*/ 2688 h 3188"/>
                <a:gd name="T78" fmla="*/ 2672 w 3188"/>
                <a:gd name="T79" fmla="*/ 2766 h 3188"/>
                <a:gd name="T80" fmla="*/ 2548 w 3188"/>
                <a:gd name="T81" fmla="*/ 2862 h 3188"/>
                <a:gd name="T82" fmla="*/ 2388 w 3188"/>
                <a:gd name="T83" fmla="*/ 2968 h 3188"/>
                <a:gd name="T84" fmla="*/ 2290 w 3188"/>
                <a:gd name="T85" fmla="*/ 3027 h 3188"/>
                <a:gd name="T86" fmla="*/ 2148 w 3188"/>
                <a:gd name="T87" fmla="*/ 3089 h 3188"/>
                <a:gd name="T88" fmla="*/ 1964 w 3188"/>
                <a:gd name="T89" fmla="*/ 3138 h 3188"/>
                <a:gd name="T90" fmla="*/ 1811 w 3188"/>
                <a:gd name="T91" fmla="*/ 3167 h 3188"/>
                <a:gd name="T92" fmla="*/ 1623 w 3188"/>
                <a:gd name="T93" fmla="*/ 3186 h 3188"/>
                <a:gd name="T94" fmla="*/ 1508 w 3188"/>
                <a:gd name="T95" fmla="*/ 3184 h 3188"/>
                <a:gd name="T96" fmla="*/ 1335 w 3188"/>
                <a:gd name="T97" fmla="*/ 3167 h 3188"/>
                <a:gd name="T98" fmla="*/ 1228 w 3188"/>
                <a:gd name="T99" fmla="*/ 3146 h 3188"/>
                <a:gd name="T100" fmla="*/ 1076 w 3188"/>
                <a:gd name="T101" fmla="*/ 3096 h 3188"/>
                <a:gd name="T102" fmla="*/ 899 w 3188"/>
                <a:gd name="T103" fmla="*/ 3023 h 3188"/>
                <a:gd name="T104" fmla="*/ 796 w 3188"/>
                <a:gd name="T105" fmla="*/ 2973 h 3188"/>
                <a:gd name="T106" fmla="*/ 665 w 3188"/>
                <a:gd name="T107" fmla="*/ 2891 h 3188"/>
                <a:gd name="T108" fmla="*/ 533 w 3188"/>
                <a:gd name="T109" fmla="*/ 2776 h 3188"/>
                <a:gd name="T110" fmla="*/ 397 w 3188"/>
                <a:gd name="T111" fmla="*/ 2645 h 3188"/>
                <a:gd name="T112" fmla="*/ 333 w 3188"/>
                <a:gd name="T113" fmla="*/ 2571 h 3188"/>
                <a:gd name="T114" fmla="*/ 241 w 3188"/>
                <a:gd name="T115" fmla="*/ 2427 h 3188"/>
                <a:gd name="T116" fmla="*/ 151 w 3188"/>
                <a:gd name="T117" fmla="*/ 2258 h 3188"/>
                <a:gd name="T118" fmla="*/ 101 w 3188"/>
                <a:gd name="T119" fmla="*/ 2154 h 3188"/>
                <a:gd name="T120" fmla="*/ 53 w 3188"/>
                <a:gd name="T121" fmla="*/ 2008 h 3188"/>
                <a:gd name="T122" fmla="*/ 23 w 3188"/>
                <a:gd name="T123" fmla="*/ 1830 h 3188"/>
                <a:gd name="T124" fmla="*/ 0 w 3188"/>
                <a:gd name="T125" fmla="*/ 1648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8" h="3188">
                  <a:moveTo>
                    <a:pt x="2" y="1488"/>
                  </a:moveTo>
                  <a:lnTo>
                    <a:pt x="7" y="1488"/>
                  </a:lnTo>
                  <a:lnTo>
                    <a:pt x="7" y="1508"/>
                  </a:lnTo>
                  <a:lnTo>
                    <a:pt x="2" y="1508"/>
                  </a:lnTo>
                  <a:lnTo>
                    <a:pt x="2" y="1488"/>
                  </a:lnTo>
                  <a:close/>
                  <a:moveTo>
                    <a:pt x="7" y="1431"/>
                  </a:moveTo>
                  <a:lnTo>
                    <a:pt x="13" y="1431"/>
                  </a:lnTo>
                  <a:lnTo>
                    <a:pt x="11" y="1446"/>
                  </a:lnTo>
                  <a:lnTo>
                    <a:pt x="11" y="1450"/>
                  </a:lnTo>
                  <a:lnTo>
                    <a:pt x="5" y="1450"/>
                  </a:lnTo>
                  <a:lnTo>
                    <a:pt x="5" y="1446"/>
                  </a:lnTo>
                  <a:lnTo>
                    <a:pt x="7" y="1431"/>
                  </a:lnTo>
                  <a:close/>
                  <a:moveTo>
                    <a:pt x="13" y="1373"/>
                  </a:moveTo>
                  <a:lnTo>
                    <a:pt x="19" y="1375"/>
                  </a:lnTo>
                  <a:lnTo>
                    <a:pt x="19" y="1387"/>
                  </a:lnTo>
                  <a:lnTo>
                    <a:pt x="17" y="1394"/>
                  </a:lnTo>
                  <a:lnTo>
                    <a:pt x="11" y="1393"/>
                  </a:lnTo>
                  <a:lnTo>
                    <a:pt x="13" y="1385"/>
                  </a:lnTo>
                  <a:lnTo>
                    <a:pt x="13" y="1373"/>
                  </a:lnTo>
                  <a:close/>
                  <a:moveTo>
                    <a:pt x="23" y="1318"/>
                  </a:moveTo>
                  <a:lnTo>
                    <a:pt x="28" y="1318"/>
                  </a:lnTo>
                  <a:lnTo>
                    <a:pt x="26" y="1327"/>
                  </a:lnTo>
                  <a:lnTo>
                    <a:pt x="25" y="1337"/>
                  </a:lnTo>
                  <a:lnTo>
                    <a:pt x="19" y="1335"/>
                  </a:lnTo>
                  <a:lnTo>
                    <a:pt x="21" y="1325"/>
                  </a:lnTo>
                  <a:lnTo>
                    <a:pt x="23" y="1318"/>
                  </a:lnTo>
                  <a:close/>
                  <a:moveTo>
                    <a:pt x="34" y="1260"/>
                  </a:moveTo>
                  <a:lnTo>
                    <a:pt x="40" y="1262"/>
                  </a:lnTo>
                  <a:lnTo>
                    <a:pt x="38" y="1268"/>
                  </a:lnTo>
                  <a:lnTo>
                    <a:pt x="36" y="1279"/>
                  </a:lnTo>
                  <a:lnTo>
                    <a:pt x="30" y="1279"/>
                  </a:lnTo>
                  <a:lnTo>
                    <a:pt x="32" y="1266"/>
                  </a:lnTo>
                  <a:lnTo>
                    <a:pt x="34" y="1260"/>
                  </a:lnTo>
                  <a:close/>
                  <a:moveTo>
                    <a:pt x="46" y="1204"/>
                  </a:moveTo>
                  <a:lnTo>
                    <a:pt x="51" y="1206"/>
                  </a:lnTo>
                  <a:lnTo>
                    <a:pt x="51" y="1208"/>
                  </a:lnTo>
                  <a:lnTo>
                    <a:pt x="48" y="1224"/>
                  </a:lnTo>
                  <a:lnTo>
                    <a:pt x="42" y="1224"/>
                  </a:lnTo>
                  <a:lnTo>
                    <a:pt x="46" y="1208"/>
                  </a:lnTo>
                  <a:lnTo>
                    <a:pt x="46" y="1204"/>
                  </a:lnTo>
                  <a:close/>
                  <a:moveTo>
                    <a:pt x="61" y="1149"/>
                  </a:moveTo>
                  <a:lnTo>
                    <a:pt x="67" y="1151"/>
                  </a:lnTo>
                  <a:lnTo>
                    <a:pt x="67" y="1153"/>
                  </a:lnTo>
                  <a:lnTo>
                    <a:pt x="61" y="1168"/>
                  </a:lnTo>
                  <a:lnTo>
                    <a:pt x="57" y="1166"/>
                  </a:lnTo>
                  <a:lnTo>
                    <a:pt x="61" y="1151"/>
                  </a:lnTo>
                  <a:lnTo>
                    <a:pt x="61" y="1149"/>
                  </a:lnTo>
                  <a:close/>
                  <a:moveTo>
                    <a:pt x="78" y="1093"/>
                  </a:moveTo>
                  <a:lnTo>
                    <a:pt x="84" y="1095"/>
                  </a:lnTo>
                  <a:lnTo>
                    <a:pt x="84" y="1095"/>
                  </a:lnTo>
                  <a:lnTo>
                    <a:pt x="78" y="1114"/>
                  </a:lnTo>
                  <a:lnTo>
                    <a:pt x="73" y="1112"/>
                  </a:lnTo>
                  <a:lnTo>
                    <a:pt x="78" y="1093"/>
                  </a:lnTo>
                  <a:lnTo>
                    <a:pt x="78" y="1093"/>
                  </a:lnTo>
                  <a:close/>
                  <a:moveTo>
                    <a:pt x="97" y="1039"/>
                  </a:moveTo>
                  <a:lnTo>
                    <a:pt x="103" y="1041"/>
                  </a:lnTo>
                  <a:lnTo>
                    <a:pt x="97" y="1059"/>
                  </a:lnTo>
                  <a:lnTo>
                    <a:pt x="97" y="1059"/>
                  </a:lnTo>
                  <a:lnTo>
                    <a:pt x="92" y="1057"/>
                  </a:lnTo>
                  <a:lnTo>
                    <a:pt x="92" y="1057"/>
                  </a:lnTo>
                  <a:lnTo>
                    <a:pt x="97" y="1039"/>
                  </a:lnTo>
                  <a:close/>
                  <a:moveTo>
                    <a:pt x="119" y="986"/>
                  </a:moveTo>
                  <a:lnTo>
                    <a:pt x="124" y="988"/>
                  </a:lnTo>
                  <a:lnTo>
                    <a:pt x="117" y="1003"/>
                  </a:lnTo>
                  <a:lnTo>
                    <a:pt x="117" y="1005"/>
                  </a:lnTo>
                  <a:lnTo>
                    <a:pt x="111" y="1003"/>
                  </a:lnTo>
                  <a:lnTo>
                    <a:pt x="113" y="1001"/>
                  </a:lnTo>
                  <a:lnTo>
                    <a:pt x="119" y="986"/>
                  </a:lnTo>
                  <a:close/>
                  <a:moveTo>
                    <a:pt x="142" y="932"/>
                  </a:moveTo>
                  <a:lnTo>
                    <a:pt x="147" y="934"/>
                  </a:lnTo>
                  <a:lnTo>
                    <a:pt x="140" y="949"/>
                  </a:lnTo>
                  <a:lnTo>
                    <a:pt x="140" y="951"/>
                  </a:lnTo>
                  <a:lnTo>
                    <a:pt x="134" y="949"/>
                  </a:lnTo>
                  <a:lnTo>
                    <a:pt x="134" y="947"/>
                  </a:lnTo>
                  <a:lnTo>
                    <a:pt x="142" y="932"/>
                  </a:lnTo>
                  <a:close/>
                  <a:moveTo>
                    <a:pt x="167" y="880"/>
                  </a:moveTo>
                  <a:lnTo>
                    <a:pt x="172" y="882"/>
                  </a:lnTo>
                  <a:lnTo>
                    <a:pt x="165" y="898"/>
                  </a:lnTo>
                  <a:lnTo>
                    <a:pt x="163" y="899"/>
                  </a:lnTo>
                  <a:lnTo>
                    <a:pt x="159" y="898"/>
                  </a:lnTo>
                  <a:lnTo>
                    <a:pt x="159" y="896"/>
                  </a:lnTo>
                  <a:lnTo>
                    <a:pt x="167" y="880"/>
                  </a:lnTo>
                  <a:close/>
                  <a:moveTo>
                    <a:pt x="193" y="828"/>
                  </a:moveTo>
                  <a:lnTo>
                    <a:pt x="199" y="832"/>
                  </a:lnTo>
                  <a:lnTo>
                    <a:pt x="191" y="846"/>
                  </a:lnTo>
                  <a:lnTo>
                    <a:pt x="190" y="850"/>
                  </a:lnTo>
                  <a:lnTo>
                    <a:pt x="184" y="846"/>
                  </a:lnTo>
                  <a:lnTo>
                    <a:pt x="186" y="844"/>
                  </a:lnTo>
                  <a:lnTo>
                    <a:pt x="193" y="828"/>
                  </a:lnTo>
                  <a:close/>
                  <a:moveTo>
                    <a:pt x="222" y="779"/>
                  </a:moveTo>
                  <a:lnTo>
                    <a:pt x="226" y="782"/>
                  </a:lnTo>
                  <a:lnTo>
                    <a:pt x="218" y="796"/>
                  </a:lnTo>
                  <a:lnTo>
                    <a:pt x="216" y="798"/>
                  </a:lnTo>
                  <a:lnTo>
                    <a:pt x="213" y="796"/>
                  </a:lnTo>
                  <a:lnTo>
                    <a:pt x="214" y="792"/>
                  </a:lnTo>
                  <a:lnTo>
                    <a:pt x="222" y="779"/>
                  </a:lnTo>
                  <a:close/>
                  <a:moveTo>
                    <a:pt x="253" y="731"/>
                  </a:moveTo>
                  <a:lnTo>
                    <a:pt x="257" y="733"/>
                  </a:lnTo>
                  <a:lnTo>
                    <a:pt x="249" y="746"/>
                  </a:lnTo>
                  <a:lnTo>
                    <a:pt x="247" y="750"/>
                  </a:lnTo>
                  <a:lnTo>
                    <a:pt x="241" y="746"/>
                  </a:lnTo>
                  <a:lnTo>
                    <a:pt x="243" y="742"/>
                  </a:lnTo>
                  <a:lnTo>
                    <a:pt x="253" y="731"/>
                  </a:lnTo>
                  <a:close/>
                  <a:moveTo>
                    <a:pt x="284" y="683"/>
                  </a:moveTo>
                  <a:lnTo>
                    <a:pt x="289" y="686"/>
                  </a:lnTo>
                  <a:lnTo>
                    <a:pt x="280" y="698"/>
                  </a:lnTo>
                  <a:lnTo>
                    <a:pt x="278" y="702"/>
                  </a:lnTo>
                  <a:lnTo>
                    <a:pt x="274" y="698"/>
                  </a:lnTo>
                  <a:lnTo>
                    <a:pt x="276" y="694"/>
                  </a:lnTo>
                  <a:lnTo>
                    <a:pt x="284" y="683"/>
                  </a:lnTo>
                  <a:close/>
                  <a:moveTo>
                    <a:pt x="318" y="635"/>
                  </a:moveTo>
                  <a:lnTo>
                    <a:pt x="322" y="638"/>
                  </a:lnTo>
                  <a:lnTo>
                    <a:pt x="314" y="650"/>
                  </a:lnTo>
                  <a:lnTo>
                    <a:pt x="310" y="654"/>
                  </a:lnTo>
                  <a:lnTo>
                    <a:pt x="307" y="652"/>
                  </a:lnTo>
                  <a:lnTo>
                    <a:pt x="308" y="648"/>
                  </a:lnTo>
                  <a:lnTo>
                    <a:pt x="318" y="635"/>
                  </a:lnTo>
                  <a:close/>
                  <a:moveTo>
                    <a:pt x="353" y="591"/>
                  </a:moveTo>
                  <a:lnTo>
                    <a:pt x="358" y="594"/>
                  </a:lnTo>
                  <a:lnTo>
                    <a:pt x="349" y="606"/>
                  </a:lnTo>
                  <a:lnTo>
                    <a:pt x="347" y="608"/>
                  </a:lnTo>
                  <a:lnTo>
                    <a:pt x="341" y="606"/>
                  </a:lnTo>
                  <a:lnTo>
                    <a:pt x="345" y="602"/>
                  </a:lnTo>
                  <a:lnTo>
                    <a:pt x="353" y="591"/>
                  </a:lnTo>
                  <a:close/>
                  <a:moveTo>
                    <a:pt x="391" y="546"/>
                  </a:moveTo>
                  <a:lnTo>
                    <a:pt x="395" y="550"/>
                  </a:lnTo>
                  <a:lnTo>
                    <a:pt x="385" y="562"/>
                  </a:lnTo>
                  <a:lnTo>
                    <a:pt x="383" y="564"/>
                  </a:lnTo>
                  <a:lnTo>
                    <a:pt x="378" y="560"/>
                  </a:lnTo>
                  <a:lnTo>
                    <a:pt x="381" y="558"/>
                  </a:lnTo>
                  <a:lnTo>
                    <a:pt x="391" y="546"/>
                  </a:lnTo>
                  <a:close/>
                  <a:moveTo>
                    <a:pt x="429" y="502"/>
                  </a:moveTo>
                  <a:lnTo>
                    <a:pt x="433" y="508"/>
                  </a:lnTo>
                  <a:lnTo>
                    <a:pt x="424" y="518"/>
                  </a:lnTo>
                  <a:lnTo>
                    <a:pt x="420" y="521"/>
                  </a:lnTo>
                  <a:lnTo>
                    <a:pt x="416" y="518"/>
                  </a:lnTo>
                  <a:lnTo>
                    <a:pt x="418" y="514"/>
                  </a:lnTo>
                  <a:lnTo>
                    <a:pt x="429" y="502"/>
                  </a:lnTo>
                  <a:close/>
                  <a:moveTo>
                    <a:pt x="470" y="462"/>
                  </a:moveTo>
                  <a:lnTo>
                    <a:pt x="473" y="466"/>
                  </a:lnTo>
                  <a:lnTo>
                    <a:pt x="462" y="477"/>
                  </a:lnTo>
                  <a:lnTo>
                    <a:pt x="460" y="479"/>
                  </a:lnTo>
                  <a:lnTo>
                    <a:pt x="456" y="475"/>
                  </a:lnTo>
                  <a:lnTo>
                    <a:pt x="458" y="473"/>
                  </a:lnTo>
                  <a:lnTo>
                    <a:pt x="470" y="462"/>
                  </a:lnTo>
                  <a:close/>
                  <a:moveTo>
                    <a:pt x="512" y="422"/>
                  </a:moveTo>
                  <a:lnTo>
                    <a:pt x="516" y="426"/>
                  </a:lnTo>
                  <a:lnTo>
                    <a:pt x="504" y="437"/>
                  </a:lnTo>
                  <a:lnTo>
                    <a:pt x="500" y="439"/>
                  </a:lnTo>
                  <a:lnTo>
                    <a:pt x="497" y="435"/>
                  </a:lnTo>
                  <a:lnTo>
                    <a:pt x="500" y="433"/>
                  </a:lnTo>
                  <a:lnTo>
                    <a:pt x="512" y="422"/>
                  </a:lnTo>
                  <a:close/>
                  <a:moveTo>
                    <a:pt x="554" y="383"/>
                  </a:moveTo>
                  <a:lnTo>
                    <a:pt x="558" y="387"/>
                  </a:lnTo>
                  <a:lnTo>
                    <a:pt x="546" y="399"/>
                  </a:lnTo>
                  <a:lnTo>
                    <a:pt x="543" y="401"/>
                  </a:lnTo>
                  <a:lnTo>
                    <a:pt x="539" y="397"/>
                  </a:lnTo>
                  <a:lnTo>
                    <a:pt x="543" y="395"/>
                  </a:lnTo>
                  <a:lnTo>
                    <a:pt x="554" y="383"/>
                  </a:lnTo>
                  <a:close/>
                  <a:moveTo>
                    <a:pt x="598" y="347"/>
                  </a:moveTo>
                  <a:lnTo>
                    <a:pt x="602" y="351"/>
                  </a:lnTo>
                  <a:lnTo>
                    <a:pt x="589" y="362"/>
                  </a:lnTo>
                  <a:lnTo>
                    <a:pt x="587" y="364"/>
                  </a:lnTo>
                  <a:lnTo>
                    <a:pt x="583" y="358"/>
                  </a:lnTo>
                  <a:lnTo>
                    <a:pt x="585" y="356"/>
                  </a:lnTo>
                  <a:lnTo>
                    <a:pt x="598" y="347"/>
                  </a:lnTo>
                  <a:close/>
                  <a:moveTo>
                    <a:pt x="644" y="312"/>
                  </a:moveTo>
                  <a:lnTo>
                    <a:pt x="648" y="316"/>
                  </a:lnTo>
                  <a:lnTo>
                    <a:pt x="635" y="326"/>
                  </a:lnTo>
                  <a:lnTo>
                    <a:pt x="633" y="328"/>
                  </a:lnTo>
                  <a:lnTo>
                    <a:pt x="629" y="324"/>
                  </a:lnTo>
                  <a:lnTo>
                    <a:pt x="631" y="322"/>
                  </a:lnTo>
                  <a:lnTo>
                    <a:pt x="644" y="312"/>
                  </a:lnTo>
                  <a:close/>
                  <a:moveTo>
                    <a:pt x="690" y="278"/>
                  </a:moveTo>
                  <a:lnTo>
                    <a:pt x="694" y="284"/>
                  </a:lnTo>
                  <a:lnTo>
                    <a:pt x="681" y="293"/>
                  </a:lnTo>
                  <a:lnTo>
                    <a:pt x="679" y="293"/>
                  </a:lnTo>
                  <a:lnTo>
                    <a:pt x="675" y="289"/>
                  </a:lnTo>
                  <a:lnTo>
                    <a:pt x="677" y="287"/>
                  </a:lnTo>
                  <a:lnTo>
                    <a:pt x="690" y="278"/>
                  </a:lnTo>
                  <a:close/>
                  <a:moveTo>
                    <a:pt x="740" y="247"/>
                  </a:moveTo>
                  <a:lnTo>
                    <a:pt x="742" y="251"/>
                  </a:lnTo>
                  <a:lnTo>
                    <a:pt x="729" y="261"/>
                  </a:lnTo>
                  <a:lnTo>
                    <a:pt x="727" y="262"/>
                  </a:lnTo>
                  <a:lnTo>
                    <a:pt x="723" y="257"/>
                  </a:lnTo>
                  <a:lnTo>
                    <a:pt x="725" y="255"/>
                  </a:lnTo>
                  <a:lnTo>
                    <a:pt x="740" y="247"/>
                  </a:lnTo>
                  <a:close/>
                  <a:moveTo>
                    <a:pt x="788" y="216"/>
                  </a:moveTo>
                  <a:lnTo>
                    <a:pt x="792" y="222"/>
                  </a:lnTo>
                  <a:lnTo>
                    <a:pt x="777" y="230"/>
                  </a:lnTo>
                  <a:lnTo>
                    <a:pt x="775" y="2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88" y="216"/>
                  </a:lnTo>
                  <a:close/>
                  <a:moveTo>
                    <a:pt x="838" y="188"/>
                  </a:moveTo>
                  <a:lnTo>
                    <a:pt x="842" y="193"/>
                  </a:lnTo>
                  <a:lnTo>
                    <a:pt x="827" y="201"/>
                  </a:lnTo>
                  <a:lnTo>
                    <a:pt x="825" y="203"/>
                  </a:lnTo>
                  <a:lnTo>
                    <a:pt x="823" y="197"/>
                  </a:lnTo>
                  <a:lnTo>
                    <a:pt x="823" y="197"/>
                  </a:lnTo>
                  <a:lnTo>
                    <a:pt x="838" y="188"/>
                  </a:lnTo>
                  <a:close/>
                  <a:moveTo>
                    <a:pt x="890" y="163"/>
                  </a:moveTo>
                  <a:lnTo>
                    <a:pt x="892" y="167"/>
                  </a:lnTo>
                  <a:lnTo>
                    <a:pt x="876" y="174"/>
                  </a:lnTo>
                  <a:lnTo>
                    <a:pt x="876" y="176"/>
                  </a:lnTo>
                  <a:lnTo>
                    <a:pt x="873" y="170"/>
                  </a:lnTo>
                  <a:lnTo>
                    <a:pt x="874" y="170"/>
                  </a:lnTo>
                  <a:lnTo>
                    <a:pt x="890" y="163"/>
                  </a:lnTo>
                  <a:close/>
                  <a:moveTo>
                    <a:pt x="942" y="138"/>
                  </a:moveTo>
                  <a:lnTo>
                    <a:pt x="945" y="142"/>
                  </a:lnTo>
                  <a:lnTo>
                    <a:pt x="928" y="149"/>
                  </a:lnTo>
                  <a:lnTo>
                    <a:pt x="926" y="151"/>
                  </a:lnTo>
                  <a:lnTo>
                    <a:pt x="924" y="145"/>
                  </a:lnTo>
                  <a:lnTo>
                    <a:pt x="926" y="143"/>
                  </a:lnTo>
                  <a:lnTo>
                    <a:pt x="942" y="138"/>
                  </a:lnTo>
                  <a:close/>
                  <a:moveTo>
                    <a:pt x="995" y="115"/>
                  </a:moveTo>
                  <a:lnTo>
                    <a:pt x="997" y="120"/>
                  </a:lnTo>
                  <a:lnTo>
                    <a:pt x="982" y="126"/>
                  </a:lnTo>
                  <a:lnTo>
                    <a:pt x="980" y="128"/>
                  </a:lnTo>
                  <a:lnTo>
                    <a:pt x="978" y="122"/>
                  </a:lnTo>
                  <a:lnTo>
                    <a:pt x="980" y="120"/>
                  </a:lnTo>
                  <a:lnTo>
                    <a:pt x="995" y="115"/>
                  </a:lnTo>
                  <a:close/>
                  <a:moveTo>
                    <a:pt x="1049" y="94"/>
                  </a:moveTo>
                  <a:lnTo>
                    <a:pt x="1051" y="99"/>
                  </a:lnTo>
                  <a:lnTo>
                    <a:pt x="1036" y="105"/>
                  </a:lnTo>
                  <a:lnTo>
                    <a:pt x="1034" y="105"/>
                  </a:lnTo>
                  <a:lnTo>
                    <a:pt x="1032" y="101"/>
                  </a:lnTo>
                  <a:lnTo>
                    <a:pt x="1034" y="99"/>
                  </a:lnTo>
                  <a:lnTo>
                    <a:pt x="1049" y="94"/>
                  </a:lnTo>
                  <a:close/>
                  <a:moveTo>
                    <a:pt x="1103" y="74"/>
                  </a:moveTo>
                  <a:lnTo>
                    <a:pt x="1105" y="80"/>
                  </a:lnTo>
                  <a:lnTo>
                    <a:pt x="1091" y="86"/>
                  </a:lnTo>
                  <a:lnTo>
                    <a:pt x="1087" y="86"/>
                  </a:lnTo>
                  <a:lnTo>
                    <a:pt x="1086" y="82"/>
                  </a:lnTo>
                  <a:lnTo>
                    <a:pt x="1089" y="80"/>
                  </a:lnTo>
                  <a:lnTo>
                    <a:pt x="1103" y="74"/>
                  </a:lnTo>
                  <a:close/>
                  <a:moveTo>
                    <a:pt x="1158" y="59"/>
                  </a:moveTo>
                  <a:lnTo>
                    <a:pt x="1160" y="65"/>
                  </a:lnTo>
                  <a:lnTo>
                    <a:pt x="1147" y="69"/>
                  </a:lnTo>
                  <a:lnTo>
                    <a:pt x="1141" y="69"/>
                  </a:lnTo>
                  <a:lnTo>
                    <a:pt x="1141" y="65"/>
                  </a:lnTo>
                  <a:lnTo>
                    <a:pt x="1145" y="63"/>
                  </a:lnTo>
                  <a:lnTo>
                    <a:pt x="1158" y="59"/>
                  </a:lnTo>
                  <a:close/>
                  <a:moveTo>
                    <a:pt x="1214" y="44"/>
                  </a:moveTo>
                  <a:lnTo>
                    <a:pt x="1216" y="49"/>
                  </a:lnTo>
                  <a:lnTo>
                    <a:pt x="1203" y="53"/>
                  </a:lnTo>
                  <a:lnTo>
                    <a:pt x="1197" y="53"/>
                  </a:lnTo>
                  <a:lnTo>
                    <a:pt x="1197" y="49"/>
                  </a:lnTo>
                  <a:lnTo>
                    <a:pt x="1201" y="48"/>
                  </a:lnTo>
                  <a:lnTo>
                    <a:pt x="1214" y="44"/>
                  </a:lnTo>
                  <a:close/>
                  <a:moveTo>
                    <a:pt x="1272" y="30"/>
                  </a:moveTo>
                  <a:lnTo>
                    <a:pt x="1272" y="36"/>
                  </a:lnTo>
                  <a:lnTo>
                    <a:pt x="1260" y="40"/>
                  </a:lnTo>
                  <a:lnTo>
                    <a:pt x="1252" y="40"/>
                  </a:lnTo>
                  <a:lnTo>
                    <a:pt x="1252" y="36"/>
                  </a:lnTo>
                  <a:lnTo>
                    <a:pt x="1258" y="34"/>
                  </a:lnTo>
                  <a:lnTo>
                    <a:pt x="1272" y="30"/>
                  </a:lnTo>
                  <a:close/>
                  <a:moveTo>
                    <a:pt x="1327" y="21"/>
                  </a:moveTo>
                  <a:lnTo>
                    <a:pt x="1329" y="26"/>
                  </a:lnTo>
                  <a:lnTo>
                    <a:pt x="1318" y="28"/>
                  </a:lnTo>
                  <a:lnTo>
                    <a:pt x="1310" y="30"/>
                  </a:lnTo>
                  <a:lnTo>
                    <a:pt x="1308" y="25"/>
                  </a:lnTo>
                  <a:lnTo>
                    <a:pt x="1316" y="23"/>
                  </a:lnTo>
                  <a:lnTo>
                    <a:pt x="1327" y="21"/>
                  </a:lnTo>
                  <a:close/>
                  <a:moveTo>
                    <a:pt x="1385" y="13"/>
                  </a:moveTo>
                  <a:lnTo>
                    <a:pt x="1385" y="19"/>
                  </a:lnTo>
                  <a:lnTo>
                    <a:pt x="1377" y="19"/>
                  </a:lnTo>
                  <a:lnTo>
                    <a:pt x="1366" y="21"/>
                  </a:lnTo>
                  <a:lnTo>
                    <a:pt x="1366" y="15"/>
                  </a:lnTo>
                  <a:lnTo>
                    <a:pt x="1375" y="13"/>
                  </a:lnTo>
                  <a:lnTo>
                    <a:pt x="1385" y="13"/>
                  </a:lnTo>
                  <a:close/>
                  <a:moveTo>
                    <a:pt x="1442" y="5"/>
                  </a:moveTo>
                  <a:lnTo>
                    <a:pt x="1442" y="11"/>
                  </a:lnTo>
                  <a:lnTo>
                    <a:pt x="1435" y="11"/>
                  </a:lnTo>
                  <a:lnTo>
                    <a:pt x="1423" y="13"/>
                  </a:lnTo>
                  <a:lnTo>
                    <a:pt x="1423" y="7"/>
                  </a:lnTo>
                  <a:lnTo>
                    <a:pt x="1435" y="5"/>
                  </a:lnTo>
                  <a:lnTo>
                    <a:pt x="1442" y="5"/>
                  </a:lnTo>
                  <a:close/>
                  <a:moveTo>
                    <a:pt x="1500" y="2"/>
                  </a:moveTo>
                  <a:lnTo>
                    <a:pt x="1500" y="7"/>
                  </a:lnTo>
                  <a:lnTo>
                    <a:pt x="1496" y="7"/>
                  </a:lnTo>
                  <a:lnTo>
                    <a:pt x="1481" y="9"/>
                  </a:lnTo>
                  <a:lnTo>
                    <a:pt x="1481" y="3"/>
                  </a:lnTo>
                  <a:lnTo>
                    <a:pt x="1494" y="2"/>
                  </a:lnTo>
                  <a:lnTo>
                    <a:pt x="1500" y="2"/>
                  </a:lnTo>
                  <a:close/>
                  <a:moveTo>
                    <a:pt x="1558" y="0"/>
                  </a:moveTo>
                  <a:lnTo>
                    <a:pt x="1558" y="5"/>
                  </a:lnTo>
                  <a:lnTo>
                    <a:pt x="1556" y="5"/>
                  </a:lnTo>
                  <a:lnTo>
                    <a:pt x="1538" y="5"/>
                  </a:lnTo>
                  <a:lnTo>
                    <a:pt x="1538" y="0"/>
                  </a:lnTo>
                  <a:lnTo>
                    <a:pt x="1556" y="0"/>
                  </a:lnTo>
                  <a:lnTo>
                    <a:pt x="1558" y="0"/>
                  </a:lnTo>
                  <a:close/>
                  <a:moveTo>
                    <a:pt x="1615" y="0"/>
                  </a:moveTo>
                  <a:lnTo>
                    <a:pt x="1615" y="5"/>
                  </a:lnTo>
                  <a:lnTo>
                    <a:pt x="1596" y="5"/>
                  </a:lnTo>
                  <a:lnTo>
                    <a:pt x="1596" y="5"/>
                  </a:lnTo>
                  <a:lnTo>
                    <a:pt x="1596" y="0"/>
                  </a:lnTo>
                  <a:lnTo>
                    <a:pt x="1596" y="0"/>
                  </a:lnTo>
                  <a:lnTo>
                    <a:pt x="1615" y="0"/>
                  </a:lnTo>
                  <a:close/>
                  <a:moveTo>
                    <a:pt x="1673" y="2"/>
                  </a:moveTo>
                  <a:lnTo>
                    <a:pt x="1673" y="7"/>
                  </a:lnTo>
                  <a:lnTo>
                    <a:pt x="1657" y="5"/>
                  </a:lnTo>
                  <a:lnTo>
                    <a:pt x="1653" y="5"/>
                  </a:lnTo>
                  <a:lnTo>
                    <a:pt x="1653" y="0"/>
                  </a:lnTo>
                  <a:lnTo>
                    <a:pt x="1657" y="0"/>
                  </a:lnTo>
                  <a:lnTo>
                    <a:pt x="1673" y="2"/>
                  </a:lnTo>
                  <a:close/>
                  <a:moveTo>
                    <a:pt x="1730" y="5"/>
                  </a:moveTo>
                  <a:lnTo>
                    <a:pt x="1728" y="11"/>
                  </a:lnTo>
                  <a:lnTo>
                    <a:pt x="1719" y="9"/>
                  </a:lnTo>
                  <a:lnTo>
                    <a:pt x="1711" y="9"/>
                  </a:lnTo>
                  <a:lnTo>
                    <a:pt x="1711" y="3"/>
                  </a:lnTo>
                  <a:lnTo>
                    <a:pt x="1719" y="3"/>
                  </a:lnTo>
                  <a:lnTo>
                    <a:pt x="1730" y="5"/>
                  </a:lnTo>
                  <a:close/>
                  <a:moveTo>
                    <a:pt x="1788" y="11"/>
                  </a:moveTo>
                  <a:lnTo>
                    <a:pt x="1786" y="17"/>
                  </a:lnTo>
                  <a:lnTo>
                    <a:pt x="1780" y="15"/>
                  </a:lnTo>
                  <a:lnTo>
                    <a:pt x="1767" y="15"/>
                  </a:lnTo>
                  <a:lnTo>
                    <a:pt x="1769" y="9"/>
                  </a:lnTo>
                  <a:lnTo>
                    <a:pt x="1780" y="9"/>
                  </a:lnTo>
                  <a:lnTo>
                    <a:pt x="1788" y="11"/>
                  </a:lnTo>
                  <a:close/>
                  <a:moveTo>
                    <a:pt x="1843" y="19"/>
                  </a:moveTo>
                  <a:lnTo>
                    <a:pt x="1843" y="25"/>
                  </a:lnTo>
                  <a:lnTo>
                    <a:pt x="1840" y="25"/>
                  </a:lnTo>
                  <a:lnTo>
                    <a:pt x="1824" y="21"/>
                  </a:lnTo>
                  <a:lnTo>
                    <a:pt x="1824" y="15"/>
                  </a:lnTo>
                  <a:lnTo>
                    <a:pt x="1841" y="19"/>
                  </a:lnTo>
                  <a:lnTo>
                    <a:pt x="1843" y="19"/>
                  </a:lnTo>
                  <a:close/>
                  <a:moveTo>
                    <a:pt x="1901" y="28"/>
                  </a:moveTo>
                  <a:lnTo>
                    <a:pt x="1899" y="34"/>
                  </a:lnTo>
                  <a:lnTo>
                    <a:pt x="1899" y="34"/>
                  </a:lnTo>
                  <a:lnTo>
                    <a:pt x="1882" y="30"/>
                  </a:lnTo>
                  <a:lnTo>
                    <a:pt x="1882" y="25"/>
                  </a:lnTo>
                  <a:lnTo>
                    <a:pt x="1901" y="28"/>
                  </a:lnTo>
                  <a:lnTo>
                    <a:pt x="1901" y="28"/>
                  </a:lnTo>
                  <a:close/>
                  <a:moveTo>
                    <a:pt x="1957" y="40"/>
                  </a:moveTo>
                  <a:lnTo>
                    <a:pt x="1957" y="46"/>
                  </a:lnTo>
                  <a:lnTo>
                    <a:pt x="1937" y="42"/>
                  </a:lnTo>
                  <a:lnTo>
                    <a:pt x="1937" y="42"/>
                  </a:lnTo>
                  <a:lnTo>
                    <a:pt x="1939" y="36"/>
                  </a:lnTo>
                  <a:lnTo>
                    <a:pt x="1939" y="36"/>
                  </a:lnTo>
                  <a:lnTo>
                    <a:pt x="1957" y="40"/>
                  </a:lnTo>
                  <a:close/>
                  <a:moveTo>
                    <a:pt x="2012" y="55"/>
                  </a:moveTo>
                  <a:lnTo>
                    <a:pt x="2012" y="61"/>
                  </a:lnTo>
                  <a:lnTo>
                    <a:pt x="1997" y="55"/>
                  </a:lnTo>
                  <a:lnTo>
                    <a:pt x="1993" y="55"/>
                  </a:lnTo>
                  <a:lnTo>
                    <a:pt x="1995" y="49"/>
                  </a:lnTo>
                  <a:lnTo>
                    <a:pt x="1997" y="51"/>
                  </a:lnTo>
                  <a:lnTo>
                    <a:pt x="2012" y="55"/>
                  </a:lnTo>
                  <a:close/>
                  <a:moveTo>
                    <a:pt x="2068" y="71"/>
                  </a:moveTo>
                  <a:lnTo>
                    <a:pt x="2066" y="76"/>
                  </a:lnTo>
                  <a:lnTo>
                    <a:pt x="2053" y="73"/>
                  </a:lnTo>
                  <a:lnTo>
                    <a:pt x="2049" y="71"/>
                  </a:lnTo>
                  <a:lnTo>
                    <a:pt x="2051" y="65"/>
                  </a:lnTo>
                  <a:lnTo>
                    <a:pt x="2054" y="67"/>
                  </a:lnTo>
                  <a:lnTo>
                    <a:pt x="2068" y="71"/>
                  </a:lnTo>
                  <a:close/>
                  <a:moveTo>
                    <a:pt x="2123" y="90"/>
                  </a:moveTo>
                  <a:lnTo>
                    <a:pt x="2122" y="94"/>
                  </a:lnTo>
                  <a:lnTo>
                    <a:pt x="2110" y="90"/>
                  </a:lnTo>
                  <a:lnTo>
                    <a:pt x="2102" y="88"/>
                  </a:lnTo>
                  <a:lnTo>
                    <a:pt x="2104" y="82"/>
                  </a:lnTo>
                  <a:lnTo>
                    <a:pt x="2110" y="84"/>
                  </a:lnTo>
                  <a:lnTo>
                    <a:pt x="2123" y="90"/>
                  </a:lnTo>
                  <a:close/>
                  <a:moveTo>
                    <a:pt x="2177" y="109"/>
                  </a:moveTo>
                  <a:lnTo>
                    <a:pt x="2175" y="115"/>
                  </a:lnTo>
                  <a:lnTo>
                    <a:pt x="2164" y="111"/>
                  </a:lnTo>
                  <a:lnTo>
                    <a:pt x="2158" y="107"/>
                  </a:lnTo>
                  <a:lnTo>
                    <a:pt x="2160" y="101"/>
                  </a:lnTo>
                  <a:lnTo>
                    <a:pt x="2166" y="105"/>
                  </a:lnTo>
                  <a:lnTo>
                    <a:pt x="2177" y="109"/>
                  </a:lnTo>
                  <a:close/>
                  <a:moveTo>
                    <a:pt x="2231" y="132"/>
                  </a:moveTo>
                  <a:lnTo>
                    <a:pt x="2229" y="136"/>
                  </a:lnTo>
                  <a:lnTo>
                    <a:pt x="2218" y="132"/>
                  </a:lnTo>
                  <a:lnTo>
                    <a:pt x="2210" y="128"/>
                  </a:lnTo>
                  <a:lnTo>
                    <a:pt x="2214" y="124"/>
                  </a:lnTo>
                  <a:lnTo>
                    <a:pt x="2221" y="126"/>
                  </a:lnTo>
                  <a:lnTo>
                    <a:pt x="2231" y="132"/>
                  </a:lnTo>
                  <a:close/>
                  <a:moveTo>
                    <a:pt x="2283" y="155"/>
                  </a:moveTo>
                  <a:lnTo>
                    <a:pt x="2281" y="161"/>
                  </a:lnTo>
                  <a:lnTo>
                    <a:pt x="2271" y="157"/>
                  </a:lnTo>
                  <a:lnTo>
                    <a:pt x="2264" y="153"/>
                  </a:lnTo>
                  <a:lnTo>
                    <a:pt x="2265" y="147"/>
                  </a:lnTo>
                  <a:lnTo>
                    <a:pt x="2273" y="151"/>
                  </a:lnTo>
                  <a:lnTo>
                    <a:pt x="2283" y="155"/>
                  </a:lnTo>
                  <a:close/>
                  <a:moveTo>
                    <a:pt x="2335" y="182"/>
                  </a:moveTo>
                  <a:lnTo>
                    <a:pt x="2333" y="186"/>
                  </a:lnTo>
                  <a:lnTo>
                    <a:pt x="2323" y="182"/>
                  </a:lnTo>
                  <a:lnTo>
                    <a:pt x="2315" y="178"/>
                  </a:lnTo>
                  <a:lnTo>
                    <a:pt x="2317" y="172"/>
                  </a:lnTo>
                  <a:lnTo>
                    <a:pt x="2327" y="176"/>
                  </a:lnTo>
                  <a:lnTo>
                    <a:pt x="2335" y="182"/>
                  </a:lnTo>
                  <a:close/>
                  <a:moveTo>
                    <a:pt x="2384" y="209"/>
                  </a:moveTo>
                  <a:lnTo>
                    <a:pt x="2383" y="214"/>
                  </a:lnTo>
                  <a:lnTo>
                    <a:pt x="2375" y="209"/>
                  </a:lnTo>
                  <a:lnTo>
                    <a:pt x="2365" y="205"/>
                  </a:lnTo>
                  <a:lnTo>
                    <a:pt x="2369" y="199"/>
                  </a:lnTo>
                  <a:lnTo>
                    <a:pt x="2377" y="205"/>
                  </a:lnTo>
                  <a:lnTo>
                    <a:pt x="2384" y="209"/>
                  </a:lnTo>
                  <a:close/>
                  <a:moveTo>
                    <a:pt x="2434" y="238"/>
                  </a:moveTo>
                  <a:lnTo>
                    <a:pt x="2430" y="243"/>
                  </a:lnTo>
                  <a:lnTo>
                    <a:pt x="2425" y="239"/>
                  </a:lnTo>
                  <a:lnTo>
                    <a:pt x="2415" y="234"/>
                  </a:lnTo>
                  <a:lnTo>
                    <a:pt x="2419" y="228"/>
                  </a:lnTo>
                  <a:lnTo>
                    <a:pt x="2427" y="234"/>
                  </a:lnTo>
                  <a:lnTo>
                    <a:pt x="2434" y="238"/>
                  </a:lnTo>
                  <a:close/>
                  <a:moveTo>
                    <a:pt x="2482" y="270"/>
                  </a:moveTo>
                  <a:lnTo>
                    <a:pt x="2480" y="274"/>
                  </a:lnTo>
                  <a:lnTo>
                    <a:pt x="2473" y="270"/>
                  </a:lnTo>
                  <a:lnTo>
                    <a:pt x="2463" y="264"/>
                  </a:lnTo>
                  <a:lnTo>
                    <a:pt x="2467" y="259"/>
                  </a:lnTo>
                  <a:lnTo>
                    <a:pt x="2477" y="264"/>
                  </a:lnTo>
                  <a:lnTo>
                    <a:pt x="2482" y="270"/>
                  </a:lnTo>
                  <a:close/>
                  <a:moveTo>
                    <a:pt x="2530" y="303"/>
                  </a:moveTo>
                  <a:lnTo>
                    <a:pt x="2526" y="308"/>
                  </a:lnTo>
                  <a:lnTo>
                    <a:pt x="2519" y="303"/>
                  </a:lnTo>
                  <a:lnTo>
                    <a:pt x="2511" y="297"/>
                  </a:lnTo>
                  <a:lnTo>
                    <a:pt x="2515" y="291"/>
                  </a:lnTo>
                  <a:lnTo>
                    <a:pt x="2523" y="297"/>
                  </a:lnTo>
                  <a:lnTo>
                    <a:pt x="2530" y="303"/>
                  </a:lnTo>
                  <a:close/>
                  <a:moveTo>
                    <a:pt x="2576" y="337"/>
                  </a:moveTo>
                  <a:lnTo>
                    <a:pt x="2572" y="343"/>
                  </a:lnTo>
                  <a:lnTo>
                    <a:pt x="2565" y="337"/>
                  </a:lnTo>
                  <a:lnTo>
                    <a:pt x="2557" y="330"/>
                  </a:lnTo>
                  <a:lnTo>
                    <a:pt x="2561" y="326"/>
                  </a:lnTo>
                  <a:lnTo>
                    <a:pt x="2569" y="332"/>
                  </a:lnTo>
                  <a:lnTo>
                    <a:pt x="2576" y="337"/>
                  </a:lnTo>
                  <a:close/>
                  <a:moveTo>
                    <a:pt x="2620" y="374"/>
                  </a:moveTo>
                  <a:lnTo>
                    <a:pt x="2617" y="378"/>
                  </a:lnTo>
                  <a:lnTo>
                    <a:pt x="2611" y="372"/>
                  </a:lnTo>
                  <a:lnTo>
                    <a:pt x="2603" y="366"/>
                  </a:lnTo>
                  <a:lnTo>
                    <a:pt x="2605" y="362"/>
                  </a:lnTo>
                  <a:lnTo>
                    <a:pt x="2615" y="368"/>
                  </a:lnTo>
                  <a:lnTo>
                    <a:pt x="2620" y="374"/>
                  </a:lnTo>
                  <a:close/>
                  <a:moveTo>
                    <a:pt x="2665" y="412"/>
                  </a:moveTo>
                  <a:lnTo>
                    <a:pt x="2661" y="416"/>
                  </a:lnTo>
                  <a:lnTo>
                    <a:pt x="2653" y="410"/>
                  </a:lnTo>
                  <a:lnTo>
                    <a:pt x="2645" y="404"/>
                  </a:lnTo>
                  <a:lnTo>
                    <a:pt x="2649" y="399"/>
                  </a:lnTo>
                  <a:lnTo>
                    <a:pt x="2657" y="406"/>
                  </a:lnTo>
                  <a:lnTo>
                    <a:pt x="2665" y="412"/>
                  </a:lnTo>
                  <a:close/>
                  <a:moveTo>
                    <a:pt x="2707" y="452"/>
                  </a:moveTo>
                  <a:lnTo>
                    <a:pt x="2703" y="456"/>
                  </a:lnTo>
                  <a:lnTo>
                    <a:pt x="2695" y="449"/>
                  </a:lnTo>
                  <a:lnTo>
                    <a:pt x="2688" y="443"/>
                  </a:lnTo>
                  <a:lnTo>
                    <a:pt x="2691" y="439"/>
                  </a:lnTo>
                  <a:lnTo>
                    <a:pt x="2699" y="445"/>
                  </a:lnTo>
                  <a:lnTo>
                    <a:pt x="2707" y="452"/>
                  </a:lnTo>
                  <a:close/>
                  <a:moveTo>
                    <a:pt x="2747" y="493"/>
                  </a:moveTo>
                  <a:lnTo>
                    <a:pt x="2743" y="497"/>
                  </a:lnTo>
                  <a:lnTo>
                    <a:pt x="2736" y="489"/>
                  </a:lnTo>
                  <a:lnTo>
                    <a:pt x="2730" y="483"/>
                  </a:lnTo>
                  <a:lnTo>
                    <a:pt x="2734" y="479"/>
                  </a:lnTo>
                  <a:lnTo>
                    <a:pt x="2739" y="485"/>
                  </a:lnTo>
                  <a:lnTo>
                    <a:pt x="2747" y="493"/>
                  </a:lnTo>
                  <a:close/>
                  <a:moveTo>
                    <a:pt x="2785" y="535"/>
                  </a:moveTo>
                  <a:lnTo>
                    <a:pt x="2782" y="539"/>
                  </a:lnTo>
                  <a:lnTo>
                    <a:pt x="2774" y="531"/>
                  </a:lnTo>
                  <a:lnTo>
                    <a:pt x="2768" y="525"/>
                  </a:lnTo>
                  <a:lnTo>
                    <a:pt x="2772" y="521"/>
                  </a:lnTo>
                  <a:lnTo>
                    <a:pt x="2780" y="527"/>
                  </a:lnTo>
                  <a:lnTo>
                    <a:pt x="2785" y="535"/>
                  </a:lnTo>
                  <a:close/>
                  <a:moveTo>
                    <a:pt x="2824" y="579"/>
                  </a:moveTo>
                  <a:lnTo>
                    <a:pt x="2818" y="583"/>
                  </a:lnTo>
                  <a:lnTo>
                    <a:pt x="2812" y="575"/>
                  </a:lnTo>
                  <a:lnTo>
                    <a:pt x="2807" y="568"/>
                  </a:lnTo>
                  <a:lnTo>
                    <a:pt x="2810" y="564"/>
                  </a:lnTo>
                  <a:lnTo>
                    <a:pt x="2816" y="571"/>
                  </a:lnTo>
                  <a:lnTo>
                    <a:pt x="2824" y="579"/>
                  </a:lnTo>
                  <a:close/>
                  <a:moveTo>
                    <a:pt x="2858" y="623"/>
                  </a:moveTo>
                  <a:lnTo>
                    <a:pt x="2854" y="627"/>
                  </a:lnTo>
                  <a:lnTo>
                    <a:pt x="2849" y="619"/>
                  </a:lnTo>
                  <a:lnTo>
                    <a:pt x="2843" y="612"/>
                  </a:lnTo>
                  <a:lnTo>
                    <a:pt x="2847" y="608"/>
                  </a:lnTo>
                  <a:lnTo>
                    <a:pt x="2853" y="615"/>
                  </a:lnTo>
                  <a:lnTo>
                    <a:pt x="2858" y="623"/>
                  </a:lnTo>
                  <a:close/>
                  <a:moveTo>
                    <a:pt x="2893" y="671"/>
                  </a:moveTo>
                  <a:lnTo>
                    <a:pt x="2889" y="673"/>
                  </a:lnTo>
                  <a:lnTo>
                    <a:pt x="2883" y="665"/>
                  </a:lnTo>
                  <a:lnTo>
                    <a:pt x="2878" y="658"/>
                  </a:lnTo>
                  <a:lnTo>
                    <a:pt x="2881" y="654"/>
                  </a:lnTo>
                  <a:lnTo>
                    <a:pt x="2887" y="662"/>
                  </a:lnTo>
                  <a:lnTo>
                    <a:pt x="2893" y="671"/>
                  </a:lnTo>
                  <a:close/>
                  <a:moveTo>
                    <a:pt x="2925" y="717"/>
                  </a:moveTo>
                  <a:lnTo>
                    <a:pt x="2922" y="721"/>
                  </a:lnTo>
                  <a:lnTo>
                    <a:pt x="2916" y="711"/>
                  </a:lnTo>
                  <a:lnTo>
                    <a:pt x="2910" y="706"/>
                  </a:lnTo>
                  <a:lnTo>
                    <a:pt x="2916" y="702"/>
                  </a:lnTo>
                  <a:lnTo>
                    <a:pt x="2920" y="709"/>
                  </a:lnTo>
                  <a:lnTo>
                    <a:pt x="2925" y="717"/>
                  </a:lnTo>
                  <a:close/>
                  <a:moveTo>
                    <a:pt x="2956" y="767"/>
                  </a:moveTo>
                  <a:lnTo>
                    <a:pt x="2952" y="769"/>
                  </a:lnTo>
                  <a:lnTo>
                    <a:pt x="2947" y="759"/>
                  </a:lnTo>
                  <a:lnTo>
                    <a:pt x="2941" y="754"/>
                  </a:lnTo>
                  <a:lnTo>
                    <a:pt x="2947" y="750"/>
                  </a:lnTo>
                  <a:lnTo>
                    <a:pt x="2950" y="757"/>
                  </a:lnTo>
                  <a:lnTo>
                    <a:pt x="2956" y="767"/>
                  </a:lnTo>
                  <a:close/>
                  <a:moveTo>
                    <a:pt x="2985" y="817"/>
                  </a:moveTo>
                  <a:lnTo>
                    <a:pt x="2981" y="819"/>
                  </a:lnTo>
                  <a:lnTo>
                    <a:pt x="2975" y="809"/>
                  </a:lnTo>
                  <a:lnTo>
                    <a:pt x="2972" y="803"/>
                  </a:lnTo>
                  <a:lnTo>
                    <a:pt x="2975" y="800"/>
                  </a:lnTo>
                  <a:lnTo>
                    <a:pt x="2981" y="807"/>
                  </a:lnTo>
                  <a:lnTo>
                    <a:pt x="2985" y="817"/>
                  </a:lnTo>
                  <a:close/>
                  <a:moveTo>
                    <a:pt x="3014" y="867"/>
                  </a:moveTo>
                  <a:lnTo>
                    <a:pt x="3008" y="871"/>
                  </a:lnTo>
                  <a:lnTo>
                    <a:pt x="3002" y="861"/>
                  </a:lnTo>
                  <a:lnTo>
                    <a:pt x="2998" y="853"/>
                  </a:lnTo>
                  <a:lnTo>
                    <a:pt x="3004" y="850"/>
                  </a:lnTo>
                  <a:lnTo>
                    <a:pt x="3008" y="857"/>
                  </a:lnTo>
                  <a:lnTo>
                    <a:pt x="3014" y="867"/>
                  </a:lnTo>
                  <a:close/>
                  <a:moveTo>
                    <a:pt x="3039" y="919"/>
                  </a:moveTo>
                  <a:lnTo>
                    <a:pt x="3033" y="922"/>
                  </a:lnTo>
                  <a:lnTo>
                    <a:pt x="3029" y="911"/>
                  </a:lnTo>
                  <a:lnTo>
                    <a:pt x="3025" y="903"/>
                  </a:lnTo>
                  <a:lnTo>
                    <a:pt x="3029" y="901"/>
                  </a:lnTo>
                  <a:lnTo>
                    <a:pt x="3033" y="909"/>
                  </a:lnTo>
                  <a:lnTo>
                    <a:pt x="3039" y="919"/>
                  </a:lnTo>
                  <a:close/>
                  <a:moveTo>
                    <a:pt x="3062" y="972"/>
                  </a:moveTo>
                  <a:lnTo>
                    <a:pt x="3056" y="974"/>
                  </a:lnTo>
                  <a:lnTo>
                    <a:pt x="3052" y="965"/>
                  </a:lnTo>
                  <a:lnTo>
                    <a:pt x="3048" y="957"/>
                  </a:lnTo>
                  <a:lnTo>
                    <a:pt x="3054" y="953"/>
                  </a:lnTo>
                  <a:lnTo>
                    <a:pt x="3058" y="963"/>
                  </a:lnTo>
                  <a:lnTo>
                    <a:pt x="3062" y="972"/>
                  </a:lnTo>
                  <a:close/>
                  <a:moveTo>
                    <a:pt x="3083" y="1026"/>
                  </a:moveTo>
                  <a:lnTo>
                    <a:pt x="3077" y="1028"/>
                  </a:lnTo>
                  <a:lnTo>
                    <a:pt x="3075" y="1018"/>
                  </a:lnTo>
                  <a:lnTo>
                    <a:pt x="3071" y="1009"/>
                  </a:lnTo>
                  <a:lnTo>
                    <a:pt x="3077" y="1007"/>
                  </a:lnTo>
                  <a:lnTo>
                    <a:pt x="3079" y="1016"/>
                  </a:lnTo>
                  <a:lnTo>
                    <a:pt x="3083" y="1026"/>
                  </a:lnTo>
                  <a:close/>
                  <a:moveTo>
                    <a:pt x="3102" y="1080"/>
                  </a:moveTo>
                  <a:lnTo>
                    <a:pt x="3098" y="1082"/>
                  </a:lnTo>
                  <a:lnTo>
                    <a:pt x="3094" y="1072"/>
                  </a:lnTo>
                  <a:lnTo>
                    <a:pt x="3090" y="1063"/>
                  </a:lnTo>
                  <a:lnTo>
                    <a:pt x="3096" y="1061"/>
                  </a:lnTo>
                  <a:lnTo>
                    <a:pt x="3100" y="1070"/>
                  </a:lnTo>
                  <a:lnTo>
                    <a:pt x="3102" y="1080"/>
                  </a:lnTo>
                  <a:close/>
                  <a:moveTo>
                    <a:pt x="3121" y="1133"/>
                  </a:moveTo>
                  <a:lnTo>
                    <a:pt x="3115" y="1135"/>
                  </a:lnTo>
                  <a:lnTo>
                    <a:pt x="3112" y="1128"/>
                  </a:lnTo>
                  <a:lnTo>
                    <a:pt x="3110" y="1118"/>
                  </a:lnTo>
                  <a:lnTo>
                    <a:pt x="3115" y="1116"/>
                  </a:lnTo>
                  <a:lnTo>
                    <a:pt x="3117" y="1126"/>
                  </a:lnTo>
                  <a:lnTo>
                    <a:pt x="3121" y="1133"/>
                  </a:lnTo>
                  <a:close/>
                  <a:moveTo>
                    <a:pt x="3137" y="1189"/>
                  </a:moveTo>
                  <a:lnTo>
                    <a:pt x="3131" y="1191"/>
                  </a:lnTo>
                  <a:lnTo>
                    <a:pt x="3129" y="1183"/>
                  </a:lnTo>
                  <a:lnTo>
                    <a:pt x="3125" y="1172"/>
                  </a:lnTo>
                  <a:lnTo>
                    <a:pt x="3131" y="1172"/>
                  </a:lnTo>
                  <a:lnTo>
                    <a:pt x="3135" y="1181"/>
                  </a:lnTo>
                  <a:lnTo>
                    <a:pt x="3137" y="1189"/>
                  </a:lnTo>
                  <a:close/>
                  <a:moveTo>
                    <a:pt x="3150" y="1247"/>
                  </a:moveTo>
                  <a:lnTo>
                    <a:pt x="3144" y="1247"/>
                  </a:lnTo>
                  <a:lnTo>
                    <a:pt x="3142" y="1241"/>
                  </a:lnTo>
                  <a:lnTo>
                    <a:pt x="3140" y="1229"/>
                  </a:lnTo>
                  <a:lnTo>
                    <a:pt x="3146" y="1228"/>
                  </a:lnTo>
                  <a:lnTo>
                    <a:pt x="3148" y="1239"/>
                  </a:lnTo>
                  <a:lnTo>
                    <a:pt x="3150" y="1247"/>
                  </a:lnTo>
                  <a:close/>
                  <a:moveTo>
                    <a:pt x="3161" y="1302"/>
                  </a:moveTo>
                  <a:lnTo>
                    <a:pt x="3156" y="1304"/>
                  </a:lnTo>
                  <a:lnTo>
                    <a:pt x="3154" y="1298"/>
                  </a:lnTo>
                  <a:lnTo>
                    <a:pt x="3152" y="1285"/>
                  </a:lnTo>
                  <a:lnTo>
                    <a:pt x="3158" y="1283"/>
                  </a:lnTo>
                  <a:lnTo>
                    <a:pt x="3160" y="1297"/>
                  </a:lnTo>
                  <a:lnTo>
                    <a:pt x="3161" y="1302"/>
                  </a:lnTo>
                  <a:close/>
                  <a:moveTo>
                    <a:pt x="3171" y="1360"/>
                  </a:moveTo>
                  <a:lnTo>
                    <a:pt x="3165" y="1360"/>
                  </a:lnTo>
                  <a:lnTo>
                    <a:pt x="3163" y="1356"/>
                  </a:lnTo>
                  <a:lnTo>
                    <a:pt x="3161" y="1341"/>
                  </a:lnTo>
                  <a:lnTo>
                    <a:pt x="3167" y="1341"/>
                  </a:lnTo>
                  <a:lnTo>
                    <a:pt x="3169" y="1356"/>
                  </a:lnTo>
                  <a:lnTo>
                    <a:pt x="3171" y="1360"/>
                  </a:lnTo>
                  <a:close/>
                  <a:moveTo>
                    <a:pt x="3179" y="1416"/>
                  </a:moveTo>
                  <a:lnTo>
                    <a:pt x="3173" y="1417"/>
                  </a:lnTo>
                  <a:lnTo>
                    <a:pt x="3171" y="1416"/>
                  </a:lnTo>
                  <a:lnTo>
                    <a:pt x="3169" y="1398"/>
                  </a:lnTo>
                  <a:lnTo>
                    <a:pt x="3175" y="1398"/>
                  </a:lnTo>
                  <a:lnTo>
                    <a:pt x="3177" y="1416"/>
                  </a:lnTo>
                  <a:lnTo>
                    <a:pt x="3179" y="1416"/>
                  </a:lnTo>
                  <a:close/>
                  <a:moveTo>
                    <a:pt x="3183" y="1473"/>
                  </a:moveTo>
                  <a:lnTo>
                    <a:pt x="3177" y="1475"/>
                  </a:lnTo>
                  <a:lnTo>
                    <a:pt x="3177" y="1456"/>
                  </a:lnTo>
                  <a:lnTo>
                    <a:pt x="3175" y="1456"/>
                  </a:lnTo>
                  <a:lnTo>
                    <a:pt x="3181" y="1454"/>
                  </a:lnTo>
                  <a:lnTo>
                    <a:pt x="3183" y="1456"/>
                  </a:lnTo>
                  <a:lnTo>
                    <a:pt x="3183" y="1473"/>
                  </a:lnTo>
                  <a:close/>
                  <a:moveTo>
                    <a:pt x="3186" y="1531"/>
                  </a:moveTo>
                  <a:lnTo>
                    <a:pt x="3181" y="1533"/>
                  </a:lnTo>
                  <a:lnTo>
                    <a:pt x="3181" y="1515"/>
                  </a:lnTo>
                  <a:lnTo>
                    <a:pt x="3181" y="1513"/>
                  </a:lnTo>
                  <a:lnTo>
                    <a:pt x="3186" y="1511"/>
                  </a:lnTo>
                  <a:lnTo>
                    <a:pt x="3186" y="1515"/>
                  </a:lnTo>
                  <a:lnTo>
                    <a:pt x="3186" y="1531"/>
                  </a:lnTo>
                  <a:close/>
                  <a:moveTo>
                    <a:pt x="3188" y="1588"/>
                  </a:moveTo>
                  <a:lnTo>
                    <a:pt x="3183" y="1588"/>
                  </a:lnTo>
                  <a:lnTo>
                    <a:pt x="3181" y="1577"/>
                  </a:lnTo>
                  <a:lnTo>
                    <a:pt x="3181" y="1569"/>
                  </a:lnTo>
                  <a:lnTo>
                    <a:pt x="3186" y="1569"/>
                  </a:lnTo>
                  <a:lnTo>
                    <a:pt x="3188" y="1577"/>
                  </a:lnTo>
                  <a:lnTo>
                    <a:pt x="3188" y="1588"/>
                  </a:lnTo>
                  <a:close/>
                  <a:moveTo>
                    <a:pt x="3186" y="1646"/>
                  </a:moveTo>
                  <a:lnTo>
                    <a:pt x="3181" y="1646"/>
                  </a:lnTo>
                  <a:lnTo>
                    <a:pt x="3181" y="1636"/>
                  </a:lnTo>
                  <a:lnTo>
                    <a:pt x="3181" y="1627"/>
                  </a:lnTo>
                  <a:lnTo>
                    <a:pt x="3186" y="1627"/>
                  </a:lnTo>
                  <a:lnTo>
                    <a:pt x="3186" y="1638"/>
                  </a:lnTo>
                  <a:lnTo>
                    <a:pt x="3186" y="1646"/>
                  </a:lnTo>
                  <a:close/>
                  <a:moveTo>
                    <a:pt x="3183" y="1703"/>
                  </a:moveTo>
                  <a:lnTo>
                    <a:pt x="3177" y="1703"/>
                  </a:lnTo>
                  <a:lnTo>
                    <a:pt x="3179" y="1699"/>
                  </a:lnTo>
                  <a:lnTo>
                    <a:pt x="3179" y="1684"/>
                  </a:lnTo>
                  <a:lnTo>
                    <a:pt x="3184" y="1684"/>
                  </a:lnTo>
                  <a:lnTo>
                    <a:pt x="3184" y="1699"/>
                  </a:lnTo>
                  <a:lnTo>
                    <a:pt x="3183" y="1703"/>
                  </a:lnTo>
                  <a:close/>
                  <a:moveTo>
                    <a:pt x="3179" y="1761"/>
                  </a:moveTo>
                  <a:lnTo>
                    <a:pt x="3173" y="1761"/>
                  </a:lnTo>
                  <a:lnTo>
                    <a:pt x="3173" y="1759"/>
                  </a:lnTo>
                  <a:lnTo>
                    <a:pt x="3175" y="1742"/>
                  </a:lnTo>
                  <a:lnTo>
                    <a:pt x="3181" y="1742"/>
                  </a:lnTo>
                  <a:lnTo>
                    <a:pt x="3179" y="1761"/>
                  </a:lnTo>
                  <a:lnTo>
                    <a:pt x="3179" y="1761"/>
                  </a:lnTo>
                  <a:close/>
                  <a:moveTo>
                    <a:pt x="3171" y="1818"/>
                  </a:moveTo>
                  <a:lnTo>
                    <a:pt x="3165" y="1818"/>
                  </a:lnTo>
                  <a:lnTo>
                    <a:pt x="3169" y="1799"/>
                  </a:lnTo>
                  <a:lnTo>
                    <a:pt x="3169" y="1799"/>
                  </a:lnTo>
                  <a:lnTo>
                    <a:pt x="3175" y="1799"/>
                  </a:lnTo>
                  <a:lnTo>
                    <a:pt x="3173" y="1801"/>
                  </a:lnTo>
                  <a:lnTo>
                    <a:pt x="3171" y="1818"/>
                  </a:lnTo>
                  <a:close/>
                  <a:moveTo>
                    <a:pt x="3161" y="1876"/>
                  </a:moveTo>
                  <a:lnTo>
                    <a:pt x="3156" y="1874"/>
                  </a:lnTo>
                  <a:lnTo>
                    <a:pt x="3160" y="1859"/>
                  </a:lnTo>
                  <a:lnTo>
                    <a:pt x="3160" y="1857"/>
                  </a:lnTo>
                  <a:lnTo>
                    <a:pt x="3165" y="1857"/>
                  </a:lnTo>
                  <a:lnTo>
                    <a:pt x="3165" y="1861"/>
                  </a:lnTo>
                  <a:lnTo>
                    <a:pt x="3161" y="1876"/>
                  </a:lnTo>
                  <a:close/>
                  <a:moveTo>
                    <a:pt x="3152" y="1932"/>
                  </a:moveTo>
                  <a:lnTo>
                    <a:pt x="3146" y="1932"/>
                  </a:lnTo>
                  <a:lnTo>
                    <a:pt x="3148" y="1918"/>
                  </a:lnTo>
                  <a:lnTo>
                    <a:pt x="3150" y="1912"/>
                  </a:lnTo>
                  <a:lnTo>
                    <a:pt x="3156" y="1914"/>
                  </a:lnTo>
                  <a:lnTo>
                    <a:pt x="3154" y="1920"/>
                  </a:lnTo>
                  <a:lnTo>
                    <a:pt x="3152" y="1932"/>
                  </a:lnTo>
                  <a:close/>
                  <a:moveTo>
                    <a:pt x="3138" y="1989"/>
                  </a:moveTo>
                  <a:lnTo>
                    <a:pt x="3133" y="1987"/>
                  </a:lnTo>
                  <a:lnTo>
                    <a:pt x="3135" y="1978"/>
                  </a:lnTo>
                  <a:lnTo>
                    <a:pt x="3137" y="1968"/>
                  </a:lnTo>
                  <a:lnTo>
                    <a:pt x="3142" y="1970"/>
                  </a:lnTo>
                  <a:lnTo>
                    <a:pt x="3140" y="1978"/>
                  </a:lnTo>
                  <a:lnTo>
                    <a:pt x="3138" y="1989"/>
                  </a:lnTo>
                  <a:close/>
                  <a:moveTo>
                    <a:pt x="3123" y="2045"/>
                  </a:moveTo>
                  <a:lnTo>
                    <a:pt x="3117" y="2043"/>
                  </a:lnTo>
                  <a:lnTo>
                    <a:pt x="3119" y="2033"/>
                  </a:lnTo>
                  <a:lnTo>
                    <a:pt x="3123" y="2024"/>
                  </a:lnTo>
                  <a:lnTo>
                    <a:pt x="3129" y="2026"/>
                  </a:lnTo>
                  <a:lnTo>
                    <a:pt x="3125" y="2035"/>
                  </a:lnTo>
                  <a:lnTo>
                    <a:pt x="3123" y="2045"/>
                  </a:lnTo>
                  <a:close/>
                  <a:moveTo>
                    <a:pt x="3106" y="2099"/>
                  </a:moveTo>
                  <a:lnTo>
                    <a:pt x="3100" y="2097"/>
                  </a:lnTo>
                  <a:lnTo>
                    <a:pt x="3102" y="2091"/>
                  </a:lnTo>
                  <a:lnTo>
                    <a:pt x="3106" y="2079"/>
                  </a:lnTo>
                  <a:lnTo>
                    <a:pt x="3112" y="2081"/>
                  </a:lnTo>
                  <a:lnTo>
                    <a:pt x="3108" y="2093"/>
                  </a:lnTo>
                  <a:lnTo>
                    <a:pt x="3106" y="2099"/>
                  </a:lnTo>
                  <a:close/>
                  <a:moveTo>
                    <a:pt x="3087" y="2154"/>
                  </a:moveTo>
                  <a:lnTo>
                    <a:pt x="3081" y="2152"/>
                  </a:lnTo>
                  <a:lnTo>
                    <a:pt x="3083" y="2147"/>
                  </a:lnTo>
                  <a:lnTo>
                    <a:pt x="3087" y="2133"/>
                  </a:lnTo>
                  <a:lnTo>
                    <a:pt x="3092" y="2135"/>
                  </a:lnTo>
                  <a:lnTo>
                    <a:pt x="3089" y="2148"/>
                  </a:lnTo>
                  <a:lnTo>
                    <a:pt x="3087" y="2154"/>
                  </a:lnTo>
                  <a:close/>
                  <a:moveTo>
                    <a:pt x="3066" y="2208"/>
                  </a:moveTo>
                  <a:lnTo>
                    <a:pt x="3060" y="2204"/>
                  </a:lnTo>
                  <a:lnTo>
                    <a:pt x="3062" y="2200"/>
                  </a:lnTo>
                  <a:lnTo>
                    <a:pt x="3067" y="2187"/>
                  </a:lnTo>
                  <a:lnTo>
                    <a:pt x="3071" y="2189"/>
                  </a:lnTo>
                  <a:lnTo>
                    <a:pt x="3067" y="2202"/>
                  </a:lnTo>
                  <a:lnTo>
                    <a:pt x="3066" y="2208"/>
                  </a:lnTo>
                  <a:close/>
                  <a:moveTo>
                    <a:pt x="3043" y="2260"/>
                  </a:moveTo>
                  <a:lnTo>
                    <a:pt x="3037" y="2258"/>
                  </a:lnTo>
                  <a:lnTo>
                    <a:pt x="3039" y="2254"/>
                  </a:lnTo>
                  <a:lnTo>
                    <a:pt x="3044" y="2241"/>
                  </a:lnTo>
                  <a:lnTo>
                    <a:pt x="3050" y="2242"/>
                  </a:lnTo>
                  <a:lnTo>
                    <a:pt x="3043" y="2256"/>
                  </a:lnTo>
                  <a:lnTo>
                    <a:pt x="3043" y="2260"/>
                  </a:lnTo>
                  <a:close/>
                  <a:moveTo>
                    <a:pt x="3018" y="2312"/>
                  </a:moveTo>
                  <a:lnTo>
                    <a:pt x="3012" y="2310"/>
                  </a:lnTo>
                  <a:lnTo>
                    <a:pt x="3014" y="2306"/>
                  </a:lnTo>
                  <a:lnTo>
                    <a:pt x="3019" y="2292"/>
                  </a:lnTo>
                  <a:lnTo>
                    <a:pt x="3025" y="2294"/>
                  </a:lnTo>
                  <a:lnTo>
                    <a:pt x="3018" y="2310"/>
                  </a:lnTo>
                  <a:lnTo>
                    <a:pt x="3018" y="2312"/>
                  </a:lnTo>
                  <a:close/>
                  <a:moveTo>
                    <a:pt x="2989" y="2363"/>
                  </a:moveTo>
                  <a:lnTo>
                    <a:pt x="2985" y="2359"/>
                  </a:lnTo>
                  <a:lnTo>
                    <a:pt x="2987" y="2358"/>
                  </a:lnTo>
                  <a:lnTo>
                    <a:pt x="2995" y="2344"/>
                  </a:lnTo>
                  <a:lnTo>
                    <a:pt x="2998" y="2346"/>
                  </a:lnTo>
                  <a:lnTo>
                    <a:pt x="2991" y="2359"/>
                  </a:lnTo>
                  <a:lnTo>
                    <a:pt x="2989" y="2363"/>
                  </a:lnTo>
                  <a:close/>
                  <a:moveTo>
                    <a:pt x="2960" y="2413"/>
                  </a:moveTo>
                  <a:lnTo>
                    <a:pt x="2956" y="2409"/>
                  </a:lnTo>
                  <a:lnTo>
                    <a:pt x="2958" y="2407"/>
                  </a:lnTo>
                  <a:lnTo>
                    <a:pt x="2966" y="2394"/>
                  </a:lnTo>
                  <a:lnTo>
                    <a:pt x="2972" y="2396"/>
                  </a:lnTo>
                  <a:lnTo>
                    <a:pt x="2962" y="2411"/>
                  </a:lnTo>
                  <a:lnTo>
                    <a:pt x="2960" y="2413"/>
                  </a:lnTo>
                  <a:close/>
                  <a:moveTo>
                    <a:pt x="2931" y="2461"/>
                  </a:moveTo>
                  <a:lnTo>
                    <a:pt x="2925" y="2459"/>
                  </a:lnTo>
                  <a:lnTo>
                    <a:pt x="2927" y="2457"/>
                  </a:lnTo>
                  <a:lnTo>
                    <a:pt x="2935" y="2442"/>
                  </a:lnTo>
                  <a:lnTo>
                    <a:pt x="2941" y="2446"/>
                  </a:lnTo>
                  <a:lnTo>
                    <a:pt x="2931" y="2459"/>
                  </a:lnTo>
                  <a:lnTo>
                    <a:pt x="2931" y="2461"/>
                  </a:lnTo>
                  <a:close/>
                  <a:moveTo>
                    <a:pt x="2899" y="2509"/>
                  </a:moveTo>
                  <a:lnTo>
                    <a:pt x="2893" y="2505"/>
                  </a:lnTo>
                  <a:lnTo>
                    <a:pt x="2895" y="2503"/>
                  </a:lnTo>
                  <a:lnTo>
                    <a:pt x="2904" y="2490"/>
                  </a:lnTo>
                  <a:lnTo>
                    <a:pt x="2908" y="2494"/>
                  </a:lnTo>
                  <a:lnTo>
                    <a:pt x="2899" y="2507"/>
                  </a:lnTo>
                  <a:lnTo>
                    <a:pt x="2899" y="2509"/>
                  </a:lnTo>
                  <a:close/>
                  <a:moveTo>
                    <a:pt x="2864" y="2555"/>
                  </a:moveTo>
                  <a:lnTo>
                    <a:pt x="2860" y="2553"/>
                  </a:lnTo>
                  <a:lnTo>
                    <a:pt x="2860" y="2551"/>
                  </a:lnTo>
                  <a:lnTo>
                    <a:pt x="2872" y="2538"/>
                  </a:lnTo>
                  <a:lnTo>
                    <a:pt x="2876" y="2540"/>
                  </a:lnTo>
                  <a:lnTo>
                    <a:pt x="2866" y="2553"/>
                  </a:lnTo>
                  <a:lnTo>
                    <a:pt x="2864" y="2555"/>
                  </a:lnTo>
                  <a:close/>
                  <a:moveTo>
                    <a:pt x="2828" y="2601"/>
                  </a:moveTo>
                  <a:lnTo>
                    <a:pt x="2824" y="2597"/>
                  </a:lnTo>
                  <a:lnTo>
                    <a:pt x="2826" y="2595"/>
                  </a:lnTo>
                  <a:lnTo>
                    <a:pt x="2835" y="2582"/>
                  </a:lnTo>
                  <a:lnTo>
                    <a:pt x="2841" y="2586"/>
                  </a:lnTo>
                  <a:lnTo>
                    <a:pt x="2830" y="2599"/>
                  </a:lnTo>
                  <a:lnTo>
                    <a:pt x="2828" y="2601"/>
                  </a:lnTo>
                  <a:close/>
                  <a:moveTo>
                    <a:pt x="2791" y="2645"/>
                  </a:moveTo>
                  <a:lnTo>
                    <a:pt x="2787" y="2642"/>
                  </a:lnTo>
                  <a:lnTo>
                    <a:pt x="2789" y="2640"/>
                  </a:lnTo>
                  <a:lnTo>
                    <a:pt x="2799" y="2626"/>
                  </a:lnTo>
                  <a:lnTo>
                    <a:pt x="2805" y="2630"/>
                  </a:lnTo>
                  <a:lnTo>
                    <a:pt x="2793" y="2643"/>
                  </a:lnTo>
                  <a:lnTo>
                    <a:pt x="2791" y="2645"/>
                  </a:lnTo>
                  <a:close/>
                  <a:moveTo>
                    <a:pt x="2753" y="2688"/>
                  </a:moveTo>
                  <a:lnTo>
                    <a:pt x="2747" y="2684"/>
                  </a:lnTo>
                  <a:lnTo>
                    <a:pt x="2751" y="2682"/>
                  </a:lnTo>
                  <a:lnTo>
                    <a:pt x="2760" y="2670"/>
                  </a:lnTo>
                  <a:lnTo>
                    <a:pt x="2766" y="2674"/>
                  </a:lnTo>
                  <a:lnTo>
                    <a:pt x="2755" y="2686"/>
                  </a:lnTo>
                  <a:lnTo>
                    <a:pt x="2753" y="2688"/>
                  </a:lnTo>
                  <a:close/>
                  <a:moveTo>
                    <a:pt x="2713" y="2730"/>
                  </a:moveTo>
                  <a:lnTo>
                    <a:pt x="2709" y="2724"/>
                  </a:lnTo>
                  <a:lnTo>
                    <a:pt x="2711" y="2722"/>
                  </a:lnTo>
                  <a:lnTo>
                    <a:pt x="2722" y="2711"/>
                  </a:lnTo>
                  <a:lnTo>
                    <a:pt x="2726" y="2716"/>
                  </a:lnTo>
                  <a:lnTo>
                    <a:pt x="2714" y="2726"/>
                  </a:lnTo>
                  <a:lnTo>
                    <a:pt x="2713" y="2730"/>
                  </a:lnTo>
                  <a:close/>
                  <a:moveTo>
                    <a:pt x="2670" y="2768"/>
                  </a:moveTo>
                  <a:lnTo>
                    <a:pt x="2666" y="2764"/>
                  </a:lnTo>
                  <a:lnTo>
                    <a:pt x="2668" y="2762"/>
                  </a:lnTo>
                  <a:lnTo>
                    <a:pt x="2680" y="2751"/>
                  </a:lnTo>
                  <a:lnTo>
                    <a:pt x="2684" y="2755"/>
                  </a:lnTo>
                  <a:lnTo>
                    <a:pt x="2672" y="2766"/>
                  </a:lnTo>
                  <a:lnTo>
                    <a:pt x="2670" y="2768"/>
                  </a:lnTo>
                  <a:close/>
                  <a:moveTo>
                    <a:pt x="2626" y="2807"/>
                  </a:moveTo>
                  <a:lnTo>
                    <a:pt x="2622" y="2803"/>
                  </a:lnTo>
                  <a:lnTo>
                    <a:pt x="2626" y="2801"/>
                  </a:lnTo>
                  <a:lnTo>
                    <a:pt x="2638" y="2789"/>
                  </a:lnTo>
                  <a:lnTo>
                    <a:pt x="2642" y="2795"/>
                  </a:lnTo>
                  <a:lnTo>
                    <a:pt x="2630" y="2805"/>
                  </a:lnTo>
                  <a:lnTo>
                    <a:pt x="2626" y="2807"/>
                  </a:lnTo>
                  <a:close/>
                  <a:moveTo>
                    <a:pt x="2582" y="2843"/>
                  </a:moveTo>
                  <a:lnTo>
                    <a:pt x="2578" y="2839"/>
                  </a:lnTo>
                  <a:lnTo>
                    <a:pt x="2582" y="2837"/>
                  </a:lnTo>
                  <a:lnTo>
                    <a:pt x="2594" y="2828"/>
                  </a:lnTo>
                  <a:lnTo>
                    <a:pt x="2597" y="2831"/>
                  </a:lnTo>
                  <a:lnTo>
                    <a:pt x="2586" y="2841"/>
                  </a:lnTo>
                  <a:lnTo>
                    <a:pt x="2582" y="2843"/>
                  </a:lnTo>
                  <a:close/>
                  <a:moveTo>
                    <a:pt x="2536" y="2878"/>
                  </a:moveTo>
                  <a:lnTo>
                    <a:pt x="2532" y="2874"/>
                  </a:lnTo>
                  <a:lnTo>
                    <a:pt x="2536" y="2872"/>
                  </a:lnTo>
                  <a:lnTo>
                    <a:pt x="2548" y="2862"/>
                  </a:lnTo>
                  <a:lnTo>
                    <a:pt x="2551" y="2866"/>
                  </a:lnTo>
                  <a:lnTo>
                    <a:pt x="2540" y="2876"/>
                  </a:lnTo>
                  <a:lnTo>
                    <a:pt x="2536" y="2878"/>
                  </a:lnTo>
                  <a:close/>
                  <a:moveTo>
                    <a:pt x="2490" y="2912"/>
                  </a:moveTo>
                  <a:lnTo>
                    <a:pt x="2486" y="2906"/>
                  </a:lnTo>
                  <a:lnTo>
                    <a:pt x="2490" y="2904"/>
                  </a:lnTo>
                  <a:lnTo>
                    <a:pt x="2501" y="2897"/>
                  </a:lnTo>
                  <a:lnTo>
                    <a:pt x="2505" y="2901"/>
                  </a:lnTo>
                  <a:lnTo>
                    <a:pt x="2494" y="2910"/>
                  </a:lnTo>
                  <a:lnTo>
                    <a:pt x="2490" y="2912"/>
                  </a:lnTo>
                  <a:close/>
                  <a:moveTo>
                    <a:pt x="2442" y="2943"/>
                  </a:moveTo>
                  <a:lnTo>
                    <a:pt x="2438" y="2939"/>
                  </a:lnTo>
                  <a:lnTo>
                    <a:pt x="2442" y="2935"/>
                  </a:lnTo>
                  <a:lnTo>
                    <a:pt x="2453" y="2927"/>
                  </a:lnTo>
                  <a:lnTo>
                    <a:pt x="2457" y="2933"/>
                  </a:lnTo>
                  <a:lnTo>
                    <a:pt x="2446" y="2941"/>
                  </a:lnTo>
                  <a:lnTo>
                    <a:pt x="2442" y="2943"/>
                  </a:lnTo>
                  <a:close/>
                  <a:moveTo>
                    <a:pt x="2392" y="2973"/>
                  </a:moveTo>
                  <a:lnTo>
                    <a:pt x="2388" y="2968"/>
                  </a:lnTo>
                  <a:lnTo>
                    <a:pt x="2392" y="2966"/>
                  </a:lnTo>
                  <a:lnTo>
                    <a:pt x="2406" y="2958"/>
                  </a:lnTo>
                  <a:lnTo>
                    <a:pt x="2407" y="2964"/>
                  </a:lnTo>
                  <a:lnTo>
                    <a:pt x="2396" y="2972"/>
                  </a:lnTo>
                  <a:lnTo>
                    <a:pt x="2392" y="2973"/>
                  </a:lnTo>
                  <a:close/>
                  <a:moveTo>
                    <a:pt x="2342" y="3000"/>
                  </a:moveTo>
                  <a:lnTo>
                    <a:pt x="2338" y="2996"/>
                  </a:lnTo>
                  <a:lnTo>
                    <a:pt x="2342" y="2995"/>
                  </a:lnTo>
                  <a:lnTo>
                    <a:pt x="2356" y="2987"/>
                  </a:lnTo>
                  <a:lnTo>
                    <a:pt x="2358" y="2993"/>
                  </a:lnTo>
                  <a:lnTo>
                    <a:pt x="2346" y="2998"/>
                  </a:lnTo>
                  <a:lnTo>
                    <a:pt x="2342" y="3000"/>
                  </a:lnTo>
                  <a:close/>
                  <a:moveTo>
                    <a:pt x="2290" y="3027"/>
                  </a:moveTo>
                  <a:lnTo>
                    <a:pt x="2287" y="3021"/>
                  </a:lnTo>
                  <a:lnTo>
                    <a:pt x="2292" y="3019"/>
                  </a:lnTo>
                  <a:lnTo>
                    <a:pt x="2304" y="3014"/>
                  </a:lnTo>
                  <a:lnTo>
                    <a:pt x="2308" y="3019"/>
                  </a:lnTo>
                  <a:lnTo>
                    <a:pt x="2294" y="3025"/>
                  </a:lnTo>
                  <a:lnTo>
                    <a:pt x="2290" y="3027"/>
                  </a:lnTo>
                  <a:close/>
                  <a:moveTo>
                    <a:pt x="2239" y="3052"/>
                  </a:moveTo>
                  <a:lnTo>
                    <a:pt x="2235" y="3046"/>
                  </a:lnTo>
                  <a:lnTo>
                    <a:pt x="2239" y="3044"/>
                  </a:lnTo>
                  <a:lnTo>
                    <a:pt x="2252" y="3039"/>
                  </a:lnTo>
                  <a:lnTo>
                    <a:pt x="2256" y="3044"/>
                  </a:lnTo>
                  <a:lnTo>
                    <a:pt x="2242" y="3050"/>
                  </a:lnTo>
                  <a:lnTo>
                    <a:pt x="2239" y="3052"/>
                  </a:lnTo>
                  <a:close/>
                  <a:moveTo>
                    <a:pt x="2185" y="3073"/>
                  </a:moveTo>
                  <a:lnTo>
                    <a:pt x="2183" y="3069"/>
                  </a:lnTo>
                  <a:lnTo>
                    <a:pt x="2187" y="3067"/>
                  </a:lnTo>
                  <a:lnTo>
                    <a:pt x="2200" y="3062"/>
                  </a:lnTo>
                  <a:lnTo>
                    <a:pt x="2202" y="3067"/>
                  </a:lnTo>
                  <a:lnTo>
                    <a:pt x="2189" y="3073"/>
                  </a:lnTo>
                  <a:lnTo>
                    <a:pt x="2185" y="3073"/>
                  </a:lnTo>
                  <a:close/>
                  <a:moveTo>
                    <a:pt x="2131" y="3094"/>
                  </a:moveTo>
                  <a:lnTo>
                    <a:pt x="2129" y="3089"/>
                  </a:lnTo>
                  <a:lnTo>
                    <a:pt x="2133" y="3089"/>
                  </a:lnTo>
                  <a:lnTo>
                    <a:pt x="2147" y="3083"/>
                  </a:lnTo>
                  <a:lnTo>
                    <a:pt x="2148" y="3089"/>
                  </a:lnTo>
                  <a:lnTo>
                    <a:pt x="2135" y="3092"/>
                  </a:lnTo>
                  <a:lnTo>
                    <a:pt x="2131" y="3094"/>
                  </a:lnTo>
                  <a:close/>
                  <a:moveTo>
                    <a:pt x="2076" y="3113"/>
                  </a:moveTo>
                  <a:lnTo>
                    <a:pt x="2074" y="3108"/>
                  </a:lnTo>
                  <a:lnTo>
                    <a:pt x="2077" y="3106"/>
                  </a:lnTo>
                  <a:lnTo>
                    <a:pt x="2093" y="3102"/>
                  </a:lnTo>
                  <a:lnTo>
                    <a:pt x="2095" y="3108"/>
                  </a:lnTo>
                  <a:lnTo>
                    <a:pt x="2079" y="3112"/>
                  </a:lnTo>
                  <a:lnTo>
                    <a:pt x="2076" y="3113"/>
                  </a:lnTo>
                  <a:close/>
                  <a:moveTo>
                    <a:pt x="2022" y="3129"/>
                  </a:moveTo>
                  <a:lnTo>
                    <a:pt x="2020" y="3123"/>
                  </a:lnTo>
                  <a:lnTo>
                    <a:pt x="2022" y="3123"/>
                  </a:lnTo>
                  <a:lnTo>
                    <a:pt x="2037" y="3119"/>
                  </a:lnTo>
                  <a:lnTo>
                    <a:pt x="2039" y="3125"/>
                  </a:lnTo>
                  <a:lnTo>
                    <a:pt x="2024" y="3129"/>
                  </a:lnTo>
                  <a:lnTo>
                    <a:pt x="2022" y="3129"/>
                  </a:lnTo>
                  <a:close/>
                  <a:moveTo>
                    <a:pt x="1964" y="3144"/>
                  </a:moveTo>
                  <a:lnTo>
                    <a:pt x="1964" y="3138"/>
                  </a:lnTo>
                  <a:lnTo>
                    <a:pt x="1964" y="3138"/>
                  </a:lnTo>
                  <a:lnTo>
                    <a:pt x="1982" y="3133"/>
                  </a:lnTo>
                  <a:lnTo>
                    <a:pt x="1983" y="3138"/>
                  </a:lnTo>
                  <a:lnTo>
                    <a:pt x="1966" y="3144"/>
                  </a:lnTo>
                  <a:lnTo>
                    <a:pt x="1964" y="3144"/>
                  </a:lnTo>
                  <a:close/>
                  <a:moveTo>
                    <a:pt x="1909" y="3156"/>
                  </a:moveTo>
                  <a:lnTo>
                    <a:pt x="1907" y="3150"/>
                  </a:lnTo>
                  <a:lnTo>
                    <a:pt x="1926" y="3146"/>
                  </a:lnTo>
                  <a:lnTo>
                    <a:pt x="1928" y="3152"/>
                  </a:lnTo>
                  <a:lnTo>
                    <a:pt x="1909" y="3156"/>
                  </a:lnTo>
                  <a:close/>
                  <a:moveTo>
                    <a:pt x="1853" y="3167"/>
                  </a:moveTo>
                  <a:lnTo>
                    <a:pt x="1851" y="3161"/>
                  </a:lnTo>
                  <a:lnTo>
                    <a:pt x="1868" y="3158"/>
                  </a:lnTo>
                  <a:lnTo>
                    <a:pt x="1870" y="3158"/>
                  </a:lnTo>
                  <a:lnTo>
                    <a:pt x="1870" y="3163"/>
                  </a:lnTo>
                  <a:lnTo>
                    <a:pt x="1870" y="3163"/>
                  </a:lnTo>
                  <a:lnTo>
                    <a:pt x="1853" y="3167"/>
                  </a:lnTo>
                  <a:close/>
                  <a:moveTo>
                    <a:pt x="1795" y="3175"/>
                  </a:moveTo>
                  <a:lnTo>
                    <a:pt x="1793" y="3169"/>
                  </a:lnTo>
                  <a:lnTo>
                    <a:pt x="1811" y="3167"/>
                  </a:lnTo>
                  <a:lnTo>
                    <a:pt x="1813" y="3167"/>
                  </a:lnTo>
                  <a:lnTo>
                    <a:pt x="1815" y="3173"/>
                  </a:lnTo>
                  <a:lnTo>
                    <a:pt x="1811" y="3173"/>
                  </a:lnTo>
                  <a:lnTo>
                    <a:pt x="1795" y="3175"/>
                  </a:lnTo>
                  <a:close/>
                  <a:moveTo>
                    <a:pt x="1738" y="3181"/>
                  </a:moveTo>
                  <a:lnTo>
                    <a:pt x="1738" y="3175"/>
                  </a:lnTo>
                  <a:lnTo>
                    <a:pt x="1751" y="3175"/>
                  </a:lnTo>
                  <a:lnTo>
                    <a:pt x="1757" y="3173"/>
                  </a:lnTo>
                  <a:lnTo>
                    <a:pt x="1757" y="3179"/>
                  </a:lnTo>
                  <a:lnTo>
                    <a:pt x="1751" y="3181"/>
                  </a:lnTo>
                  <a:lnTo>
                    <a:pt x="1738" y="3181"/>
                  </a:lnTo>
                  <a:close/>
                  <a:moveTo>
                    <a:pt x="1680" y="3184"/>
                  </a:moveTo>
                  <a:lnTo>
                    <a:pt x="1680" y="3179"/>
                  </a:lnTo>
                  <a:lnTo>
                    <a:pt x="1690" y="3179"/>
                  </a:lnTo>
                  <a:lnTo>
                    <a:pt x="1699" y="3179"/>
                  </a:lnTo>
                  <a:lnTo>
                    <a:pt x="1699" y="3184"/>
                  </a:lnTo>
                  <a:lnTo>
                    <a:pt x="1692" y="3184"/>
                  </a:lnTo>
                  <a:lnTo>
                    <a:pt x="1680" y="3184"/>
                  </a:lnTo>
                  <a:close/>
                  <a:moveTo>
                    <a:pt x="1623" y="3186"/>
                  </a:moveTo>
                  <a:lnTo>
                    <a:pt x="1623" y="3181"/>
                  </a:lnTo>
                  <a:lnTo>
                    <a:pt x="1630" y="3181"/>
                  </a:lnTo>
                  <a:lnTo>
                    <a:pt x="1642" y="3181"/>
                  </a:lnTo>
                  <a:lnTo>
                    <a:pt x="1642" y="3186"/>
                  </a:lnTo>
                  <a:lnTo>
                    <a:pt x="1630" y="3186"/>
                  </a:lnTo>
                  <a:lnTo>
                    <a:pt x="1623" y="3186"/>
                  </a:lnTo>
                  <a:close/>
                  <a:moveTo>
                    <a:pt x="1565" y="3186"/>
                  </a:moveTo>
                  <a:lnTo>
                    <a:pt x="1565" y="3181"/>
                  </a:lnTo>
                  <a:lnTo>
                    <a:pt x="1569" y="3181"/>
                  </a:lnTo>
                  <a:lnTo>
                    <a:pt x="1584" y="3183"/>
                  </a:lnTo>
                  <a:lnTo>
                    <a:pt x="1584" y="3188"/>
                  </a:lnTo>
                  <a:lnTo>
                    <a:pt x="1569" y="3186"/>
                  </a:lnTo>
                  <a:lnTo>
                    <a:pt x="1565" y="3186"/>
                  </a:lnTo>
                  <a:close/>
                  <a:moveTo>
                    <a:pt x="1508" y="3184"/>
                  </a:moveTo>
                  <a:lnTo>
                    <a:pt x="1508" y="3179"/>
                  </a:lnTo>
                  <a:lnTo>
                    <a:pt x="1527" y="3181"/>
                  </a:lnTo>
                  <a:lnTo>
                    <a:pt x="1527" y="3186"/>
                  </a:lnTo>
                  <a:lnTo>
                    <a:pt x="1508" y="3184"/>
                  </a:lnTo>
                  <a:close/>
                  <a:moveTo>
                    <a:pt x="1508" y="3184"/>
                  </a:moveTo>
                  <a:lnTo>
                    <a:pt x="1508" y="3179"/>
                  </a:lnTo>
                  <a:lnTo>
                    <a:pt x="1508" y="3179"/>
                  </a:lnTo>
                  <a:lnTo>
                    <a:pt x="1508" y="3184"/>
                  </a:lnTo>
                  <a:lnTo>
                    <a:pt x="1508" y="3184"/>
                  </a:lnTo>
                  <a:close/>
                  <a:moveTo>
                    <a:pt x="1450" y="3181"/>
                  </a:moveTo>
                  <a:lnTo>
                    <a:pt x="1450" y="3175"/>
                  </a:lnTo>
                  <a:lnTo>
                    <a:pt x="1467" y="3177"/>
                  </a:lnTo>
                  <a:lnTo>
                    <a:pt x="1469" y="3177"/>
                  </a:lnTo>
                  <a:lnTo>
                    <a:pt x="1469" y="3183"/>
                  </a:lnTo>
                  <a:lnTo>
                    <a:pt x="1467" y="3183"/>
                  </a:lnTo>
                  <a:lnTo>
                    <a:pt x="1450" y="3181"/>
                  </a:lnTo>
                  <a:close/>
                  <a:moveTo>
                    <a:pt x="1393" y="3175"/>
                  </a:moveTo>
                  <a:lnTo>
                    <a:pt x="1393" y="3169"/>
                  </a:lnTo>
                  <a:lnTo>
                    <a:pt x="1406" y="3171"/>
                  </a:lnTo>
                  <a:lnTo>
                    <a:pt x="1412" y="3171"/>
                  </a:lnTo>
                  <a:lnTo>
                    <a:pt x="1412" y="3177"/>
                  </a:lnTo>
                  <a:lnTo>
                    <a:pt x="1406" y="3177"/>
                  </a:lnTo>
                  <a:lnTo>
                    <a:pt x="1393" y="3175"/>
                  </a:lnTo>
                  <a:close/>
                  <a:moveTo>
                    <a:pt x="1335" y="3167"/>
                  </a:moveTo>
                  <a:lnTo>
                    <a:pt x="1337" y="3161"/>
                  </a:lnTo>
                  <a:lnTo>
                    <a:pt x="1346" y="3163"/>
                  </a:lnTo>
                  <a:lnTo>
                    <a:pt x="1356" y="3163"/>
                  </a:lnTo>
                  <a:lnTo>
                    <a:pt x="1354" y="3169"/>
                  </a:lnTo>
                  <a:lnTo>
                    <a:pt x="1345" y="3169"/>
                  </a:lnTo>
                  <a:lnTo>
                    <a:pt x="1335" y="3167"/>
                  </a:lnTo>
                  <a:close/>
                  <a:moveTo>
                    <a:pt x="1279" y="3156"/>
                  </a:moveTo>
                  <a:lnTo>
                    <a:pt x="1279" y="3150"/>
                  </a:lnTo>
                  <a:lnTo>
                    <a:pt x="1287" y="3152"/>
                  </a:lnTo>
                  <a:lnTo>
                    <a:pt x="1298" y="3154"/>
                  </a:lnTo>
                  <a:lnTo>
                    <a:pt x="1297" y="3160"/>
                  </a:lnTo>
                  <a:lnTo>
                    <a:pt x="1285" y="3158"/>
                  </a:lnTo>
                  <a:lnTo>
                    <a:pt x="1279" y="3156"/>
                  </a:lnTo>
                  <a:close/>
                  <a:moveTo>
                    <a:pt x="1222" y="3144"/>
                  </a:moveTo>
                  <a:lnTo>
                    <a:pt x="1224" y="3138"/>
                  </a:lnTo>
                  <a:lnTo>
                    <a:pt x="1229" y="3140"/>
                  </a:lnTo>
                  <a:lnTo>
                    <a:pt x="1243" y="3142"/>
                  </a:lnTo>
                  <a:lnTo>
                    <a:pt x="1241" y="3148"/>
                  </a:lnTo>
                  <a:lnTo>
                    <a:pt x="1228" y="3146"/>
                  </a:lnTo>
                  <a:lnTo>
                    <a:pt x="1222" y="3144"/>
                  </a:lnTo>
                  <a:close/>
                  <a:moveTo>
                    <a:pt x="1166" y="3129"/>
                  </a:moveTo>
                  <a:lnTo>
                    <a:pt x="1168" y="3123"/>
                  </a:lnTo>
                  <a:lnTo>
                    <a:pt x="1172" y="3125"/>
                  </a:lnTo>
                  <a:lnTo>
                    <a:pt x="1187" y="3129"/>
                  </a:lnTo>
                  <a:lnTo>
                    <a:pt x="1185" y="3135"/>
                  </a:lnTo>
                  <a:lnTo>
                    <a:pt x="1170" y="3131"/>
                  </a:lnTo>
                  <a:lnTo>
                    <a:pt x="1166" y="3129"/>
                  </a:lnTo>
                  <a:close/>
                  <a:moveTo>
                    <a:pt x="1110" y="3113"/>
                  </a:moveTo>
                  <a:lnTo>
                    <a:pt x="1112" y="3108"/>
                  </a:lnTo>
                  <a:lnTo>
                    <a:pt x="1114" y="3108"/>
                  </a:lnTo>
                  <a:lnTo>
                    <a:pt x="1132" y="3113"/>
                  </a:lnTo>
                  <a:lnTo>
                    <a:pt x="1130" y="3119"/>
                  </a:lnTo>
                  <a:lnTo>
                    <a:pt x="1112" y="3113"/>
                  </a:lnTo>
                  <a:lnTo>
                    <a:pt x="1110" y="3113"/>
                  </a:lnTo>
                  <a:close/>
                  <a:moveTo>
                    <a:pt x="1057" y="3094"/>
                  </a:moveTo>
                  <a:lnTo>
                    <a:pt x="1059" y="3089"/>
                  </a:lnTo>
                  <a:lnTo>
                    <a:pt x="1059" y="3089"/>
                  </a:lnTo>
                  <a:lnTo>
                    <a:pt x="1076" y="3096"/>
                  </a:lnTo>
                  <a:lnTo>
                    <a:pt x="1074" y="3102"/>
                  </a:lnTo>
                  <a:lnTo>
                    <a:pt x="1057" y="3094"/>
                  </a:lnTo>
                  <a:lnTo>
                    <a:pt x="1057" y="3094"/>
                  </a:lnTo>
                  <a:close/>
                  <a:moveTo>
                    <a:pt x="1003" y="3075"/>
                  </a:moveTo>
                  <a:lnTo>
                    <a:pt x="1005" y="3069"/>
                  </a:lnTo>
                  <a:lnTo>
                    <a:pt x="1022" y="3075"/>
                  </a:lnTo>
                  <a:lnTo>
                    <a:pt x="1022" y="3077"/>
                  </a:lnTo>
                  <a:lnTo>
                    <a:pt x="1020" y="3081"/>
                  </a:lnTo>
                  <a:lnTo>
                    <a:pt x="1020" y="3081"/>
                  </a:lnTo>
                  <a:lnTo>
                    <a:pt x="1003" y="3075"/>
                  </a:lnTo>
                  <a:close/>
                  <a:moveTo>
                    <a:pt x="949" y="3052"/>
                  </a:moveTo>
                  <a:lnTo>
                    <a:pt x="951" y="3046"/>
                  </a:lnTo>
                  <a:lnTo>
                    <a:pt x="968" y="3054"/>
                  </a:lnTo>
                  <a:lnTo>
                    <a:pt x="968" y="3054"/>
                  </a:lnTo>
                  <a:lnTo>
                    <a:pt x="967" y="3060"/>
                  </a:lnTo>
                  <a:lnTo>
                    <a:pt x="965" y="3060"/>
                  </a:lnTo>
                  <a:lnTo>
                    <a:pt x="949" y="3052"/>
                  </a:lnTo>
                  <a:close/>
                  <a:moveTo>
                    <a:pt x="898" y="3027"/>
                  </a:moveTo>
                  <a:lnTo>
                    <a:pt x="899" y="3023"/>
                  </a:lnTo>
                  <a:lnTo>
                    <a:pt x="915" y="3029"/>
                  </a:lnTo>
                  <a:lnTo>
                    <a:pt x="917" y="3031"/>
                  </a:lnTo>
                  <a:lnTo>
                    <a:pt x="915" y="3037"/>
                  </a:lnTo>
                  <a:lnTo>
                    <a:pt x="913" y="3035"/>
                  </a:lnTo>
                  <a:lnTo>
                    <a:pt x="898" y="3027"/>
                  </a:lnTo>
                  <a:close/>
                  <a:moveTo>
                    <a:pt x="846" y="3002"/>
                  </a:moveTo>
                  <a:lnTo>
                    <a:pt x="848" y="2996"/>
                  </a:lnTo>
                  <a:lnTo>
                    <a:pt x="863" y="3004"/>
                  </a:lnTo>
                  <a:lnTo>
                    <a:pt x="865" y="3006"/>
                  </a:lnTo>
                  <a:lnTo>
                    <a:pt x="863" y="3010"/>
                  </a:lnTo>
                  <a:lnTo>
                    <a:pt x="859" y="3010"/>
                  </a:lnTo>
                  <a:lnTo>
                    <a:pt x="846" y="3002"/>
                  </a:lnTo>
                  <a:close/>
                  <a:moveTo>
                    <a:pt x="796" y="2973"/>
                  </a:moveTo>
                  <a:lnTo>
                    <a:pt x="798" y="2970"/>
                  </a:lnTo>
                  <a:lnTo>
                    <a:pt x="811" y="2977"/>
                  </a:lnTo>
                  <a:lnTo>
                    <a:pt x="815" y="2979"/>
                  </a:lnTo>
                  <a:lnTo>
                    <a:pt x="811" y="2983"/>
                  </a:lnTo>
                  <a:lnTo>
                    <a:pt x="809" y="2981"/>
                  </a:lnTo>
                  <a:lnTo>
                    <a:pt x="796" y="2973"/>
                  </a:lnTo>
                  <a:close/>
                  <a:moveTo>
                    <a:pt x="746" y="2945"/>
                  </a:moveTo>
                  <a:lnTo>
                    <a:pt x="750" y="2939"/>
                  </a:lnTo>
                  <a:lnTo>
                    <a:pt x="761" y="2947"/>
                  </a:lnTo>
                  <a:lnTo>
                    <a:pt x="765" y="2948"/>
                  </a:lnTo>
                  <a:lnTo>
                    <a:pt x="763" y="2954"/>
                  </a:lnTo>
                  <a:lnTo>
                    <a:pt x="759" y="2952"/>
                  </a:lnTo>
                  <a:lnTo>
                    <a:pt x="746" y="2945"/>
                  </a:lnTo>
                  <a:close/>
                  <a:moveTo>
                    <a:pt x="698" y="2912"/>
                  </a:moveTo>
                  <a:lnTo>
                    <a:pt x="702" y="2908"/>
                  </a:lnTo>
                  <a:lnTo>
                    <a:pt x="713" y="2916"/>
                  </a:lnTo>
                  <a:lnTo>
                    <a:pt x="717" y="2918"/>
                  </a:lnTo>
                  <a:lnTo>
                    <a:pt x="713" y="2924"/>
                  </a:lnTo>
                  <a:lnTo>
                    <a:pt x="711" y="2922"/>
                  </a:lnTo>
                  <a:lnTo>
                    <a:pt x="698" y="2912"/>
                  </a:lnTo>
                  <a:close/>
                  <a:moveTo>
                    <a:pt x="650" y="2879"/>
                  </a:moveTo>
                  <a:lnTo>
                    <a:pt x="654" y="2874"/>
                  </a:lnTo>
                  <a:lnTo>
                    <a:pt x="667" y="2883"/>
                  </a:lnTo>
                  <a:lnTo>
                    <a:pt x="669" y="2885"/>
                  </a:lnTo>
                  <a:lnTo>
                    <a:pt x="665" y="2891"/>
                  </a:lnTo>
                  <a:lnTo>
                    <a:pt x="663" y="2889"/>
                  </a:lnTo>
                  <a:lnTo>
                    <a:pt x="650" y="2879"/>
                  </a:lnTo>
                  <a:close/>
                  <a:moveTo>
                    <a:pt x="604" y="2845"/>
                  </a:moveTo>
                  <a:lnTo>
                    <a:pt x="608" y="2839"/>
                  </a:lnTo>
                  <a:lnTo>
                    <a:pt x="621" y="2849"/>
                  </a:lnTo>
                  <a:lnTo>
                    <a:pt x="623" y="2851"/>
                  </a:lnTo>
                  <a:lnTo>
                    <a:pt x="619" y="2856"/>
                  </a:lnTo>
                  <a:lnTo>
                    <a:pt x="617" y="2854"/>
                  </a:lnTo>
                  <a:lnTo>
                    <a:pt x="604" y="2845"/>
                  </a:lnTo>
                  <a:close/>
                  <a:moveTo>
                    <a:pt x="560" y="2808"/>
                  </a:moveTo>
                  <a:lnTo>
                    <a:pt x="564" y="2803"/>
                  </a:lnTo>
                  <a:lnTo>
                    <a:pt x="575" y="2814"/>
                  </a:lnTo>
                  <a:lnTo>
                    <a:pt x="579" y="2816"/>
                  </a:lnTo>
                  <a:lnTo>
                    <a:pt x="575" y="2820"/>
                  </a:lnTo>
                  <a:lnTo>
                    <a:pt x="571" y="2818"/>
                  </a:lnTo>
                  <a:lnTo>
                    <a:pt x="560" y="2808"/>
                  </a:lnTo>
                  <a:close/>
                  <a:moveTo>
                    <a:pt x="518" y="2770"/>
                  </a:moveTo>
                  <a:lnTo>
                    <a:pt x="521" y="2764"/>
                  </a:lnTo>
                  <a:lnTo>
                    <a:pt x="533" y="2776"/>
                  </a:lnTo>
                  <a:lnTo>
                    <a:pt x="535" y="2778"/>
                  </a:lnTo>
                  <a:lnTo>
                    <a:pt x="531" y="2782"/>
                  </a:lnTo>
                  <a:lnTo>
                    <a:pt x="529" y="2780"/>
                  </a:lnTo>
                  <a:lnTo>
                    <a:pt x="518" y="2770"/>
                  </a:lnTo>
                  <a:close/>
                  <a:moveTo>
                    <a:pt x="475" y="2730"/>
                  </a:moveTo>
                  <a:lnTo>
                    <a:pt x="479" y="2726"/>
                  </a:lnTo>
                  <a:lnTo>
                    <a:pt x="491" y="2737"/>
                  </a:lnTo>
                  <a:lnTo>
                    <a:pt x="493" y="2739"/>
                  </a:lnTo>
                  <a:lnTo>
                    <a:pt x="489" y="2743"/>
                  </a:lnTo>
                  <a:lnTo>
                    <a:pt x="487" y="2741"/>
                  </a:lnTo>
                  <a:lnTo>
                    <a:pt x="475" y="2730"/>
                  </a:lnTo>
                  <a:close/>
                  <a:moveTo>
                    <a:pt x="435" y="2689"/>
                  </a:moveTo>
                  <a:lnTo>
                    <a:pt x="439" y="2684"/>
                  </a:lnTo>
                  <a:lnTo>
                    <a:pt x="450" y="2697"/>
                  </a:lnTo>
                  <a:lnTo>
                    <a:pt x="452" y="2699"/>
                  </a:lnTo>
                  <a:lnTo>
                    <a:pt x="449" y="2703"/>
                  </a:lnTo>
                  <a:lnTo>
                    <a:pt x="447" y="2701"/>
                  </a:lnTo>
                  <a:lnTo>
                    <a:pt x="435" y="2689"/>
                  </a:lnTo>
                  <a:close/>
                  <a:moveTo>
                    <a:pt x="397" y="2645"/>
                  </a:moveTo>
                  <a:lnTo>
                    <a:pt x="401" y="2642"/>
                  </a:lnTo>
                  <a:lnTo>
                    <a:pt x="412" y="2655"/>
                  </a:lnTo>
                  <a:lnTo>
                    <a:pt x="412" y="2657"/>
                  </a:lnTo>
                  <a:lnTo>
                    <a:pt x="408" y="2661"/>
                  </a:lnTo>
                  <a:lnTo>
                    <a:pt x="406" y="2659"/>
                  </a:lnTo>
                  <a:lnTo>
                    <a:pt x="397" y="2645"/>
                  </a:lnTo>
                  <a:close/>
                  <a:moveTo>
                    <a:pt x="358" y="2601"/>
                  </a:moveTo>
                  <a:lnTo>
                    <a:pt x="362" y="2599"/>
                  </a:lnTo>
                  <a:lnTo>
                    <a:pt x="374" y="2611"/>
                  </a:lnTo>
                  <a:lnTo>
                    <a:pt x="376" y="2613"/>
                  </a:lnTo>
                  <a:lnTo>
                    <a:pt x="372" y="2617"/>
                  </a:lnTo>
                  <a:lnTo>
                    <a:pt x="370" y="2615"/>
                  </a:lnTo>
                  <a:lnTo>
                    <a:pt x="358" y="2601"/>
                  </a:lnTo>
                  <a:close/>
                  <a:moveTo>
                    <a:pt x="324" y="2557"/>
                  </a:moveTo>
                  <a:lnTo>
                    <a:pt x="328" y="2553"/>
                  </a:lnTo>
                  <a:lnTo>
                    <a:pt x="337" y="2567"/>
                  </a:lnTo>
                  <a:lnTo>
                    <a:pt x="339" y="2569"/>
                  </a:lnTo>
                  <a:lnTo>
                    <a:pt x="335" y="2572"/>
                  </a:lnTo>
                  <a:lnTo>
                    <a:pt x="333" y="2571"/>
                  </a:lnTo>
                  <a:lnTo>
                    <a:pt x="324" y="2557"/>
                  </a:lnTo>
                  <a:close/>
                  <a:moveTo>
                    <a:pt x="289" y="2511"/>
                  </a:moveTo>
                  <a:lnTo>
                    <a:pt x="293" y="2507"/>
                  </a:lnTo>
                  <a:lnTo>
                    <a:pt x="303" y="2521"/>
                  </a:lnTo>
                  <a:lnTo>
                    <a:pt x="305" y="2523"/>
                  </a:lnTo>
                  <a:lnTo>
                    <a:pt x="301" y="2526"/>
                  </a:lnTo>
                  <a:lnTo>
                    <a:pt x="299" y="2524"/>
                  </a:lnTo>
                  <a:lnTo>
                    <a:pt x="289" y="2511"/>
                  </a:lnTo>
                  <a:close/>
                  <a:moveTo>
                    <a:pt x="257" y="2463"/>
                  </a:moveTo>
                  <a:lnTo>
                    <a:pt x="261" y="2459"/>
                  </a:lnTo>
                  <a:lnTo>
                    <a:pt x="270" y="2475"/>
                  </a:lnTo>
                  <a:lnTo>
                    <a:pt x="272" y="2475"/>
                  </a:lnTo>
                  <a:lnTo>
                    <a:pt x="266" y="2478"/>
                  </a:lnTo>
                  <a:lnTo>
                    <a:pt x="266" y="2477"/>
                  </a:lnTo>
                  <a:lnTo>
                    <a:pt x="257" y="2463"/>
                  </a:lnTo>
                  <a:close/>
                  <a:moveTo>
                    <a:pt x="226" y="2413"/>
                  </a:moveTo>
                  <a:lnTo>
                    <a:pt x="232" y="2411"/>
                  </a:lnTo>
                  <a:lnTo>
                    <a:pt x="239" y="2427"/>
                  </a:lnTo>
                  <a:lnTo>
                    <a:pt x="241" y="2427"/>
                  </a:lnTo>
                  <a:lnTo>
                    <a:pt x="236" y="2430"/>
                  </a:lnTo>
                  <a:lnTo>
                    <a:pt x="236" y="2429"/>
                  </a:lnTo>
                  <a:lnTo>
                    <a:pt x="226" y="2413"/>
                  </a:lnTo>
                  <a:close/>
                  <a:moveTo>
                    <a:pt x="197" y="2363"/>
                  </a:moveTo>
                  <a:lnTo>
                    <a:pt x="203" y="2361"/>
                  </a:lnTo>
                  <a:lnTo>
                    <a:pt x="211" y="2377"/>
                  </a:lnTo>
                  <a:lnTo>
                    <a:pt x="211" y="2377"/>
                  </a:lnTo>
                  <a:lnTo>
                    <a:pt x="207" y="2381"/>
                  </a:lnTo>
                  <a:lnTo>
                    <a:pt x="205" y="2379"/>
                  </a:lnTo>
                  <a:lnTo>
                    <a:pt x="197" y="2363"/>
                  </a:lnTo>
                  <a:close/>
                  <a:moveTo>
                    <a:pt x="170" y="2313"/>
                  </a:moveTo>
                  <a:lnTo>
                    <a:pt x="176" y="2310"/>
                  </a:lnTo>
                  <a:lnTo>
                    <a:pt x="184" y="2327"/>
                  </a:lnTo>
                  <a:lnTo>
                    <a:pt x="184" y="2327"/>
                  </a:lnTo>
                  <a:lnTo>
                    <a:pt x="178" y="2331"/>
                  </a:lnTo>
                  <a:lnTo>
                    <a:pt x="178" y="2329"/>
                  </a:lnTo>
                  <a:lnTo>
                    <a:pt x="170" y="2313"/>
                  </a:lnTo>
                  <a:close/>
                  <a:moveTo>
                    <a:pt x="145" y="2262"/>
                  </a:moveTo>
                  <a:lnTo>
                    <a:pt x="151" y="2258"/>
                  </a:lnTo>
                  <a:lnTo>
                    <a:pt x="157" y="2275"/>
                  </a:lnTo>
                  <a:lnTo>
                    <a:pt x="159" y="2275"/>
                  </a:lnTo>
                  <a:lnTo>
                    <a:pt x="153" y="2279"/>
                  </a:lnTo>
                  <a:lnTo>
                    <a:pt x="153" y="2277"/>
                  </a:lnTo>
                  <a:lnTo>
                    <a:pt x="145" y="2262"/>
                  </a:lnTo>
                  <a:close/>
                  <a:moveTo>
                    <a:pt x="122" y="2208"/>
                  </a:moveTo>
                  <a:lnTo>
                    <a:pt x="126" y="2206"/>
                  </a:lnTo>
                  <a:lnTo>
                    <a:pt x="134" y="2221"/>
                  </a:lnTo>
                  <a:lnTo>
                    <a:pt x="134" y="2223"/>
                  </a:lnTo>
                  <a:lnTo>
                    <a:pt x="130" y="2225"/>
                  </a:lnTo>
                  <a:lnTo>
                    <a:pt x="128" y="2223"/>
                  </a:lnTo>
                  <a:lnTo>
                    <a:pt x="122" y="2208"/>
                  </a:lnTo>
                  <a:close/>
                  <a:moveTo>
                    <a:pt x="101" y="2154"/>
                  </a:moveTo>
                  <a:lnTo>
                    <a:pt x="105" y="2152"/>
                  </a:lnTo>
                  <a:lnTo>
                    <a:pt x="113" y="2168"/>
                  </a:lnTo>
                  <a:lnTo>
                    <a:pt x="113" y="2170"/>
                  </a:lnTo>
                  <a:lnTo>
                    <a:pt x="107" y="2173"/>
                  </a:lnTo>
                  <a:lnTo>
                    <a:pt x="107" y="2170"/>
                  </a:lnTo>
                  <a:lnTo>
                    <a:pt x="101" y="2154"/>
                  </a:lnTo>
                  <a:close/>
                  <a:moveTo>
                    <a:pt x="80" y="2100"/>
                  </a:moveTo>
                  <a:lnTo>
                    <a:pt x="86" y="2099"/>
                  </a:lnTo>
                  <a:lnTo>
                    <a:pt x="92" y="2114"/>
                  </a:lnTo>
                  <a:lnTo>
                    <a:pt x="94" y="2116"/>
                  </a:lnTo>
                  <a:lnTo>
                    <a:pt x="88" y="2118"/>
                  </a:lnTo>
                  <a:lnTo>
                    <a:pt x="86" y="2116"/>
                  </a:lnTo>
                  <a:lnTo>
                    <a:pt x="80" y="2100"/>
                  </a:lnTo>
                  <a:close/>
                  <a:moveTo>
                    <a:pt x="63" y="2045"/>
                  </a:moveTo>
                  <a:lnTo>
                    <a:pt x="69" y="2043"/>
                  </a:lnTo>
                  <a:lnTo>
                    <a:pt x="74" y="2058"/>
                  </a:lnTo>
                  <a:lnTo>
                    <a:pt x="74" y="2062"/>
                  </a:lnTo>
                  <a:lnTo>
                    <a:pt x="69" y="2064"/>
                  </a:lnTo>
                  <a:lnTo>
                    <a:pt x="69" y="2060"/>
                  </a:lnTo>
                  <a:lnTo>
                    <a:pt x="63" y="2045"/>
                  </a:lnTo>
                  <a:close/>
                  <a:moveTo>
                    <a:pt x="48" y="1989"/>
                  </a:moveTo>
                  <a:lnTo>
                    <a:pt x="53" y="1989"/>
                  </a:lnTo>
                  <a:lnTo>
                    <a:pt x="57" y="2003"/>
                  </a:lnTo>
                  <a:lnTo>
                    <a:pt x="59" y="2006"/>
                  </a:lnTo>
                  <a:lnTo>
                    <a:pt x="53" y="2008"/>
                  </a:lnTo>
                  <a:lnTo>
                    <a:pt x="51" y="2005"/>
                  </a:lnTo>
                  <a:lnTo>
                    <a:pt x="48" y="1989"/>
                  </a:lnTo>
                  <a:close/>
                  <a:moveTo>
                    <a:pt x="36" y="1934"/>
                  </a:moveTo>
                  <a:lnTo>
                    <a:pt x="40" y="1932"/>
                  </a:lnTo>
                  <a:lnTo>
                    <a:pt x="44" y="1945"/>
                  </a:lnTo>
                  <a:lnTo>
                    <a:pt x="46" y="1951"/>
                  </a:lnTo>
                  <a:lnTo>
                    <a:pt x="40" y="1953"/>
                  </a:lnTo>
                  <a:lnTo>
                    <a:pt x="38" y="1947"/>
                  </a:lnTo>
                  <a:lnTo>
                    <a:pt x="36" y="1934"/>
                  </a:lnTo>
                  <a:close/>
                  <a:moveTo>
                    <a:pt x="25" y="1878"/>
                  </a:moveTo>
                  <a:lnTo>
                    <a:pt x="30" y="1876"/>
                  </a:lnTo>
                  <a:lnTo>
                    <a:pt x="32" y="1888"/>
                  </a:lnTo>
                  <a:lnTo>
                    <a:pt x="32" y="1895"/>
                  </a:lnTo>
                  <a:lnTo>
                    <a:pt x="26" y="1895"/>
                  </a:lnTo>
                  <a:lnTo>
                    <a:pt x="26" y="1889"/>
                  </a:lnTo>
                  <a:lnTo>
                    <a:pt x="25" y="1878"/>
                  </a:lnTo>
                  <a:close/>
                  <a:moveTo>
                    <a:pt x="15" y="1820"/>
                  </a:moveTo>
                  <a:lnTo>
                    <a:pt x="21" y="1818"/>
                  </a:lnTo>
                  <a:lnTo>
                    <a:pt x="23" y="1830"/>
                  </a:lnTo>
                  <a:lnTo>
                    <a:pt x="23" y="1838"/>
                  </a:lnTo>
                  <a:lnTo>
                    <a:pt x="17" y="1840"/>
                  </a:lnTo>
                  <a:lnTo>
                    <a:pt x="17" y="1830"/>
                  </a:lnTo>
                  <a:lnTo>
                    <a:pt x="15" y="1820"/>
                  </a:lnTo>
                  <a:close/>
                  <a:moveTo>
                    <a:pt x="7" y="1763"/>
                  </a:moveTo>
                  <a:lnTo>
                    <a:pt x="13" y="1763"/>
                  </a:lnTo>
                  <a:lnTo>
                    <a:pt x="15" y="1770"/>
                  </a:lnTo>
                  <a:lnTo>
                    <a:pt x="15" y="1782"/>
                  </a:lnTo>
                  <a:lnTo>
                    <a:pt x="9" y="1782"/>
                  </a:lnTo>
                  <a:lnTo>
                    <a:pt x="9" y="1770"/>
                  </a:lnTo>
                  <a:lnTo>
                    <a:pt x="7" y="1763"/>
                  </a:lnTo>
                  <a:close/>
                  <a:moveTo>
                    <a:pt x="3" y="1705"/>
                  </a:moveTo>
                  <a:lnTo>
                    <a:pt x="9" y="1705"/>
                  </a:lnTo>
                  <a:lnTo>
                    <a:pt x="9" y="1711"/>
                  </a:lnTo>
                  <a:lnTo>
                    <a:pt x="9" y="1724"/>
                  </a:lnTo>
                  <a:lnTo>
                    <a:pt x="3" y="1724"/>
                  </a:lnTo>
                  <a:lnTo>
                    <a:pt x="3" y="1711"/>
                  </a:lnTo>
                  <a:lnTo>
                    <a:pt x="3" y="1705"/>
                  </a:lnTo>
                  <a:close/>
                  <a:moveTo>
                    <a:pt x="0" y="1648"/>
                  </a:moveTo>
                  <a:lnTo>
                    <a:pt x="5" y="1648"/>
                  </a:lnTo>
                  <a:lnTo>
                    <a:pt x="5" y="1650"/>
                  </a:lnTo>
                  <a:lnTo>
                    <a:pt x="5" y="1667"/>
                  </a:lnTo>
                  <a:lnTo>
                    <a:pt x="0" y="1667"/>
                  </a:lnTo>
                  <a:lnTo>
                    <a:pt x="0" y="1652"/>
                  </a:lnTo>
                  <a:lnTo>
                    <a:pt x="0" y="1648"/>
                  </a:lnTo>
                  <a:close/>
                  <a:moveTo>
                    <a:pt x="0" y="1590"/>
                  </a:moveTo>
                  <a:lnTo>
                    <a:pt x="5" y="1590"/>
                  </a:lnTo>
                  <a:lnTo>
                    <a:pt x="5" y="1609"/>
                  </a:lnTo>
                  <a:lnTo>
                    <a:pt x="0" y="1609"/>
                  </a:lnTo>
                  <a:lnTo>
                    <a:pt x="0" y="1590"/>
                  </a:lnTo>
                  <a:close/>
                  <a:moveTo>
                    <a:pt x="0" y="1533"/>
                  </a:moveTo>
                  <a:lnTo>
                    <a:pt x="5" y="1533"/>
                  </a:lnTo>
                  <a:lnTo>
                    <a:pt x="5" y="1550"/>
                  </a:lnTo>
                  <a:lnTo>
                    <a:pt x="5" y="1552"/>
                  </a:lnTo>
                  <a:lnTo>
                    <a:pt x="0" y="1552"/>
                  </a:lnTo>
                  <a:lnTo>
                    <a:pt x="0" y="1548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666666"/>
            </a:solidFill>
            <a:ln w="9525">
              <a:solidFill>
                <a:srgbClr val="579BC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1"/>
            <p:cNvSpPr>
              <a:spLocks noEditPoints="1"/>
            </p:cNvSpPr>
            <p:nvPr/>
          </p:nvSpPr>
          <p:spPr bwMode="auto">
            <a:xfrm>
              <a:off x="2784" y="1104"/>
              <a:ext cx="2112" cy="2112"/>
            </a:xfrm>
            <a:custGeom>
              <a:avLst/>
              <a:gdLst>
                <a:gd name="T0" fmla="*/ 1235 w 2112"/>
                <a:gd name="T1" fmla="*/ 13 h 2112"/>
                <a:gd name="T2" fmla="*/ 1358 w 2112"/>
                <a:gd name="T3" fmla="*/ 42 h 2112"/>
                <a:gd name="T4" fmla="*/ 1412 w 2112"/>
                <a:gd name="T5" fmla="*/ 61 h 2112"/>
                <a:gd name="T6" fmla="*/ 1698 w 2112"/>
                <a:gd name="T7" fmla="*/ 217 h 2112"/>
                <a:gd name="T8" fmla="*/ 1792 w 2112"/>
                <a:gd name="T9" fmla="*/ 297 h 2112"/>
                <a:gd name="T10" fmla="*/ 1838 w 2112"/>
                <a:gd name="T11" fmla="*/ 345 h 2112"/>
                <a:gd name="T12" fmla="*/ 1911 w 2112"/>
                <a:gd name="T13" fmla="*/ 435 h 2112"/>
                <a:gd name="T14" fmla="*/ 1986 w 2112"/>
                <a:gd name="T15" fmla="*/ 550 h 2112"/>
                <a:gd name="T16" fmla="*/ 2007 w 2112"/>
                <a:gd name="T17" fmla="*/ 595 h 2112"/>
                <a:gd name="T18" fmla="*/ 2095 w 2112"/>
                <a:gd name="T19" fmla="*/ 859 h 2112"/>
                <a:gd name="T20" fmla="*/ 2095 w 2112"/>
                <a:gd name="T21" fmla="*/ 911 h 2112"/>
                <a:gd name="T22" fmla="*/ 2108 w 2112"/>
                <a:gd name="T23" fmla="*/ 965 h 2112"/>
                <a:gd name="T24" fmla="*/ 2105 w 2112"/>
                <a:gd name="T25" fmla="*/ 1090 h 2112"/>
                <a:gd name="T26" fmla="*/ 2108 w 2112"/>
                <a:gd name="T27" fmla="*/ 1161 h 2112"/>
                <a:gd name="T28" fmla="*/ 2099 w 2112"/>
                <a:gd name="T29" fmla="*/ 1226 h 2112"/>
                <a:gd name="T30" fmla="*/ 2085 w 2112"/>
                <a:gd name="T31" fmla="*/ 1299 h 2112"/>
                <a:gd name="T32" fmla="*/ 2087 w 2112"/>
                <a:gd name="T33" fmla="*/ 1293 h 2112"/>
                <a:gd name="T34" fmla="*/ 2072 w 2112"/>
                <a:gd name="T35" fmla="*/ 1351 h 2112"/>
                <a:gd name="T36" fmla="*/ 2043 w 2112"/>
                <a:gd name="T37" fmla="*/ 1412 h 2112"/>
                <a:gd name="T38" fmla="*/ 1987 w 2112"/>
                <a:gd name="T39" fmla="*/ 1539 h 2112"/>
                <a:gd name="T40" fmla="*/ 1895 w 2112"/>
                <a:gd name="T41" fmla="*/ 1698 h 2112"/>
                <a:gd name="T42" fmla="*/ 1819 w 2112"/>
                <a:gd name="T43" fmla="*/ 1788 h 2112"/>
                <a:gd name="T44" fmla="*/ 1717 w 2112"/>
                <a:gd name="T45" fmla="*/ 1882 h 2112"/>
                <a:gd name="T46" fmla="*/ 1608 w 2112"/>
                <a:gd name="T47" fmla="*/ 1959 h 2112"/>
                <a:gd name="T48" fmla="*/ 1516 w 2112"/>
                <a:gd name="T49" fmla="*/ 2009 h 2112"/>
                <a:gd name="T50" fmla="*/ 1379 w 2112"/>
                <a:gd name="T51" fmla="*/ 2062 h 2112"/>
                <a:gd name="T52" fmla="*/ 1130 w 2112"/>
                <a:gd name="T53" fmla="*/ 2110 h 2112"/>
                <a:gd name="T54" fmla="*/ 944 w 2112"/>
                <a:gd name="T55" fmla="*/ 2106 h 2112"/>
                <a:gd name="T56" fmla="*/ 880 w 2112"/>
                <a:gd name="T57" fmla="*/ 2099 h 2112"/>
                <a:gd name="T58" fmla="*/ 748 w 2112"/>
                <a:gd name="T59" fmla="*/ 2068 h 2112"/>
                <a:gd name="T60" fmla="*/ 758 w 2112"/>
                <a:gd name="T61" fmla="*/ 2070 h 2112"/>
                <a:gd name="T62" fmla="*/ 627 w 2112"/>
                <a:gd name="T63" fmla="*/ 2022 h 2112"/>
                <a:gd name="T64" fmla="*/ 583 w 2112"/>
                <a:gd name="T65" fmla="*/ 2001 h 2112"/>
                <a:gd name="T66" fmla="*/ 468 w 2112"/>
                <a:gd name="T67" fmla="*/ 1934 h 2112"/>
                <a:gd name="T68" fmla="*/ 359 w 2112"/>
                <a:gd name="T69" fmla="*/ 1851 h 2112"/>
                <a:gd name="T70" fmla="*/ 364 w 2112"/>
                <a:gd name="T71" fmla="*/ 1855 h 2112"/>
                <a:gd name="T72" fmla="*/ 370 w 2112"/>
                <a:gd name="T73" fmla="*/ 1859 h 2112"/>
                <a:gd name="T74" fmla="*/ 374 w 2112"/>
                <a:gd name="T75" fmla="*/ 1865 h 2112"/>
                <a:gd name="T76" fmla="*/ 322 w 2112"/>
                <a:gd name="T77" fmla="*/ 1817 h 2112"/>
                <a:gd name="T78" fmla="*/ 197 w 2112"/>
                <a:gd name="T79" fmla="*/ 1673 h 2112"/>
                <a:gd name="T80" fmla="*/ 94 w 2112"/>
                <a:gd name="T81" fmla="*/ 1492 h 2112"/>
                <a:gd name="T82" fmla="*/ 73 w 2112"/>
                <a:gd name="T83" fmla="*/ 1446 h 2112"/>
                <a:gd name="T84" fmla="*/ 52 w 2112"/>
                <a:gd name="T85" fmla="*/ 1385 h 2112"/>
                <a:gd name="T86" fmla="*/ 54 w 2112"/>
                <a:gd name="T87" fmla="*/ 1395 h 2112"/>
                <a:gd name="T88" fmla="*/ 7 w 2112"/>
                <a:gd name="T89" fmla="*/ 1189 h 2112"/>
                <a:gd name="T90" fmla="*/ 2 w 2112"/>
                <a:gd name="T91" fmla="*/ 1126 h 2112"/>
                <a:gd name="T92" fmla="*/ 2 w 2112"/>
                <a:gd name="T93" fmla="*/ 1143 h 2112"/>
                <a:gd name="T94" fmla="*/ 0 w 2112"/>
                <a:gd name="T95" fmla="*/ 1001 h 2112"/>
                <a:gd name="T96" fmla="*/ 6 w 2112"/>
                <a:gd name="T97" fmla="*/ 930 h 2112"/>
                <a:gd name="T98" fmla="*/ 31 w 2112"/>
                <a:gd name="T99" fmla="*/ 831 h 2112"/>
                <a:gd name="T100" fmla="*/ 65 w 2112"/>
                <a:gd name="T101" fmla="*/ 687 h 2112"/>
                <a:gd name="T102" fmla="*/ 88 w 2112"/>
                <a:gd name="T103" fmla="*/ 631 h 2112"/>
                <a:gd name="T104" fmla="*/ 142 w 2112"/>
                <a:gd name="T105" fmla="*/ 526 h 2112"/>
                <a:gd name="T106" fmla="*/ 213 w 2112"/>
                <a:gd name="T107" fmla="*/ 420 h 2112"/>
                <a:gd name="T108" fmla="*/ 453 w 2112"/>
                <a:gd name="T109" fmla="*/ 188 h 2112"/>
                <a:gd name="T110" fmla="*/ 564 w 2112"/>
                <a:gd name="T111" fmla="*/ 121 h 2112"/>
                <a:gd name="T112" fmla="*/ 606 w 2112"/>
                <a:gd name="T113" fmla="*/ 100 h 2112"/>
                <a:gd name="T114" fmla="*/ 735 w 2112"/>
                <a:gd name="T115" fmla="*/ 48 h 2112"/>
                <a:gd name="T116" fmla="*/ 729 w 2112"/>
                <a:gd name="T117" fmla="*/ 52 h 2112"/>
                <a:gd name="T118" fmla="*/ 721 w 2112"/>
                <a:gd name="T119" fmla="*/ 54 h 2112"/>
                <a:gd name="T120" fmla="*/ 785 w 2112"/>
                <a:gd name="T121" fmla="*/ 34 h 2112"/>
                <a:gd name="T122" fmla="*/ 842 w 2112"/>
                <a:gd name="T123" fmla="*/ 21 h 2112"/>
                <a:gd name="T124" fmla="*/ 1055 w 2112"/>
                <a:gd name="T125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2" h="2112">
                  <a:moveTo>
                    <a:pt x="1088" y="0"/>
                  </a:moveTo>
                  <a:lnTo>
                    <a:pt x="1088" y="7"/>
                  </a:lnTo>
                  <a:lnTo>
                    <a:pt x="1099" y="7"/>
                  </a:lnTo>
                  <a:lnTo>
                    <a:pt x="1111" y="7"/>
                  </a:lnTo>
                  <a:lnTo>
                    <a:pt x="1111" y="0"/>
                  </a:lnTo>
                  <a:lnTo>
                    <a:pt x="1103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0" y="0"/>
                  </a:lnTo>
                  <a:lnTo>
                    <a:pt x="1088" y="0"/>
                  </a:lnTo>
                  <a:close/>
                  <a:moveTo>
                    <a:pt x="1151" y="4"/>
                  </a:moveTo>
                  <a:lnTo>
                    <a:pt x="1151" y="11"/>
                  </a:lnTo>
                  <a:lnTo>
                    <a:pt x="1162" y="13"/>
                  </a:lnTo>
                  <a:lnTo>
                    <a:pt x="1174" y="13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68" y="6"/>
                  </a:lnTo>
                  <a:lnTo>
                    <a:pt x="1161" y="4"/>
                  </a:lnTo>
                  <a:lnTo>
                    <a:pt x="1161" y="4"/>
                  </a:lnTo>
                  <a:lnTo>
                    <a:pt x="1161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5" y="4"/>
                  </a:lnTo>
                  <a:lnTo>
                    <a:pt x="1151" y="4"/>
                  </a:lnTo>
                  <a:close/>
                  <a:moveTo>
                    <a:pt x="1214" y="11"/>
                  </a:moveTo>
                  <a:lnTo>
                    <a:pt x="1212" y="19"/>
                  </a:lnTo>
                  <a:lnTo>
                    <a:pt x="1226" y="21"/>
                  </a:lnTo>
                  <a:lnTo>
                    <a:pt x="1237" y="23"/>
                  </a:lnTo>
                  <a:lnTo>
                    <a:pt x="1237" y="15"/>
                  </a:lnTo>
                  <a:lnTo>
                    <a:pt x="1235" y="15"/>
                  </a:lnTo>
                  <a:lnTo>
                    <a:pt x="1235" y="15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28" y="13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18" y="11"/>
                  </a:lnTo>
                  <a:lnTo>
                    <a:pt x="1214" y="11"/>
                  </a:lnTo>
                  <a:close/>
                  <a:moveTo>
                    <a:pt x="1278" y="23"/>
                  </a:moveTo>
                  <a:lnTo>
                    <a:pt x="1276" y="31"/>
                  </a:lnTo>
                  <a:lnTo>
                    <a:pt x="1287" y="32"/>
                  </a:lnTo>
                  <a:lnTo>
                    <a:pt x="1299" y="34"/>
                  </a:lnTo>
                  <a:lnTo>
                    <a:pt x="1301" y="27"/>
                  </a:lnTo>
                  <a:lnTo>
                    <a:pt x="1289" y="25"/>
                  </a:lnTo>
                  <a:lnTo>
                    <a:pt x="1278" y="23"/>
                  </a:lnTo>
                  <a:close/>
                  <a:moveTo>
                    <a:pt x="1339" y="38"/>
                  </a:moveTo>
                  <a:lnTo>
                    <a:pt x="1337" y="46"/>
                  </a:lnTo>
                  <a:lnTo>
                    <a:pt x="1349" y="48"/>
                  </a:lnTo>
                  <a:lnTo>
                    <a:pt x="1360" y="52"/>
                  </a:lnTo>
                  <a:lnTo>
                    <a:pt x="1362" y="44"/>
                  </a:lnTo>
                  <a:lnTo>
                    <a:pt x="1360" y="44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49" y="40"/>
                  </a:lnTo>
                  <a:lnTo>
                    <a:pt x="1339" y="38"/>
                  </a:lnTo>
                  <a:close/>
                  <a:moveTo>
                    <a:pt x="1400" y="57"/>
                  </a:moveTo>
                  <a:lnTo>
                    <a:pt x="1398" y="63"/>
                  </a:lnTo>
                  <a:lnTo>
                    <a:pt x="1410" y="69"/>
                  </a:lnTo>
                  <a:lnTo>
                    <a:pt x="1420" y="73"/>
                  </a:lnTo>
                  <a:lnTo>
                    <a:pt x="1423" y="65"/>
                  </a:lnTo>
                  <a:lnTo>
                    <a:pt x="1420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0" y="59"/>
                  </a:lnTo>
                  <a:lnTo>
                    <a:pt x="1408" y="59"/>
                  </a:lnTo>
                  <a:lnTo>
                    <a:pt x="1408" y="59"/>
                  </a:lnTo>
                  <a:lnTo>
                    <a:pt x="1404" y="57"/>
                  </a:lnTo>
                  <a:lnTo>
                    <a:pt x="1400" y="57"/>
                  </a:lnTo>
                  <a:close/>
                  <a:moveTo>
                    <a:pt x="1460" y="78"/>
                  </a:moveTo>
                  <a:lnTo>
                    <a:pt x="1458" y="86"/>
                  </a:lnTo>
                  <a:lnTo>
                    <a:pt x="1468" y="92"/>
                  </a:lnTo>
                  <a:lnTo>
                    <a:pt x="1479" y="96"/>
                  </a:lnTo>
                  <a:lnTo>
                    <a:pt x="1483" y="88"/>
                  </a:lnTo>
                  <a:lnTo>
                    <a:pt x="1471" y="84"/>
                  </a:lnTo>
                  <a:lnTo>
                    <a:pt x="1460" y="78"/>
                  </a:lnTo>
                  <a:close/>
                  <a:moveTo>
                    <a:pt x="1519" y="105"/>
                  </a:moveTo>
                  <a:lnTo>
                    <a:pt x="1516" y="113"/>
                  </a:lnTo>
                  <a:lnTo>
                    <a:pt x="1525" y="119"/>
                  </a:lnTo>
                  <a:lnTo>
                    <a:pt x="1537" y="123"/>
                  </a:lnTo>
                  <a:lnTo>
                    <a:pt x="1540" y="117"/>
                  </a:lnTo>
                  <a:lnTo>
                    <a:pt x="1537" y="115"/>
                  </a:lnTo>
                  <a:lnTo>
                    <a:pt x="1535" y="113"/>
                  </a:lnTo>
                  <a:lnTo>
                    <a:pt x="1527" y="109"/>
                  </a:lnTo>
                  <a:lnTo>
                    <a:pt x="1519" y="105"/>
                  </a:lnTo>
                  <a:close/>
                  <a:moveTo>
                    <a:pt x="1575" y="136"/>
                  </a:moveTo>
                  <a:lnTo>
                    <a:pt x="1571" y="142"/>
                  </a:lnTo>
                  <a:lnTo>
                    <a:pt x="1581" y="148"/>
                  </a:lnTo>
                  <a:lnTo>
                    <a:pt x="1592" y="153"/>
                  </a:lnTo>
                  <a:lnTo>
                    <a:pt x="1596" y="148"/>
                  </a:lnTo>
                  <a:lnTo>
                    <a:pt x="1586" y="142"/>
                  </a:lnTo>
                  <a:lnTo>
                    <a:pt x="1575" y="136"/>
                  </a:lnTo>
                  <a:close/>
                  <a:moveTo>
                    <a:pt x="1631" y="169"/>
                  </a:moveTo>
                  <a:lnTo>
                    <a:pt x="1625" y="174"/>
                  </a:lnTo>
                  <a:lnTo>
                    <a:pt x="1636" y="182"/>
                  </a:lnTo>
                  <a:lnTo>
                    <a:pt x="1646" y="188"/>
                  </a:lnTo>
                  <a:lnTo>
                    <a:pt x="1650" y="182"/>
                  </a:lnTo>
                  <a:lnTo>
                    <a:pt x="1642" y="176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69"/>
                  </a:lnTo>
                  <a:lnTo>
                    <a:pt x="1631" y="169"/>
                  </a:lnTo>
                  <a:close/>
                  <a:moveTo>
                    <a:pt x="1682" y="205"/>
                  </a:moveTo>
                  <a:lnTo>
                    <a:pt x="1679" y="211"/>
                  </a:lnTo>
                  <a:lnTo>
                    <a:pt x="1688" y="219"/>
                  </a:lnTo>
                  <a:lnTo>
                    <a:pt x="1696" y="226"/>
                  </a:lnTo>
                  <a:lnTo>
                    <a:pt x="1702" y="219"/>
                  </a:lnTo>
                  <a:lnTo>
                    <a:pt x="1700" y="219"/>
                  </a:lnTo>
                  <a:lnTo>
                    <a:pt x="1698" y="217"/>
                  </a:lnTo>
                  <a:lnTo>
                    <a:pt x="1698" y="217"/>
                  </a:lnTo>
                  <a:lnTo>
                    <a:pt x="1698" y="217"/>
                  </a:lnTo>
                  <a:lnTo>
                    <a:pt x="1690" y="211"/>
                  </a:lnTo>
                  <a:lnTo>
                    <a:pt x="1682" y="205"/>
                  </a:lnTo>
                  <a:close/>
                  <a:moveTo>
                    <a:pt x="1732" y="243"/>
                  </a:moveTo>
                  <a:lnTo>
                    <a:pt x="1728" y="249"/>
                  </a:lnTo>
                  <a:lnTo>
                    <a:pt x="1736" y="259"/>
                  </a:lnTo>
                  <a:lnTo>
                    <a:pt x="1746" y="266"/>
                  </a:lnTo>
                  <a:lnTo>
                    <a:pt x="1751" y="259"/>
                  </a:lnTo>
                  <a:lnTo>
                    <a:pt x="1744" y="253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4" y="245"/>
                  </a:lnTo>
                  <a:lnTo>
                    <a:pt x="1732" y="243"/>
                  </a:lnTo>
                  <a:close/>
                  <a:moveTo>
                    <a:pt x="1780" y="286"/>
                  </a:moveTo>
                  <a:lnTo>
                    <a:pt x="1775" y="291"/>
                  </a:lnTo>
                  <a:lnTo>
                    <a:pt x="1784" y="301"/>
                  </a:lnTo>
                  <a:lnTo>
                    <a:pt x="1792" y="309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1"/>
                  </a:lnTo>
                  <a:lnTo>
                    <a:pt x="1798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4" y="299"/>
                  </a:lnTo>
                  <a:lnTo>
                    <a:pt x="1794" y="297"/>
                  </a:lnTo>
                  <a:lnTo>
                    <a:pt x="1794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88" y="293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6"/>
                  </a:lnTo>
                  <a:lnTo>
                    <a:pt x="1780" y="286"/>
                  </a:lnTo>
                  <a:lnTo>
                    <a:pt x="1780" y="286"/>
                  </a:lnTo>
                  <a:close/>
                  <a:moveTo>
                    <a:pt x="1826" y="332"/>
                  </a:moveTo>
                  <a:lnTo>
                    <a:pt x="1821" y="337"/>
                  </a:lnTo>
                  <a:lnTo>
                    <a:pt x="1828" y="345"/>
                  </a:lnTo>
                  <a:lnTo>
                    <a:pt x="1836" y="355"/>
                  </a:lnTo>
                  <a:lnTo>
                    <a:pt x="1842" y="349"/>
                  </a:lnTo>
                  <a:lnTo>
                    <a:pt x="1842" y="349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2" y="337"/>
                  </a:lnTo>
                  <a:lnTo>
                    <a:pt x="1826" y="332"/>
                  </a:lnTo>
                  <a:close/>
                  <a:moveTo>
                    <a:pt x="1869" y="380"/>
                  </a:moveTo>
                  <a:lnTo>
                    <a:pt x="1863" y="385"/>
                  </a:lnTo>
                  <a:lnTo>
                    <a:pt x="1870" y="393"/>
                  </a:lnTo>
                  <a:lnTo>
                    <a:pt x="1878" y="403"/>
                  </a:lnTo>
                  <a:lnTo>
                    <a:pt x="1884" y="399"/>
                  </a:lnTo>
                  <a:lnTo>
                    <a:pt x="1876" y="389"/>
                  </a:lnTo>
                  <a:lnTo>
                    <a:pt x="1869" y="380"/>
                  </a:lnTo>
                  <a:close/>
                  <a:moveTo>
                    <a:pt x="1907" y="430"/>
                  </a:moveTo>
                  <a:lnTo>
                    <a:pt x="1901" y="435"/>
                  </a:lnTo>
                  <a:lnTo>
                    <a:pt x="1909" y="445"/>
                  </a:lnTo>
                  <a:lnTo>
                    <a:pt x="1915" y="455"/>
                  </a:lnTo>
                  <a:lnTo>
                    <a:pt x="1922" y="449"/>
                  </a:lnTo>
                  <a:lnTo>
                    <a:pt x="1918" y="445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1" y="435"/>
                  </a:lnTo>
                  <a:lnTo>
                    <a:pt x="1907" y="430"/>
                  </a:lnTo>
                  <a:close/>
                  <a:moveTo>
                    <a:pt x="1943" y="483"/>
                  </a:moveTo>
                  <a:lnTo>
                    <a:pt x="1938" y="487"/>
                  </a:lnTo>
                  <a:lnTo>
                    <a:pt x="1943" y="497"/>
                  </a:lnTo>
                  <a:lnTo>
                    <a:pt x="1949" y="506"/>
                  </a:lnTo>
                  <a:lnTo>
                    <a:pt x="1957" y="502"/>
                  </a:lnTo>
                  <a:lnTo>
                    <a:pt x="1957" y="502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1" y="495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5" y="485"/>
                  </a:lnTo>
                  <a:lnTo>
                    <a:pt x="1943" y="483"/>
                  </a:lnTo>
                  <a:close/>
                  <a:moveTo>
                    <a:pt x="1978" y="537"/>
                  </a:moveTo>
                  <a:lnTo>
                    <a:pt x="1970" y="541"/>
                  </a:lnTo>
                  <a:lnTo>
                    <a:pt x="1976" y="552"/>
                  </a:lnTo>
                  <a:lnTo>
                    <a:pt x="1982" y="562"/>
                  </a:lnTo>
                  <a:lnTo>
                    <a:pt x="1989" y="558"/>
                  </a:lnTo>
                  <a:lnTo>
                    <a:pt x="1987" y="556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49"/>
                  </a:lnTo>
                  <a:lnTo>
                    <a:pt x="1984" y="549"/>
                  </a:lnTo>
                  <a:lnTo>
                    <a:pt x="1984" y="549"/>
                  </a:lnTo>
                  <a:lnTo>
                    <a:pt x="1980" y="543"/>
                  </a:lnTo>
                  <a:lnTo>
                    <a:pt x="1978" y="537"/>
                  </a:lnTo>
                  <a:close/>
                  <a:moveTo>
                    <a:pt x="2007" y="595"/>
                  </a:moveTo>
                  <a:lnTo>
                    <a:pt x="1999" y="596"/>
                  </a:lnTo>
                  <a:lnTo>
                    <a:pt x="2005" y="608"/>
                  </a:lnTo>
                  <a:lnTo>
                    <a:pt x="2011" y="620"/>
                  </a:lnTo>
                  <a:lnTo>
                    <a:pt x="2016" y="616"/>
                  </a:lnTo>
                  <a:lnTo>
                    <a:pt x="2016" y="612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2" y="608"/>
                  </a:lnTo>
                  <a:lnTo>
                    <a:pt x="2012" y="608"/>
                  </a:lnTo>
                  <a:lnTo>
                    <a:pt x="2012" y="608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1" y="600"/>
                  </a:lnTo>
                  <a:lnTo>
                    <a:pt x="2009" y="596"/>
                  </a:lnTo>
                  <a:lnTo>
                    <a:pt x="2009" y="596"/>
                  </a:lnTo>
                  <a:lnTo>
                    <a:pt x="2009" y="596"/>
                  </a:lnTo>
                  <a:lnTo>
                    <a:pt x="2009" y="595"/>
                  </a:lnTo>
                  <a:lnTo>
                    <a:pt x="2009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close/>
                  <a:moveTo>
                    <a:pt x="2034" y="652"/>
                  </a:moveTo>
                  <a:lnTo>
                    <a:pt x="2026" y="656"/>
                  </a:lnTo>
                  <a:lnTo>
                    <a:pt x="2030" y="666"/>
                  </a:lnTo>
                  <a:lnTo>
                    <a:pt x="2035" y="677"/>
                  </a:lnTo>
                  <a:lnTo>
                    <a:pt x="2041" y="675"/>
                  </a:lnTo>
                  <a:lnTo>
                    <a:pt x="2041" y="671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5" y="658"/>
                  </a:lnTo>
                  <a:lnTo>
                    <a:pt x="2034" y="652"/>
                  </a:lnTo>
                  <a:close/>
                  <a:moveTo>
                    <a:pt x="2057" y="712"/>
                  </a:moveTo>
                  <a:lnTo>
                    <a:pt x="2049" y="715"/>
                  </a:lnTo>
                  <a:lnTo>
                    <a:pt x="2053" y="725"/>
                  </a:lnTo>
                  <a:lnTo>
                    <a:pt x="2057" y="737"/>
                  </a:lnTo>
                  <a:lnTo>
                    <a:pt x="2064" y="735"/>
                  </a:lnTo>
                  <a:lnTo>
                    <a:pt x="2060" y="723"/>
                  </a:lnTo>
                  <a:lnTo>
                    <a:pt x="2057" y="712"/>
                  </a:lnTo>
                  <a:close/>
                  <a:moveTo>
                    <a:pt x="2074" y="773"/>
                  </a:moveTo>
                  <a:lnTo>
                    <a:pt x="2066" y="775"/>
                  </a:lnTo>
                  <a:lnTo>
                    <a:pt x="2070" y="786"/>
                  </a:lnTo>
                  <a:lnTo>
                    <a:pt x="2074" y="798"/>
                  </a:lnTo>
                  <a:lnTo>
                    <a:pt x="2081" y="796"/>
                  </a:lnTo>
                  <a:lnTo>
                    <a:pt x="2080" y="794"/>
                  </a:lnTo>
                  <a:lnTo>
                    <a:pt x="2080" y="792"/>
                  </a:lnTo>
                  <a:lnTo>
                    <a:pt x="2080" y="792"/>
                  </a:lnTo>
                  <a:lnTo>
                    <a:pt x="2080" y="792"/>
                  </a:lnTo>
                  <a:lnTo>
                    <a:pt x="2078" y="783"/>
                  </a:lnTo>
                  <a:lnTo>
                    <a:pt x="2074" y="773"/>
                  </a:lnTo>
                  <a:close/>
                  <a:moveTo>
                    <a:pt x="2089" y="834"/>
                  </a:moveTo>
                  <a:lnTo>
                    <a:pt x="2081" y="836"/>
                  </a:lnTo>
                  <a:lnTo>
                    <a:pt x="2085" y="848"/>
                  </a:lnTo>
                  <a:lnTo>
                    <a:pt x="2087" y="859"/>
                  </a:lnTo>
                  <a:lnTo>
                    <a:pt x="2095" y="859"/>
                  </a:lnTo>
                  <a:lnTo>
                    <a:pt x="2095" y="859"/>
                  </a:lnTo>
                  <a:lnTo>
                    <a:pt x="2095" y="859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0"/>
                  </a:lnTo>
                  <a:lnTo>
                    <a:pt x="2093" y="850"/>
                  </a:lnTo>
                  <a:lnTo>
                    <a:pt x="2093" y="850"/>
                  </a:lnTo>
                  <a:lnTo>
                    <a:pt x="2091" y="842"/>
                  </a:lnTo>
                  <a:lnTo>
                    <a:pt x="2089" y="836"/>
                  </a:lnTo>
                  <a:lnTo>
                    <a:pt x="2089" y="836"/>
                  </a:lnTo>
                  <a:lnTo>
                    <a:pt x="2089" y="836"/>
                  </a:lnTo>
                  <a:lnTo>
                    <a:pt x="2089" y="834"/>
                  </a:lnTo>
                  <a:lnTo>
                    <a:pt x="2089" y="834"/>
                  </a:lnTo>
                  <a:lnTo>
                    <a:pt x="2089" y="834"/>
                  </a:lnTo>
                  <a:lnTo>
                    <a:pt x="2089" y="834"/>
                  </a:lnTo>
                  <a:close/>
                  <a:moveTo>
                    <a:pt x="2101" y="898"/>
                  </a:moveTo>
                  <a:lnTo>
                    <a:pt x="2093" y="900"/>
                  </a:lnTo>
                  <a:lnTo>
                    <a:pt x="2095" y="911"/>
                  </a:lnTo>
                  <a:lnTo>
                    <a:pt x="2097" y="923"/>
                  </a:lnTo>
                  <a:lnTo>
                    <a:pt x="2105" y="923"/>
                  </a:lnTo>
                  <a:lnTo>
                    <a:pt x="2105" y="921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3" y="907"/>
                  </a:lnTo>
                  <a:lnTo>
                    <a:pt x="2101" y="898"/>
                  </a:lnTo>
                  <a:close/>
                  <a:moveTo>
                    <a:pt x="2108" y="961"/>
                  </a:moveTo>
                  <a:lnTo>
                    <a:pt x="2101" y="963"/>
                  </a:lnTo>
                  <a:lnTo>
                    <a:pt x="2103" y="974"/>
                  </a:lnTo>
                  <a:lnTo>
                    <a:pt x="2103" y="986"/>
                  </a:lnTo>
                  <a:lnTo>
                    <a:pt x="2110" y="986"/>
                  </a:lnTo>
                  <a:lnTo>
                    <a:pt x="2110" y="982"/>
                  </a:lnTo>
                  <a:lnTo>
                    <a:pt x="2110" y="980"/>
                  </a:lnTo>
                  <a:lnTo>
                    <a:pt x="2110" y="980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6"/>
                  </a:lnTo>
                  <a:lnTo>
                    <a:pt x="2110" y="976"/>
                  </a:lnTo>
                  <a:lnTo>
                    <a:pt x="2110" y="976"/>
                  </a:lnTo>
                  <a:lnTo>
                    <a:pt x="2110" y="971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1"/>
                  </a:lnTo>
                  <a:close/>
                  <a:moveTo>
                    <a:pt x="2112" y="1026"/>
                  </a:moveTo>
                  <a:lnTo>
                    <a:pt x="2105" y="1026"/>
                  </a:lnTo>
                  <a:lnTo>
                    <a:pt x="2105" y="1038"/>
                  </a:lnTo>
                  <a:lnTo>
                    <a:pt x="2105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4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6"/>
                  </a:lnTo>
                  <a:lnTo>
                    <a:pt x="2112" y="1036"/>
                  </a:lnTo>
                  <a:lnTo>
                    <a:pt x="2112" y="1036"/>
                  </a:lnTo>
                  <a:lnTo>
                    <a:pt x="2112" y="1030"/>
                  </a:lnTo>
                  <a:lnTo>
                    <a:pt x="2112" y="1026"/>
                  </a:lnTo>
                  <a:close/>
                  <a:moveTo>
                    <a:pt x="2105" y="1090"/>
                  </a:moveTo>
                  <a:lnTo>
                    <a:pt x="2105" y="1101"/>
                  </a:lnTo>
                  <a:lnTo>
                    <a:pt x="2103" y="1113"/>
                  </a:lnTo>
                  <a:lnTo>
                    <a:pt x="2112" y="1113"/>
                  </a:lnTo>
                  <a:lnTo>
                    <a:pt x="2112" y="1107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3"/>
                  </a:lnTo>
                  <a:lnTo>
                    <a:pt x="2112" y="1090"/>
                  </a:lnTo>
                  <a:lnTo>
                    <a:pt x="2105" y="1090"/>
                  </a:lnTo>
                  <a:close/>
                  <a:moveTo>
                    <a:pt x="2101" y="1153"/>
                  </a:moveTo>
                  <a:lnTo>
                    <a:pt x="2099" y="1164"/>
                  </a:lnTo>
                  <a:lnTo>
                    <a:pt x="2099" y="1176"/>
                  </a:lnTo>
                  <a:lnTo>
                    <a:pt x="2106" y="1178"/>
                  </a:lnTo>
                  <a:lnTo>
                    <a:pt x="2106" y="1170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59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3"/>
                  </a:lnTo>
                  <a:lnTo>
                    <a:pt x="2101" y="1153"/>
                  </a:lnTo>
                  <a:close/>
                  <a:moveTo>
                    <a:pt x="2093" y="1216"/>
                  </a:moveTo>
                  <a:lnTo>
                    <a:pt x="2091" y="1228"/>
                  </a:lnTo>
                  <a:lnTo>
                    <a:pt x="2089" y="1239"/>
                  </a:lnTo>
                  <a:lnTo>
                    <a:pt x="2097" y="1241"/>
                  </a:lnTo>
                  <a:lnTo>
                    <a:pt x="2099" y="1233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4"/>
                  </a:lnTo>
                  <a:lnTo>
                    <a:pt x="2099" y="1224"/>
                  </a:lnTo>
                  <a:lnTo>
                    <a:pt x="2099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18"/>
                  </a:lnTo>
                  <a:lnTo>
                    <a:pt x="2101" y="1216"/>
                  </a:lnTo>
                  <a:lnTo>
                    <a:pt x="2093" y="1216"/>
                  </a:lnTo>
                  <a:close/>
                  <a:moveTo>
                    <a:pt x="2081" y="1278"/>
                  </a:moveTo>
                  <a:lnTo>
                    <a:pt x="2080" y="1289"/>
                  </a:lnTo>
                  <a:lnTo>
                    <a:pt x="2076" y="1301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9" y="1283"/>
                  </a:lnTo>
                  <a:lnTo>
                    <a:pt x="2089" y="1280"/>
                  </a:lnTo>
                  <a:lnTo>
                    <a:pt x="2081" y="1278"/>
                  </a:lnTo>
                  <a:close/>
                  <a:moveTo>
                    <a:pt x="2066" y="1339"/>
                  </a:moveTo>
                  <a:lnTo>
                    <a:pt x="2062" y="1351"/>
                  </a:lnTo>
                  <a:lnTo>
                    <a:pt x="2060" y="1362"/>
                  </a:lnTo>
                  <a:lnTo>
                    <a:pt x="2068" y="1364"/>
                  </a:lnTo>
                  <a:lnTo>
                    <a:pt x="2068" y="1364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70" y="1356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4" y="1347"/>
                  </a:lnTo>
                  <a:lnTo>
                    <a:pt x="2074" y="1347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1"/>
                  </a:lnTo>
                  <a:lnTo>
                    <a:pt x="2066" y="1339"/>
                  </a:lnTo>
                  <a:close/>
                  <a:moveTo>
                    <a:pt x="2047" y="1400"/>
                  </a:moveTo>
                  <a:lnTo>
                    <a:pt x="2043" y="1412"/>
                  </a:lnTo>
                  <a:lnTo>
                    <a:pt x="2039" y="1421"/>
                  </a:lnTo>
                  <a:lnTo>
                    <a:pt x="2047" y="1425"/>
                  </a:lnTo>
                  <a:lnTo>
                    <a:pt x="2047" y="1423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51" y="1414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08"/>
                  </a:lnTo>
                  <a:lnTo>
                    <a:pt x="2053" y="1408"/>
                  </a:lnTo>
                  <a:lnTo>
                    <a:pt x="2053" y="1408"/>
                  </a:lnTo>
                  <a:lnTo>
                    <a:pt x="2055" y="1406"/>
                  </a:lnTo>
                  <a:lnTo>
                    <a:pt x="2055" y="1402"/>
                  </a:lnTo>
                  <a:lnTo>
                    <a:pt x="2047" y="1400"/>
                  </a:lnTo>
                  <a:close/>
                  <a:moveTo>
                    <a:pt x="2024" y="1460"/>
                  </a:moveTo>
                  <a:lnTo>
                    <a:pt x="2020" y="1469"/>
                  </a:lnTo>
                  <a:lnTo>
                    <a:pt x="2016" y="1481"/>
                  </a:lnTo>
                  <a:lnTo>
                    <a:pt x="2022" y="1485"/>
                  </a:lnTo>
                  <a:lnTo>
                    <a:pt x="2028" y="1473"/>
                  </a:lnTo>
                  <a:lnTo>
                    <a:pt x="2032" y="1462"/>
                  </a:lnTo>
                  <a:lnTo>
                    <a:pt x="2024" y="1460"/>
                  </a:lnTo>
                  <a:close/>
                  <a:moveTo>
                    <a:pt x="1999" y="1517"/>
                  </a:moveTo>
                  <a:lnTo>
                    <a:pt x="1993" y="1527"/>
                  </a:lnTo>
                  <a:lnTo>
                    <a:pt x="1987" y="1539"/>
                  </a:lnTo>
                  <a:lnTo>
                    <a:pt x="1995" y="1542"/>
                  </a:lnTo>
                  <a:lnTo>
                    <a:pt x="2001" y="1531"/>
                  </a:lnTo>
                  <a:lnTo>
                    <a:pt x="2007" y="1521"/>
                  </a:lnTo>
                  <a:lnTo>
                    <a:pt x="1999" y="1517"/>
                  </a:lnTo>
                  <a:close/>
                  <a:moveTo>
                    <a:pt x="1968" y="1573"/>
                  </a:moveTo>
                  <a:lnTo>
                    <a:pt x="1963" y="1583"/>
                  </a:lnTo>
                  <a:lnTo>
                    <a:pt x="1957" y="1594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6"/>
                  </a:lnTo>
                  <a:lnTo>
                    <a:pt x="1964" y="1596"/>
                  </a:lnTo>
                  <a:lnTo>
                    <a:pt x="1970" y="1586"/>
                  </a:lnTo>
                  <a:lnTo>
                    <a:pt x="1976" y="1577"/>
                  </a:lnTo>
                  <a:lnTo>
                    <a:pt x="1968" y="1573"/>
                  </a:lnTo>
                  <a:close/>
                  <a:moveTo>
                    <a:pt x="1936" y="1627"/>
                  </a:moveTo>
                  <a:lnTo>
                    <a:pt x="1930" y="1638"/>
                  </a:lnTo>
                  <a:lnTo>
                    <a:pt x="1922" y="1648"/>
                  </a:lnTo>
                  <a:lnTo>
                    <a:pt x="1930" y="1652"/>
                  </a:lnTo>
                  <a:lnTo>
                    <a:pt x="1934" y="1646"/>
                  </a:lnTo>
                  <a:lnTo>
                    <a:pt x="1936" y="1640"/>
                  </a:lnTo>
                  <a:lnTo>
                    <a:pt x="1936" y="1640"/>
                  </a:lnTo>
                  <a:lnTo>
                    <a:pt x="1936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40" y="1636"/>
                  </a:lnTo>
                  <a:lnTo>
                    <a:pt x="1943" y="1633"/>
                  </a:lnTo>
                  <a:lnTo>
                    <a:pt x="1936" y="1627"/>
                  </a:lnTo>
                  <a:close/>
                  <a:moveTo>
                    <a:pt x="1899" y="1679"/>
                  </a:moveTo>
                  <a:lnTo>
                    <a:pt x="1893" y="1688"/>
                  </a:lnTo>
                  <a:lnTo>
                    <a:pt x="1886" y="1698"/>
                  </a:lnTo>
                  <a:lnTo>
                    <a:pt x="1892" y="1704"/>
                  </a:lnTo>
                  <a:lnTo>
                    <a:pt x="1893" y="1702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6"/>
                  </a:lnTo>
                  <a:lnTo>
                    <a:pt x="1897" y="1696"/>
                  </a:lnTo>
                  <a:lnTo>
                    <a:pt x="1897" y="1696"/>
                  </a:lnTo>
                  <a:lnTo>
                    <a:pt x="1901" y="1690"/>
                  </a:lnTo>
                  <a:lnTo>
                    <a:pt x="1907" y="1684"/>
                  </a:lnTo>
                  <a:lnTo>
                    <a:pt x="1899" y="1679"/>
                  </a:lnTo>
                  <a:close/>
                  <a:moveTo>
                    <a:pt x="1861" y="1728"/>
                  </a:moveTo>
                  <a:lnTo>
                    <a:pt x="1853" y="1738"/>
                  </a:lnTo>
                  <a:lnTo>
                    <a:pt x="1846" y="1748"/>
                  </a:lnTo>
                  <a:lnTo>
                    <a:pt x="1851" y="1753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3" y="1751"/>
                  </a:lnTo>
                  <a:lnTo>
                    <a:pt x="1853" y="1751"/>
                  </a:lnTo>
                  <a:lnTo>
                    <a:pt x="1857" y="1746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0"/>
                  </a:lnTo>
                  <a:lnTo>
                    <a:pt x="1861" y="1740"/>
                  </a:lnTo>
                  <a:lnTo>
                    <a:pt x="1861" y="1740"/>
                  </a:lnTo>
                  <a:lnTo>
                    <a:pt x="1865" y="1738"/>
                  </a:lnTo>
                  <a:lnTo>
                    <a:pt x="1867" y="1734"/>
                  </a:lnTo>
                  <a:lnTo>
                    <a:pt x="1861" y="1728"/>
                  </a:lnTo>
                  <a:close/>
                  <a:moveTo>
                    <a:pt x="1819" y="1776"/>
                  </a:moveTo>
                  <a:lnTo>
                    <a:pt x="1811" y="1786"/>
                  </a:lnTo>
                  <a:lnTo>
                    <a:pt x="1801" y="1794"/>
                  </a:lnTo>
                  <a:lnTo>
                    <a:pt x="1807" y="1799"/>
                  </a:lnTo>
                  <a:lnTo>
                    <a:pt x="1813" y="1794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2" y="1784"/>
                  </a:lnTo>
                  <a:lnTo>
                    <a:pt x="1824" y="1782"/>
                  </a:lnTo>
                  <a:lnTo>
                    <a:pt x="1819" y="1776"/>
                  </a:lnTo>
                  <a:close/>
                  <a:moveTo>
                    <a:pt x="1773" y="1822"/>
                  </a:moveTo>
                  <a:lnTo>
                    <a:pt x="1765" y="1830"/>
                  </a:lnTo>
                  <a:lnTo>
                    <a:pt x="1755" y="1838"/>
                  </a:lnTo>
                  <a:lnTo>
                    <a:pt x="1761" y="1844"/>
                  </a:lnTo>
                  <a:lnTo>
                    <a:pt x="1771" y="1836"/>
                  </a:lnTo>
                  <a:lnTo>
                    <a:pt x="1778" y="1828"/>
                  </a:lnTo>
                  <a:lnTo>
                    <a:pt x="1773" y="1822"/>
                  </a:lnTo>
                  <a:close/>
                  <a:moveTo>
                    <a:pt x="1727" y="1863"/>
                  </a:moveTo>
                  <a:lnTo>
                    <a:pt x="1717" y="1870"/>
                  </a:lnTo>
                  <a:lnTo>
                    <a:pt x="1707" y="1878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5" y="1884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25" y="1874"/>
                  </a:lnTo>
                  <a:lnTo>
                    <a:pt x="1730" y="1870"/>
                  </a:lnTo>
                  <a:lnTo>
                    <a:pt x="1727" y="1863"/>
                  </a:lnTo>
                  <a:close/>
                  <a:moveTo>
                    <a:pt x="1675" y="1903"/>
                  </a:moveTo>
                  <a:lnTo>
                    <a:pt x="1665" y="1909"/>
                  </a:lnTo>
                  <a:lnTo>
                    <a:pt x="1656" y="1916"/>
                  </a:lnTo>
                  <a:lnTo>
                    <a:pt x="1661" y="1922"/>
                  </a:lnTo>
                  <a:lnTo>
                    <a:pt x="1665" y="1920"/>
                  </a:lnTo>
                  <a:lnTo>
                    <a:pt x="1671" y="1916"/>
                  </a:lnTo>
                  <a:lnTo>
                    <a:pt x="1671" y="1916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7" y="1911"/>
                  </a:lnTo>
                  <a:lnTo>
                    <a:pt x="1681" y="1909"/>
                  </a:lnTo>
                  <a:lnTo>
                    <a:pt x="1675" y="1903"/>
                  </a:lnTo>
                  <a:close/>
                  <a:moveTo>
                    <a:pt x="1623" y="1938"/>
                  </a:moveTo>
                  <a:lnTo>
                    <a:pt x="1613" y="1945"/>
                  </a:lnTo>
                  <a:lnTo>
                    <a:pt x="1604" y="1951"/>
                  </a:lnTo>
                  <a:lnTo>
                    <a:pt x="1608" y="1959"/>
                  </a:lnTo>
                  <a:lnTo>
                    <a:pt x="1610" y="1957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21" y="1949"/>
                  </a:lnTo>
                  <a:lnTo>
                    <a:pt x="1627" y="1945"/>
                  </a:lnTo>
                  <a:lnTo>
                    <a:pt x="1623" y="1938"/>
                  </a:lnTo>
                  <a:close/>
                  <a:moveTo>
                    <a:pt x="1569" y="1972"/>
                  </a:moveTo>
                  <a:lnTo>
                    <a:pt x="1558" y="1978"/>
                  </a:lnTo>
                  <a:lnTo>
                    <a:pt x="1548" y="1984"/>
                  </a:lnTo>
                  <a:lnTo>
                    <a:pt x="1552" y="1989"/>
                  </a:lnTo>
                  <a:lnTo>
                    <a:pt x="1562" y="1984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78"/>
                  </a:lnTo>
                  <a:lnTo>
                    <a:pt x="1571" y="1978"/>
                  </a:lnTo>
                  <a:lnTo>
                    <a:pt x="1573" y="1978"/>
                  </a:lnTo>
                  <a:lnTo>
                    <a:pt x="1573" y="1978"/>
                  </a:lnTo>
                  <a:lnTo>
                    <a:pt x="1569" y="1972"/>
                  </a:lnTo>
                  <a:close/>
                  <a:moveTo>
                    <a:pt x="1514" y="2001"/>
                  </a:moveTo>
                  <a:lnTo>
                    <a:pt x="1502" y="2007"/>
                  </a:lnTo>
                  <a:lnTo>
                    <a:pt x="1491" y="2011"/>
                  </a:lnTo>
                  <a:lnTo>
                    <a:pt x="1494" y="2018"/>
                  </a:lnTo>
                  <a:lnTo>
                    <a:pt x="1504" y="2012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4" y="2001"/>
                  </a:lnTo>
                  <a:close/>
                  <a:moveTo>
                    <a:pt x="1454" y="2026"/>
                  </a:moveTo>
                  <a:lnTo>
                    <a:pt x="1445" y="2032"/>
                  </a:lnTo>
                  <a:lnTo>
                    <a:pt x="1433" y="2035"/>
                  </a:lnTo>
                  <a:lnTo>
                    <a:pt x="1435" y="2043"/>
                  </a:lnTo>
                  <a:lnTo>
                    <a:pt x="1439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8" y="2037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4" y="2035"/>
                  </a:lnTo>
                  <a:lnTo>
                    <a:pt x="1454" y="2035"/>
                  </a:lnTo>
                  <a:lnTo>
                    <a:pt x="1454" y="2035"/>
                  </a:lnTo>
                  <a:lnTo>
                    <a:pt x="1456" y="2035"/>
                  </a:lnTo>
                  <a:lnTo>
                    <a:pt x="1458" y="2034"/>
                  </a:lnTo>
                  <a:lnTo>
                    <a:pt x="1454" y="2026"/>
                  </a:lnTo>
                  <a:close/>
                  <a:moveTo>
                    <a:pt x="1395" y="2049"/>
                  </a:moveTo>
                  <a:lnTo>
                    <a:pt x="1385" y="2053"/>
                  </a:lnTo>
                  <a:lnTo>
                    <a:pt x="1374" y="2057"/>
                  </a:lnTo>
                  <a:lnTo>
                    <a:pt x="1375" y="2064"/>
                  </a:lnTo>
                  <a:lnTo>
                    <a:pt x="1377" y="2064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81" y="2062"/>
                  </a:lnTo>
                  <a:lnTo>
                    <a:pt x="1381" y="2062"/>
                  </a:lnTo>
                  <a:lnTo>
                    <a:pt x="1389" y="2060"/>
                  </a:lnTo>
                  <a:lnTo>
                    <a:pt x="1398" y="2057"/>
                  </a:lnTo>
                  <a:lnTo>
                    <a:pt x="1395" y="2049"/>
                  </a:lnTo>
                  <a:close/>
                  <a:moveTo>
                    <a:pt x="1335" y="2068"/>
                  </a:moveTo>
                  <a:lnTo>
                    <a:pt x="1324" y="2070"/>
                  </a:lnTo>
                  <a:lnTo>
                    <a:pt x="1312" y="2074"/>
                  </a:lnTo>
                  <a:lnTo>
                    <a:pt x="1314" y="2081"/>
                  </a:lnTo>
                  <a:lnTo>
                    <a:pt x="1326" y="2078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5" y="2068"/>
                  </a:lnTo>
                  <a:close/>
                  <a:moveTo>
                    <a:pt x="1274" y="2083"/>
                  </a:moveTo>
                  <a:lnTo>
                    <a:pt x="1262" y="2085"/>
                  </a:lnTo>
                  <a:lnTo>
                    <a:pt x="1251" y="2087"/>
                  </a:lnTo>
                  <a:lnTo>
                    <a:pt x="1251" y="2095"/>
                  </a:lnTo>
                  <a:lnTo>
                    <a:pt x="1262" y="2093"/>
                  </a:lnTo>
                  <a:lnTo>
                    <a:pt x="1276" y="2091"/>
                  </a:lnTo>
                  <a:lnTo>
                    <a:pt x="1274" y="2083"/>
                  </a:lnTo>
                  <a:close/>
                  <a:moveTo>
                    <a:pt x="1210" y="2093"/>
                  </a:moveTo>
                  <a:lnTo>
                    <a:pt x="1199" y="2095"/>
                  </a:lnTo>
                  <a:lnTo>
                    <a:pt x="1187" y="2097"/>
                  </a:lnTo>
                  <a:lnTo>
                    <a:pt x="1187" y="2105"/>
                  </a:lnTo>
                  <a:lnTo>
                    <a:pt x="1201" y="2103"/>
                  </a:lnTo>
                  <a:lnTo>
                    <a:pt x="1212" y="2103"/>
                  </a:lnTo>
                  <a:lnTo>
                    <a:pt x="1210" y="2093"/>
                  </a:lnTo>
                  <a:close/>
                  <a:moveTo>
                    <a:pt x="1147" y="2101"/>
                  </a:moveTo>
                  <a:lnTo>
                    <a:pt x="1136" y="2103"/>
                  </a:lnTo>
                  <a:lnTo>
                    <a:pt x="1124" y="2103"/>
                  </a:lnTo>
                  <a:lnTo>
                    <a:pt x="1124" y="2110"/>
                  </a:lnTo>
                  <a:lnTo>
                    <a:pt x="1126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2" y="2110"/>
                  </a:lnTo>
                  <a:lnTo>
                    <a:pt x="1132" y="2110"/>
                  </a:lnTo>
                  <a:lnTo>
                    <a:pt x="1132" y="2110"/>
                  </a:lnTo>
                  <a:lnTo>
                    <a:pt x="1139" y="2110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9" y="2108"/>
                  </a:lnTo>
                  <a:lnTo>
                    <a:pt x="1149" y="2108"/>
                  </a:lnTo>
                  <a:lnTo>
                    <a:pt x="1147" y="2101"/>
                  </a:lnTo>
                  <a:close/>
                  <a:moveTo>
                    <a:pt x="1084" y="2105"/>
                  </a:moveTo>
                  <a:lnTo>
                    <a:pt x="1072" y="2105"/>
                  </a:lnTo>
                  <a:lnTo>
                    <a:pt x="1061" y="2105"/>
                  </a:lnTo>
                  <a:lnTo>
                    <a:pt x="1061" y="2112"/>
                  </a:lnTo>
                  <a:lnTo>
                    <a:pt x="1072" y="2112"/>
                  </a:lnTo>
                  <a:lnTo>
                    <a:pt x="1084" y="2112"/>
                  </a:lnTo>
                  <a:lnTo>
                    <a:pt x="1084" y="2105"/>
                  </a:lnTo>
                  <a:close/>
                  <a:moveTo>
                    <a:pt x="997" y="2103"/>
                  </a:moveTo>
                  <a:lnTo>
                    <a:pt x="997" y="2112"/>
                  </a:lnTo>
                  <a:lnTo>
                    <a:pt x="997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1007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9" y="2112"/>
                  </a:lnTo>
                  <a:lnTo>
                    <a:pt x="1021" y="2112"/>
                  </a:lnTo>
                  <a:lnTo>
                    <a:pt x="1021" y="2105"/>
                  </a:lnTo>
                  <a:lnTo>
                    <a:pt x="1009" y="2105"/>
                  </a:lnTo>
                  <a:lnTo>
                    <a:pt x="997" y="2103"/>
                  </a:lnTo>
                  <a:close/>
                  <a:moveTo>
                    <a:pt x="934" y="2099"/>
                  </a:moveTo>
                  <a:lnTo>
                    <a:pt x="932" y="2106"/>
                  </a:lnTo>
                  <a:lnTo>
                    <a:pt x="932" y="2106"/>
                  </a:lnTo>
                  <a:lnTo>
                    <a:pt x="932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8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51" y="2108"/>
                  </a:lnTo>
                  <a:lnTo>
                    <a:pt x="957" y="2108"/>
                  </a:lnTo>
                  <a:lnTo>
                    <a:pt x="957" y="2101"/>
                  </a:lnTo>
                  <a:lnTo>
                    <a:pt x="946" y="2099"/>
                  </a:lnTo>
                  <a:lnTo>
                    <a:pt x="934" y="2099"/>
                  </a:lnTo>
                  <a:close/>
                  <a:moveTo>
                    <a:pt x="871" y="2089"/>
                  </a:moveTo>
                  <a:lnTo>
                    <a:pt x="869" y="2097"/>
                  </a:lnTo>
                  <a:lnTo>
                    <a:pt x="871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7" y="2099"/>
                  </a:lnTo>
                  <a:lnTo>
                    <a:pt x="879" y="2099"/>
                  </a:lnTo>
                  <a:lnTo>
                    <a:pt x="879" y="2099"/>
                  </a:lnTo>
                  <a:lnTo>
                    <a:pt x="879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90" y="2101"/>
                  </a:lnTo>
                  <a:lnTo>
                    <a:pt x="894" y="2101"/>
                  </a:lnTo>
                  <a:lnTo>
                    <a:pt x="894" y="2093"/>
                  </a:lnTo>
                  <a:lnTo>
                    <a:pt x="882" y="2091"/>
                  </a:lnTo>
                  <a:lnTo>
                    <a:pt x="871" y="2089"/>
                  </a:lnTo>
                  <a:close/>
                  <a:moveTo>
                    <a:pt x="809" y="2076"/>
                  </a:moveTo>
                  <a:lnTo>
                    <a:pt x="808" y="2083"/>
                  </a:lnTo>
                  <a:lnTo>
                    <a:pt x="819" y="2087"/>
                  </a:lnTo>
                  <a:lnTo>
                    <a:pt x="831" y="2089"/>
                  </a:lnTo>
                  <a:lnTo>
                    <a:pt x="832" y="2081"/>
                  </a:lnTo>
                  <a:lnTo>
                    <a:pt x="821" y="2078"/>
                  </a:lnTo>
                  <a:lnTo>
                    <a:pt x="809" y="2076"/>
                  </a:lnTo>
                  <a:close/>
                  <a:moveTo>
                    <a:pt x="748" y="2058"/>
                  </a:move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50" y="2068"/>
                  </a:lnTo>
                  <a:lnTo>
                    <a:pt x="750" y="2068"/>
                  </a:lnTo>
                  <a:lnTo>
                    <a:pt x="754" y="2068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63" y="2072"/>
                  </a:lnTo>
                  <a:lnTo>
                    <a:pt x="769" y="2074"/>
                  </a:lnTo>
                  <a:lnTo>
                    <a:pt x="771" y="2066"/>
                  </a:lnTo>
                  <a:lnTo>
                    <a:pt x="760" y="2062"/>
                  </a:lnTo>
                  <a:lnTo>
                    <a:pt x="748" y="2058"/>
                  </a:lnTo>
                  <a:close/>
                  <a:moveTo>
                    <a:pt x="687" y="2039"/>
                  </a:moveTo>
                  <a:lnTo>
                    <a:pt x="685" y="2047"/>
                  </a:lnTo>
                  <a:lnTo>
                    <a:pt x="689" y="2047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51"/>
                  </a:lnTo>
                  <a:lnTo>
                    <a:pt x="696" y="2051"/>
                  </a:lnTo>
                  <a:lnTo>
                    <a:pt x="696" y="2051"/>
                  </a:lnTo>
                  <a:lnTo>
                    <a:pt x="702" y="2053"/>
                  </a:lnTo>
                  <a:lnTo>
                    <a:pt x="708" y="2055"/>
                  </a:lnTo>
                  <a:lnTo>
                    <a:pt x="710" y="2047"/>
                  </a:lnTo>
                  <a:lnTo>
                    <a:pt x="698" y="2043"/>
                  </a:lnTo>
                  <a:lnTo>
                    <a:pt x="687" y="2039"/>
                  </a:lnTo>
                  <a:close/>
                  <a:moveTo>
                    <a:pt x="629" y="2014"/>
                  </a:moveTo>
                  <a:lnTo>
                    <a:pt x="625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9" y="2022"/>
                  </a:lnTo>
                  <a:lnTo>
                    <a:pt x="639" y="2028"/>
                  </a:lnTo>
                  <a:lnTo>
                    <a:pt x="648" y="2032"/>
                  </a:lnTo>
                  <a:lnTo>
                    <a:pt x="650" y="2024"/>
                  </a:lnTo>
                  <a:lnTo>
                    <a:pt x="641" y="2020"/>
                  </a:lnTo>
                  <a:lnTo>
                    <a:pt x="629" y="2014"/>
                  </a:lnTo>
                  <a:close/>
                  <a:moveTo>
                    <a:pt x="572" y="1987"/>
                  </a:moveTo>
                  <a:lnTo>
                    <a:pt x="568" y="1993"/>
                  </a:lnTo>
                  <a:lnTo>
                    <a:pt x="572" y="1995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9"/>
                  </a:lnTo>
                  <a:lnTo>
                    <a:pt x="575" y="1999"/>
                  </a:lnTo>
                  <a:lnTo>
                    <a:pt x="579" y="1999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7" y="2003"/>
                  </a:lnTo>
                  <a:lnTo>
                    <a:pt x="589" y="2005"/>
                  </a:lnTo>
                  <a:lnTo>
                    <a:pt x="593" y="1997"/>
                  </a:lnTo>
                  <a:lnTo>
                    <a:pt x="583" y="1993"/>
                  </a:lnTo>
                  <a:lnTo>
                    <a:pt x="572" y="1987"/>
                  </a:lnTo>
                  <a:close/>
                  <a:moveTo>
                    <a:pt x="516" y="1955"/>
                  </a:moveTo>
                  <a:lnTo>
                    <a:pt x="512" y="1963"/>
                  </a:lnTo>
                  <a:lnTo>
                    <a:pt x="516" y="1964"/>
                  </a:lnTo>
                  <a:lnTo>
                    <a:pt x="518" y="1966"/>
                  </a:lnTo>
                  <a:lnTo>
                    <a:pt x="518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7" y="1972"/>
                  </a:lnTo>
                  <a:lnTo>
                    <a:pt x="533" y="1974"/>
                  </a:lnTo>
                  <a:lnTo>
                    <a:pt x="537" y="1968"/>
                  </a:lnTo>
                  <a:lnTo>
                    <a:pt x="527" y="1963"/>
                  </a:lnTo>
                  <a:lnTo>
                    <a:pt x="516" y="1955"/>
                  </a:lnTo>
                  <a:close/>
                  <a:moveTo>
                    <a:pt x="462" y="1922"/>
                  </a:moveTo>
                  <a:lnTo>
                    <a:pt x="458" y="1928"/>
                  </a:lnTo>
                  <a:lnTo>
                    <a:pt x="462" y="1930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6"/>
                  </a:lnTo>
                  <a:lnTo>
                    <a:pt x="468" y="1936"/>
                  </a:lnTo>
                  <a:lnTo>
                    <a:pt x="468" y="1936"/>
                  </a:lnTo>
                  <a:lnTo>
                    <a:pt x="474" y="1938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83" y="1936"/>
                  </a:lnTo>
                  <a:lnTo>
                    <a:pt x="474" y="1928"/>
                  </a:lnTo>
                  <a:lnTo>
                    <a:pt x="462" y="1922"/>
                  </a:lnTo>
                  <a:close/>
                  <a:moveTo>
                    <a:pt x="412" y="1884"/>
                  </a:moveTo>
                  <a:lnTo>
                    <a:pt x="407" y="1890"/>
                  </a:lnTo>
                  <a:lnTo>
                    <a:pt x="410" y="1893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6" y="1897"/>
                  </a:lnTo>
                  <a:lnTo>
                    <a:pt x="416" y="1897"/>
                  </a:lnTo>
                  <a:lnTo>
                    <a:pt x="416" y="1897"/>
                  </a:lnTo>
                  <a:lnTo>
                    <a:pt x="420" y="1901"/>
                  </a:lnTo>
                  <a:lnTo>
                    <a:pt x="426" y="1905"/>
                  </a:lnTo>
                  <a:lnTo>
                    <a:pt x="431" y="1899"/>
                  </a:lnTo>
                  <a:lnTo>
                    <a:pt x="422" y="1892"/>
                  </a:lnTo>
                  <a:lnTo>
                    <a:pt x="412" y="1884"/>
                  </a:lnTo>
                  <a:close/>
                  <a:moveTo>
                    <a:pt x="362" y="1844"/>
                  </a:move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7"/>
                  </a:lnTo>
                  <a:lnTo>
                    <a:pt x="364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8" y="1857"/>
                  </a:lnTo>
                  <a:lnTo>
                    <a:pt x="368" y="1857"/>
                  </a:lnTo>
                  <a:lnTo>
                    <a:pt x="368" y="1857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82" y="1859"/>
                  </a:lnTo>
                  <a:lnTo>
                    <a:pt x="372" y="1851"/>
                  </a:lnTo>
                  <a:lnTo>
                    <a:pt x="362" y="1844"/>
                  </a:lnTo>
                  <a:close/>
                  <a:moveTo>
                    <a:pt x="316" y="1799"/>
                  </a:moveTo>
                  <a:lnTo>
                    <a:pt x="311" y="1805"/>
                  </a:lnTo>
                  <a:lnTo>
                    <a:pt x="316" y="1811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4" y="1819"/>
                  </a:lnTo>
                  <a:lnTo>
                    <a:pt x="324" y="1819"/>
                  </a:lnTo>
                  <a:lnTo>
                    <a:pt x="324" y="1819"/>
                  </a:lnTo>
                  <a:lnTo>
                    <a:pt x="326" y="1821"/>
                  </a:lnTo>
                  <a:lnTo>
                    <a:pt x="328" y="1822"/>
                  </a:lnTo>
                  <a:lnTo>
                    <a:pt x="334" y="1817"/>
                  </a:lnTo>
                  <a:lnTo>
                    <a:pt x="326" y="1809"/>
                  </a:lnTo>
                  <a:lnTo>
                    <a:pt x="316" y="1799"/>
                  </a:lnTo>
                  <a:close/>
                  <a:moveTo>
                    <a:pt x="272" y="1753"/>
                  </a:moveTo>
                  <a:lnTo>
                    <a:pt x="266" y="1759"/>
                  </a:lnTo>
                  <a:lnTo>
                    <a:pt x="274" y="1769"/>
                  </a:lnTo>
                  <a:lnTo>
                    <a:pt x="284" y="1776"/>
                  </a:lnTo>
                  <a:lnTo>
                    <a:pt x="284" y="1776"/>
                  </a:lnTo>
                  <a:lnTo>
                    <a:pt x="284" y="1776"/>
                  </a:lnTo>
                  <a:lnTo>
                    <a:pt x="290" y="1773"/>
                  </a:lnTo>
                  <a:lnTo>
                    <a:pt x="282" y="1763"/>
                  </a:lnTo>
                  <a:lnTo>
                    <a:pt x="272" y="1753"/>
                  </a:lnTo>
                  <a:close/>
                  <a:moveTo>
                    <a:pt x="232" y="1705"/>
                  </a:moveTo>
                  <a:lnTo>
                    <a:pt x="226" y="1711"/>
                  </a:lnTo>
                  <a:lnTo>
                    <a:pt x="226" y="1711"/>
                  </a:lnTo>
                  <a:lnTo>
                    <a:pt x="228" y="1711"/>
                  </a:lnTo>
                  <a:lnTo>
                    <a:pt x="228" y="1711"/>
                  </a:lnTo>
                  <a:lnTo>
                    <a:pt x="228" y="1711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34" y="1721"/>
                  </a:lnTo>
                  <a:lnTo>
                    <a:pt x="242" y="1728"/>
                  </a:lnTo>
                  <a:lnTo>
                    <a:pt x="247" y="1725"/>
                  </a:lnTo>
                  <a:lnTo>
                    <a:pt x="240" y="1715"/>
                  </a:lnTo>
                  <a:lnTo>
                    <a:pt x="232" y="1705"/>
                  </a:lnTo>
                  <a:close/>
                  <a:moveTo>
                    <a:pt x="194" y="1654"/>
                  </a:moveTo>
                  <a:lnTo>
                    <a:pt x="188" y="1659"/>
                  </a:lnTo>
                  <a:lnTo>
                    <a:pt x="192" y="1665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9" y="1675"/>
                  </a:lnTo>
                  <a:lnTo>
                    <a:pt x="199" y="1675"/>
                  </a:lnTo>
                  <a:lnTo>
                    <a:pt x="201" y="1677"/>
                  </a:lnTo>
                  <a:lnTo>
                    <a:pt x="201" y="1679"/>
                  </a:lnTo>
                  <a:lnTo>
                    <a:pt x="209" y="1675"/>
                  </a:lnTo>
                  <a:lnTo>
                    <a:pt x="201" y="1665"/>
                  </a:lnTo>
                  <a:lnTo>
                    <a:pt x="194" y="1654"/>
                  </a:lnTo>
                  <a:close/>
                  <a:moveTo>
                    <a:pt x="159" y="1602"/>
                  </a:moveTo>
                  <a:lnTo>
                    <a:pt x="153" y="1606"/>
                  </a:lnTo>
                  <a:lnTo>
                    <a:pt x="159" y="1615"/>
                  </a:lnTo>
                  <a:lnTo>
                    <a:pt x="165" y="1627"/>
                  </a:lnTo>
                  <a:lnTo>
                    <a:pt x="172" y="1621"/>
                  </a:lnTo>
                  <a:lnTo>
                    <a:pt x="167" y="1611"/>
                  </a:lnTo>
                  <a:lnTo>
                    <a:pt x="159" y="1602"/>
                  </a:lnTo>
                  <a:close/>
                  <a:moveTo>
                    <a:pt x="128" y="1546"/>
                  </a:moveTo>
                  <a:lnTo>
                    <a:pt x="121" y="1550"/>
                  </a:lnTo>
                  <a:lnTo>
                    <a:pt x="123" y="1552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6" y="1560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2" y="1569"/>
                  </a:lnTo>
                  <a:lnTo>
                    <a:pt x="132" y="1571"/>
                  </a:lnTo>
                  <a:lnTo>
                    <a:pt x="140" y="1567"/>
                  </a:lnTo>
                  <a:lnTo>
                    <a:pt x="134" y="1556"/>
                  </a:lnTo>
                  <a:lnTo>
                    <a:pt x="128" y="1546"/>
                  </a:lnTo>
                  <a:close/>
                  <a:moveTo>
                    <a:pt x="100" y="1489"/>
                  </a:moveTo>
                  <a:lnTo>
                    <a:pt x="94" y="1492"/>
                  </a:lnTo>
                  <a:lnTo>
                    <a:pt x="98" y="1504"/>
                  </a:lnTo>
                  <a:lnTo>
                    <a:pt x="103" y="1514"/>
                  </a:lnTo>
                  <a:lnTo>
                    <a:pt x="111" y="1512"/>
                  </a:lnTo>
                  <a:lnTo>
                    <a:pt x="105" y="1500"/>
                  </a:lnTo>
                  <a:lnTo>
                    <a:pt x="100" y="1489"/>
                  </a:lnTo>
                  <a:close/>
                  <a:moveTo>
                    <a:pt x="77" y="1431"/>
                  </a:moveTo>
                  <a:lnTo>
                    <a:pt x="69" y="1433"/>
                  </a:lnTo>
                  <a:lnTo>
                    <a:pt x="69" y="1437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5" y="1446"/>
                  </a:lnTo>
                  <a:lnTo>
                    <a:pt x="75" y="1446"/>
                  </a:lnTo>
                  <a:lnTo>
                    <a:pt x="75" y="1446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7" y="1454"/>
                  </a:lnTo>
                  <a:lnTo>
                    <a:pt x="77" y="1456"/>
                  </a:lnTo>
                  <a:lnTo>
                    <a:pt x="84" y="1452"/>
                  </a:lnTo>
                  <a:lnTo>
                    <a:pt x="80" y="1443"/>
                  </a:lnTo>
                  <a:lnTo>
                    <a:pt x="77" y="1431"/>
                  </a:lnTo>
                  <a:close/>
                  <a:moveTo>
                    <a:pt x="55" y="1372"/>
                  </a:moveTo>
                  <a:lnTo>
                    <a:pt x="48" y="1374"/>
                  </a:lnTo>
                  <a:lnTo>
                    <a:pt x="50" y="1379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5" y="1395"/>
                  </a:lnTo>
                  <a:lnTo>
                    <a:pt x="55" y="1397"/>
                  </a:lnTo>
                  <a:lnTo>
                    <a:pt x="63" y="1393"/>
                  </a:lnTo>
                  <a:lnTo>
                    <a:pt x="59" y="1381"/>
                  </a:lnTo>
                  <a:lnTo>
                    <a:pt x="55" y="1372"/>
                  </a:lnTo>
                  <a:close/>
                  <a:moveTo>
                    <a:pt x="38" y="1310"/>
                  </a:moveTo>
                  <a:lnTo>
                    <a:pt x="31" y="1312"/>
                  </a:lnTo>
                  <a:lnTo>
                    <a:pt x="32" y="1324"/>
                  </a:lnTo>
                  <a:lnTo>
                    <a:pt x="36" y="1335"/>
                  </a:lnTo>
                  <a:lnTo>
                    <a:pt x="44" y="1333"/>
                  </a:lnTo>
                  <a:lnTo>
                    <a:pt x="40" y="1322"/>
                  </a:lnTo>
                  <a:lnTo>
                    <a:pt x="38" y="1310"/>
                  </a:lnTo>
                  <a:close/>
                  <a:moveTo>
                    <a:pt x="25" y="1247"/>
                  </a:moveTo>
                  <a:lnTo>
                    <a:pt x="17" y="1249"/>
                  </a:lnTo>
                  <a:lnTo>
                    <a:pt x="17" y="1255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21" y="1268"/>
                  </a:lnTo>
                  <a:lnTo>
                    <a:pt x="21" y="1272"/>
                  </a:lnTo>
                  <a:lnTo>
                    <a:pt x="29" y="1272"/>
                  </a:lnTo>
                  <a:lnTo>
                    <a:pt x="27" y="1258"/>
                  </a:lnTo>
                  <a:lnTo>
                    <a:pt x="25" y="1247"/>
                  </a:lnTo>
                  <a:close/>
                  <a:moveTo>
                    <a:pt x="15" y="1186"/>
                  </a:move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9" y="1203"/>
                  </a:lnTo>
                  <a:lnTo>
                    <a:pt x="9" y="1210"/>
                  </a:lnTo>
                  <a:lnTo>
                    <a:pt x="17" y="1209"/>
                  </a:lnTo>
                  <a:lnTo>
                    <a:pt x="17" y="1197"/>
                  </a:lnTo>
                  <a:lnTo>
                    <a:pt x="15" y="1186"/>
                  </a:lnTo>
                  <a:close/>
                  <a:moveTo>
                    <a:pt x="9" y="1122"/>
                  </a:moveTo>
                  <a:lnTo>
                    <a:pt x="2" y="1122"/>
                  </a:lnTo>
                  <a:lnTo>
                    <a:pt x="2" y="1124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3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11" y="1145"/>
                  </a:lnTo>
                  <a:lnTo>
                    <a:pt x="9" y="1134"/>
                  </a:lnTo>
                  <a:lnTo>
                    <a:pt x="9" y="1122"/>
                  </a:lnTo>
                  <a:close/>
                  <a:moveTo>
                    <a:pt x="7" y="1059"/>
                  </a:moveTo>
                  <a:lnTo>
                    <a:pt x="0" y="1059"/>
                  </a:lnTo>
                  <a:lnTo>
                    <a:pt x="0" y="1065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80"/>
                  </a:lnTo>
                  <a:lnTo>
                    <a:pt x="0" y="1082"/>
                  </a:lnTo>
                  <a:lnTo>
                    <a:pt x="7" y="1082"/>
                  </a:lnTo>
                  <a:lnTo>
                    <a:pt x="7" y="1070"/>
                  </a:lnTo>
                  <a:lnTo>
                    <a:pt x="7" y="1059"/>
                  </a:lnTo>
                  <a:close/>
                  <a:moveTo>
                    <a:pt x="2" y="994"/>
                  </a:moveTo>
                  <a:lnTo>
                    <a:pt x="0" y="997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11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0" y="1019"/>
                  </a:lnTo>
                  <a:lnTo>
                    <a:pt x="7" y="1019"/>
                  </a:lnTo>
                  <a:lnTo>
                    <a:pt x="7" y="1007"/>
                  </a:lnTo>
                  <a:lnTo>
                    <a:pt x="9" y="996"/>
                  </a:lnTo>
                  <a:lnTo>
                    <a:pt x="2" y="994"/>
                  </a:lnTo>
                  <a:close/>
                  <a:moveTo>
                    <a:pt x="6" y="930"/>
                  </a:moveTo>
                  <a:lnTo>
                    <a:pt x="6" y="932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44"/>
                  </a:lnTo>
                  <a:lnTo>
                    <a:pt x="4" y="955"/>
                  </a:lnTo>
                  <a:lnTo>
                    <a:pt x="11" y="955"/>
                  </a:lnTo>
                  <a:lnTo>
                    <a:pt x="13" y="944"/>
                  </a:lnTo>
                  <a:lnTo>
                    <a:pt x="15" y="932"/>
                  </a:lnTo>
                  <a:lnTo>
                    <a:pt x="6" y="930"/>
                  </a:lnTo>
                  <a:close/>
                  <a:moveTo>
                    <a:pt x="15" y="867"/>
                  </a:moveTo>
                  <a:lnTo>
                    <a:pt x="15" y="875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8"/>
                  </a:lnTo>
                  <a:lnTo>
                    <a:pt x="11" y="892"/>
                  </a:lnTo>
                  <a:lnTo>
                    <a:pt x="19" y="892"/>
                  </a:lnTo>
                  <a:lnTo>
                    <a:pt x="21" y="880"/>
                  </a:lnTo>
                  <a:lnTo>
                    <a:pt x="23" y="869"/>
                  </a:lnTo>
                  <a:lnTo>
                    <a:pt x="15" y="867"/>
                  </a:lnTo>
                  <a:close/>
                  <a:moveTo>
                    <a:pt x="29" y="806"/>
                  </a:moveTo>
                  <a:lnTo>
                    <a:pt x="27" y="817"/>
                  </a:lnTo>
                  <a:lnTo>
                    <a:pt x="23" y="829"/>
                  </a:lnTo>
                  <a:lnTo>
                    <a:pt x="31" y="831"/>
                  </a:lnTo>
                  <a:lnTo>
                    <a:pt x="34" y="819"/>
                  </a:lnTo>
                  <a:lnTo>
                    <a:pt x="36" y="808"/>
                  </a:lnTo>
                  <a:lnTo>
                    <a:pt x="29" y="806"/>
                  </a:lnTo>
                  <a:close/>
                  <a:moveTo>
                    <a:pt x="46" y="742"/>
                  </a:moveTo>
                  <a:lnTo>
                    <a:pt x="46" y="746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2" y="760"/>
                  </a:lnTo>
                  <a:lnTo>
                    <a:pt x="40" y="765"/>
                  </a:lnTo>
                  <a:lnTo>
                    <a:pt x="40" y="765"/>
                  </a:lnTo>
                  <a:lnTo>
                    <a:pt x="48" y="769"/>
                  </a:lnTo>
                  <a:lnTo>
                    <a:pt x="50" y="758"/>
                  </a:lnTo>
                  <a:lnTo>
                    <a:pt x="54" y="746"/>
                  </a:lnTo>
                  <a:lnTo>
                    <a:pt x="46" y="742"/>
                  </a:lnTo>
                  <a:close/>
                  <a:moveTo>
                    <a:pt x="67" y="683"/>
                  </a:moveTo>
                  <a:lnTo>
                    <a:pt x="67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1" y="696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67" y="708"/>
                  </a:lnTo>
                  <a:lnTo>
                    <a:pt x="71" y="696"/>
                  </a:lnTo>
                  <a:lnTo>
                    <a:pt x="75" y="685"/>
                  </a:lnTo>
                  <a:lnTo>
                    <a:pt x="67" y="683"/>
                  </a:lnTo>
                  <a:close/>
                  <a:moveTo>
                    <a:pt x="92" y="623"/>
                  </a:moveTo>
                  <a:lnTo>
                    <a:pt x="90" y="625"/>
                  </a:lnTo>
                  <a:lnTo>
                    <a:pt x="90" y="627"/>
                  </a:lnTo>
                  <a:lnTo>
                    <a:pt x="90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4" y="639"/>
                  </a:lnTo>
                  <a:lnTo>
                    <a:pt x="82" y="646"/>
                  </a:lnTo>
                  <a:lnTo>
                    <a:pt x="90" y="648"/>
                  </a:lnTo>
                  <a:lnTo>
                    <a:pt x="94" y="639"/>
                  </a:lnTo>
                  <a:lnTo>
                    <a:pt x="98" y="627"/>
                  </a:lnTo>
                  <a:lnTo>
                    <a:pt x="92" y="623"/>
                  </a:lnTo>
                  <a:close/>
                  <a:moveTo>
                    <a:pt x="119" y="566"/>
                  </a:moveTo>
                  <a:lnTo>
                    <a:pt x="115" y="573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1" y="579"/>
                  </a:lnTo>
                  <a:lnTo>
                    <a:pt x="111" y="579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09" y="585"/>
                  </a:lnTo>
                  <a:lnTo>
                    <a:pt x="109" y="587"/>
                  </a:lnTo>
                  <a:lnTo>
                    <a:pt x="115" y="591"/>
                  </a:lnTo>
                  <a:lnTo>
                    <a:pt x="121" y="581"/>
                  </a:lnTo>
                  <a:lnTo>
                    <a:pt x="126" y="570"/>
                  </a:lnTo>
                  <a:lnTo>
                    <a:pt x="119" y="566"/>
                  </a:lnTo>
                  <a:close/>
                  <a:moveTo>
                    <a:pt x="151" y="510"/>
                  </a:moveTo>
                  <a:lnTo>
                    <a:pt x="148" y="518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7"/>
                  </a:lnTo>
                  <a:lnTo>
                    <a:pt x="142" y="527"/>
                  </a:lnTo>
                  <a:lnTo>
                    <a:pt x="142" y="527"/>
                  </a:lnTo>
                  <a:lnTo>
                    <a:pt x="140" y="529"/>
                  </a:lnTo>
                  <a:lnTo>
                    <a:pt x="138" y="531"/>
                  </a:lnTo>
                  <a:lnTo>
                    <a:pt x="146" y="535"/>
                  </a:lnTo>
                  <a:lnTo>
                    <a:pt x="151" y="526"/>
                  </a:lnTo>
                  <a:lnTo>
                    <a:pt x="157" y="514"/>
                  </a:lnTo>
                  <a:lnTo>
                    <a:pt x="151" y="510"/>
                  </a:lnTo>
                  <a:close/>
                  <a:moveTo>
                    <a:pt x="186" y="456"/>
                  </a:moveTo>
                  <a:lnTo>
                    <a:pt x="180" y="464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2" y="476"/>
                  </a:lnTo>
                  <a:lnTo>
                    <a:pt x="172" y="476"/>
                  </a:lnTo>
                  <a:lnTo>
                    <a:pt x="178" y="481"/>
                  </a:lnTo>
                  <a:lnTo>
                    <a:pt x="186" y="472"/>
                  </a:lnTo>
                  <a:lnTo>
                    <a:pt x="192" y="460"/>
                  </a:lnTo>
                  <a:lnTo>
                    <a:pt x="186" y="456"/>
                  </a:lnTo>
                  <a:close/>
                  <a:moveTo>
                    <a:pt x="222" y="405"/>
                  </a:moveTo>
                  <a:lnTo>
                    <a:pt x="219" y="412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2"/>
                  </a:lnTo>
                  <a:lnTo>
                    <a:pt x="209" y="424"/>
                  </a:lnTo>
                  <a:lnTo>
                    <a:pt x="215" y="430"/>
                  </a:lnTo>
                  <a:lnTo>
                    <a:pt x="222" y="420"/>
                  </a:lnTo>
                  <a:lnTo>
                    <a:pt x="230" y="410"/>
                  </a:lnTo>
                  <a:lnTo>
                    <a:pt x="222" y="405"/>
                  </a:lnTo>
                  <a:close/>
                  <a:moveTo>
                    <a:pt x="265" y="357"/>
                  </a:moveTo>
                  <a:lnTo>
                    <a:pt x="257" y="364"/>
                  </a:lnTo>
                  <a:lnTo>
                    <a:pt x="249" y="374"/>
                  </a:lnTo>
                  <a:lnTo>
                    <a:pt x="255" y="380"/>
                  </a:lnTo>
                  <a:lnTo>
                    <a:pt x="263" y="370"/>
                  </a:lnTo>
                  <a:lnTo>
                    <a:pt x="270" y="361"/>
                  </a:lnTo>
                  <a:lnTo>
                    <a:pt x="265" y="357"/>
                  </a:lnTo>
                  <a:close/>
                  <a:moveTo>
                    <a:pt x="309" y="309"/>
                  </a:moveTo>
                  <a:lnTo>
                    <a:pt x="299" y="318"/>
                  </a:lnTo>
                  <a:lnTo>
                    <a:pt x="291" y="326"/>
                  </a:lnTo>
                  <a:lnTo>
                    <a:pt x="297" y="332"/>
                  </a:lnTo>
                  <a:lnTo>
                    <a:pt x="305" y="324"/>
                  </a:lnTo>
                  <a:lnTo>
                    <a:pt x="313" y="314"/>
                  </a:lnTo>
                  <a:lnTo>
                    <a:pt x="309" y="309"/>
                  </a:lnTo>
                  <a:close/>
                  <a:moveTo>
                    <a:pt x="355" y="265"/>
                  </a:moveTo>
                  <a:lnTo>
                    <a:pt x="345" y="274"/>
                  </a:lnTo>
                  <a:lnTo>
                    <a:pt x="337" y="282"/>
                  </a:lnTo>
                  <a:lnTo>
                    <a:pt x="341" y="288"/>
                  </a:lnTo>
                  <a:lnTo>
                    <a:pt x="351" y="280"/>
                  </a:lnTo>
                  <a:lnTo>
                    <a:pt x="361" y="272"/>
                  </a:lnTo>
                  <a:lnTo>
                    <a:pt x="355" y="265"/>
                  </a:lnTo>
                  <a:close/>
                  <a:moveTo>
                    <a:pt x="403" y="224"/>
                  </a:moveTo>
                  <a:lnTo>
                    <a:pt x="395" y="230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5" y="238"/>
                  </a:lnTo>
                  <a:lnTo>
                    <a:pt x="385" y="240"/>
                  </a:lnTo>
                  <a:lnTo>
                    <a:pt x="389" y="245"/>
                  </a:lnTo>
                  <a:lnTo>
                    <a:pt x="399" y="238"/>
                  </a:lnTo>
                  <a:lnTo>
                    <a:pt x="408" y="230"/>
                  </a:lnTo>
                  <a:lnTo>
                    <a:pt x="403" y="224"/>
                  </a:lnTo>
                  <a:close/>
                  <a:moveTo>
                    <a:pt x="455" y="186"/>
                  </a:moveTo>
                  <a:lnTo>
                    <a:pt x="455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1" y="188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49" y="190"/>
                  </a:lnTo>
                  <a:lnTo>
                    <a:pt x="449" y="190"/>
                  </a:lnTo>
                  <a:lnTo>
                    <a:pt x="443" y="196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201"/>
                  </a:lnTo>
                  <a:lnTo>
                    <a:pt x="435" y="201"/>
                  </a:lnTo>
                  <a:lnTo>
                    <a:pt x="439" y="207"/>
                  </a:lnTo>
                  <a:lnTo>
                    <a:pt x="449" y="199"/>
                  </a:lnTo>
                  <a:lnTo>
                    <a:pt x="460" y="194"/>
                  </a:lnTo>
                  <a:lnTo>
                    <a:pt x="455" y="186"/>
                  </a:lnTo>
                  <a:close/>
                  <a:moveTo>
                    <a:pt x="508" y="151"/>
                  </a:moveTo>
                  <a:lnTo>
                    <a:pt x="499" y="157"/>
                  </a:lnTo>
                  <a:lnTo>
                    <a:pt x="489" y="165"/>
                  </a:lnTo>
                  <a:lnTo>
                    <a:pt x="493" y="171"/>
                  </a:lnTo>
                  <a:lnTo>
                    <a:pt x="502" y="165"/>
                  </a:lnTo>
                  <a:lnTo>
                    <a:pt x="512" y="159"/>
                  </a:lnTo>
                  <a:lnTo>
                    <a:pt x="508" y="151"/>
                  </a:lnTo>
                  <a:close/>
                  <a:moveTo>
                    <a:pt x="564" y="121"/>
                  </a:moveTo>
                  <a:lnTo>
                    <a:pt x="554" y="126"/>
                  </a:lnTo>
                  <a:lnTo>
                    <a:pt x="543" y="132"/>
                  </a:lnTo>
                  <a:lnTo>
                    <a:pt x="547" y="138"/>
                  </a:lnTo>
                  <a:lnTo>
                    <a:pt x="558" y="132"/>
                  </a:lnTo>
                  <a:lnTo>
                    <a:pt x="568" y="126"/>
                  </a:lnTo>
                  <a:lnTo>
                    <a:pt x="564" y="121"/>
                  </a:lnTo>
                  <a:close/>
                  <a:moveTo>
                    <a:pt x="621" y="92"/>
                  </a:moveTo>
                  <a:lnTo>
                    <a:pt x="616" y="94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2" y="101"/>
                  </a:lnTo>
                  <a:lnTo>
                    <a:pt x="600" y="101"/>
                  </a:lnTo>
                  <a:lnTo>
                    <a:pt x="604" y="109"/>
                  </a:lnTo>
                  <a:lnTo>
                    <a:pt x="614" y="105"/>
                  </a:lnTo>
                  <a:lnTo>
                    <a:pt x="625" y="100"/>
                  </a:lnTo>
                  <a:lnTo>
                    <a:pt x="621" y="92"/>
                  </a:lnTo>
                  <a:close/>
                  <a:moveTo>
                    <a:pt x="681" y="67"/>
                  </a:moveTo>
                  <a:lnTo>
                    <a:pt x="671" y="71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7"/>
                  </a:lnTo>
                  <a:lnTo>
                    <a:pt x="658" y="77"/>
                  </a:lnTo>
                  <a:lnTo>
                    <a:pt x="662" y="84"/>
                  </a:lnTo>
                  <a:lnTo>
                    <a:pt x="673" y="78"/>
                  </a:lnTo>
                  <a:lnTo>
                    <a:pt x="683" y="75"/>
                  </a:lnTo>
                  <a:lnTo>
                    <a:pt x="681" y="67"/>
                  </a:lnTo>
                  <a:close/>
                  <a:moveTo>
                    <a:pt x="740" y="46"/>
                  </a:moveTo>
                  <a:lnTo>
                    <a:pt x="738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7" y="54"/>
                  </a:lnTo>
                  <a:lnTo>
                    <a:pt x="717" y="54"/>
                  </a:lnTo>
                  <a:lnTo>
                    <a:pt x="721" y="61"/>
                  </a:lnTo>
                  <a:lnTo>
                    <a:pt x="733" y="57"/>
                  </a:lnTo>
                  <a:lnTo>
                    <a:pt x="744" y="54"/>
                  </a:lnTo>
                  <a:lnTo>
                    <a:pt x="740" y="46"/>
                  </a:lnTo>
                  <a:close/>
                  <a:moveTo>
                    <a:pt x="802" y="31"/>
                  </a:moveTo>
                  <a:lnTo>
                    <a:pt x="798" y="31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88" y="32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1" y="34"/>
                  </a:lnTo>
                  <a:lnTo>
                    <a:pt x="779" y="36"/>
                  </a:lnTo>
                  <a:lnTo>
                    <a:pt x="781" y="44"/>
                  </a:lnTo>
                  <a:lnTo>
                    <a:pt x="792" y="40"/>
                  </a:lnTo>
                  <a:lnTo>
                    <a:pt x="804" y="38"/>
                  </a:lnTo>
                  <a:lnTo>
                    <a:pt x="802" y="31"/>
                  </a:lnTo>
                  <a:close/>
                  <a:moveTo>
                    <a:pt x="865" y="17"/>
                  </a:moveTo>
                  <a:lnTo>
                    <a:pt x="863" y="17"/>
                  </a:lnTo>
                  <a:lnTo>
                    <a:pt x="863" y="17"/>
                  </a:lnTo>
                  <a:lnTo>
                    <a:pt x="863" y="17"/>
                  </a:lnTo>
                  <a:lnTo>
                    <a:pt x="863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6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46" y="21"/>
                  </a:lnTo>
                  <a:lnTo>
                    <a:pt x="842" y="21"/>
                  </a:lnTo>
                  <a:lnTo>
                    <a:pt x="844" y="29"/>
                  </a:lnTo>
                  <a:lnTo>
                    <a:pt x="856" y="27"/>
                  </a:lnTo>
                  <a:lnTo>
                    <a:pt x="867" y="25"/>
                  </a:lnTo>
                  <a:lnTo>
                    <a:pt x="865" y="17"/>
                  </a:lnTo>
                  <a:close/>
                  <a:moveTo>
                    <a:pt x="928" y="7"/>
                  </a:moveTo>
                  <a:lnTo>
                    <a:pt x="926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15" y="7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5" y="9"/>
                  </a:lnTo>
                  <a:lnTo>
                    <a:pt x="905" y="9"/>
                  </a:lnTo>
                  <a:lnTo>
                    <a:pt x="905" y="17"/>
                  </a:lnTo>
                  <a:lnTo>
                    <a:pt x="917" y="15"/>
                  </a:lnTo>
                  <a:lnTo>
                    <a:pt x="930" y="15"/>
                  </a:lnTo>
                  <a:lnTo>
                    <a:pt x="928" y="7"/>
                  </a:lnTo>
                  <a:close/>
                  <a:moveTo>
                    <a:pt x="992" y="2"/>
                  </a:moveTo>
                  <a:lnTo>
                    <a:pt x="98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3" y="2"/>
                  </a:lnTo>
                  <a:lnTo>
                    <a:pt x="969" y="2"/>
                  </a:lnTo>
                  <a:lnTo>
                    <a:pt x="969" y="11"/>
                  </a:lnTo>
                  <a:lnTo>
                    <a:pt x="980" y="9"/>
                  </a:lnTo>
                  <a:lnTo>
                    <a:pt x="992" y="9"/>
                  </a:lnTo>
                  <a:lnTo>
                    <a:pt x="992" y="2"/>
                  </a:lnTo>
                  <a:close/>
                  <a:moveTo>
                    <a:pt x="1057" y="0"/>
                  </a:move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42" y="0"/>
                  </a:lnTo>
                  <a:lnTo>
                    <a:pt x="1032" y="0"/>
                  </a:lnTo>
                  <a:lnTo>
                    <a:pt x="1032" y="7"/>
                  </a:lnTo>
                  <a:lnTo>
                    <a:pt x="1044" y="7"/>
                  </a:lnTo>
                  <a:lnTo>
                    <a:pt x="1057" y="7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DDBB32"/>
            </a:solidFill>
            <a:ln w="9525">
              <a:solidFill>
                <a:srgbClr val="579BC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Freeform 50"/>
          <p:cNvSpPr>
            <a:spLocks noEditPoints="1"/>
          </p:cNvSpPr>
          <p:nvPr userDrawn="1"/>
        </p:nvSpPr>
        <p:spPr bwMode="auto">
          <a:xfrm>
            <a:off x="6623360" y="1891292"/>
            <a:ext cx="3211058" cy="3211058"/>
          </a:xfrm>
          <a:custGeom>
            <a:avLst/>
            <a:gdLst>
              <a:gd name="T0" fmla="*/ 13 w 3188"/>
              <a:gd name="T1" fmla="*/ 1373 h 3188"/>
              <a:gd name="T2" fmla="*/ 42 w 3188"/>
              <a:gd name="T3" fmla="*/ 1224 h 3188"/>
              <a:gd name="T4" fmla="*/ 97 w 3188"/>
              <a:gd name="T5" fmla="*/ 1059 h 3188"/>
              <a:gd name="T6" fmla="*/ 167 w 3188"/>
              <a:gd name="T7" fmla="*/ 880 h 3188"/>
              <a:gd name="T8" fmla="*/ 214 w 3188"/>
              <a:gd name="T9" fmla="*/ 792 h 3188"/>
              <a:gd name="T10" fmla="*/ 310 w 3188"/>
              <a:gd name="T11" fmla="*/ 654 h 3188"/>
              <a:gd name="T12" fmla="*/ 433 w 3188"/>
              <a:gd name="T13" fmla="*/ 508 h 3188"/>
              <a:gd name="T14" fmla="*/ 512 w 3188"/>
              <a:gd name="T15" fmla="*/ 422 h 3188"/>
              <a:gd name="T16" fmla="*/ 629 w 3188"/>
              <a:gd name="T17" fmla="*/ 324 h 3188"/>
              <a:gd name="T18" fmla="*/ 777 w 3188"/>
              <a:gd name="T19" fmla="*/ 230 h 3188"/>
              <a:gd name="T20" fmla="*/ 942 w 3188"/>
              <a:gd name="T21" fmla="*/ 138 h 3188"/>
              <a:gd name="T22" fmla="*/ 1034 w 3188"/>
              <a:gd name="T23" fmla="*/ 99 h 3188"/>
              <a:gd name="T24" fmla="*/ 1197 w 3188"/>
              <a:gd name="T25" fmla="*/ 53 h 3188"/>
              <a:gd name="T26" fmla="*/ 1385 w 3188"/>
              <a:gd name="T27" fmla="*/ 19 h 3188"/>
              <a:gd name="T28" fmla="*/ 1500 w 3188"/>
              <a:gd name="T29" fmla="*/ 2 h 3188"/>
              <a:gd name="T30" fmla="*/ 1653 w 3188"/>
              <a:gd name="T31" fmla="*/ 0 h 3188"/>
              <a:gd name="T32" fmla="*/ 1840 w 3188"/>
              <a:gd name="T33" fmla="*/ 25 h 3188"/>
              <a:gd name="T34" fmla="*/ 2012 w 3188"/>
              <a:gd name="T35" fmla="*/ 55 h 3188"/>
              <a:gd name="T36" fmla="*/ 2110 w 3188"/>
              <a:gd name="T37" fmla="*/ 84 h 3188"/>
              <a:gd name="T38" fmla="*/ 2264 w 3188"/>
              <a:gd name="T39" fmla="*/ 153 h 3188"/>
              <a:gd name="T40" fmla="*/ 2430 w 3188"/>
              <a:gd name="T41" fmla="*/ 243 h 3188"/>
              <a:gd name="T42" fmla="*/ 2530 w 3188"/>
              <a:gd name="T43" fmla="*/ 303 h 3188"/>
              <a:gd name="T44" fmla="*/ 2649 w 3188"/>
              <a:gd name="T45" fmla="*/ 399 h 3188"/>
              <a:gd name="T46" fmla="*/ 2774 w 3188"/>
              <a:gd name="T47" fmla="*/ 531 h 3188"/>
              <a:gd name="T48" fmla="*/ 2893 w 3188"/>
              <a:gd name="T49" fmla="*/ 671 h 3188"/>
              <a:gd name="T50" fmla="*/ 2950 w 3188"/>
              <a:gd name="T51" fmla="*/ 757 h 3188"/>
              <a:gd name="T52" fmla="*/ 3025 w 3188"/>
              <a:gd name="T53" fmla="*/ 903 h 3188"/>
              <a:gd name="T54" fmla="*/ 3098 w 3188"/>
              <a:gd name="T55" fmla="*/ 1082 h 3188"/>
              <a:gd name="T56" fmla="*/ 3137 w 3188"/>
              <a:gd name="T57" fmla="*/ 1189 h 3188"/>
              <a:gd name="T58" fmla="*/ 3167 w 3188"/>
              <a:gd name="T59" fmla="*/ 1341 h 3188"/>
              <a:gd name="T60" fmla="*/ 3181 w 3188"/>
              <a:gd name="T61" fmla="*/ 1515 h 3188"/>
              <a:gd name="T62" fmla="*/ 3183 w 3188"/>
              <a:gd name="T63" fmla="*/ 1703 h 3188"/>
              <a:gd name="T64" fmla="*/ 3173 w 3188"/>
              <a:gd name="T65" fmla="*/ 1801 h 3188"/>
              <a:gd name="T66" fmla="*/ 3137 w 3188"/>
              <a:gd name="T67" fmla="*/ 1968 h 3188"/>
              <a:gd name="T68" fmla="*/ 3081 w 3188"/>
              <a:gd name="T69" fmla="*/ 2152 h 3188"/>
              <a:gd name="T70" fmla="*/ 3043 w 3188"/>
              <a:gd name="T71" fmla="*/ 2260 h 3188"/>
              <a:gd name="T72" fmla="*/ 2972 w 3188"/>
              <a:gd name="T73" fmla="*/ 2396 h 3188"/>
              <a:gd name="T74" fmla="*/ 2860 w 3188"/>
              <a:gd name="T75" fmla="*/ 2551 h 3188"/>
              <a:gd name="T76" fmla="*/ 2753 w 3188"/>
              <a:gd name="T77" fmla="*/ 2688 h 3188"/>
              <a:gd name="T78" fmla="*/ 2672 w 3188"/>
              <a:gd name="T79" fmla="*/ 2766 h 3188"/>
              <a:gd name="T80" fmla="*/ 2548 w 3188"/>
              <a:gd name="T81" fmla="*/ 2862 h 3188"/>
              <a:gd name="T82" fmla="*/ 2388 w 3188"/>
              <a:gd name="T83" fmla="*/ 2968 h 3188"/>
              <a:gd name="T84" fmla="*/ 2290 w 3188"/>
              <a:gd name="T85" fmla="*/ 3027 h 3188"/>
              <a:gd name="T86" fmla="*/ 2148 w 3188"/>
              <a:gd name="T87" fmla="*/ 3089 h 3188"/>
              <a:gd name="T88" fmla="*/ 1964 w 3188"/>
              <a:gd name="T89" fmla="*/ 3138 h 3188"/>
              <a:gd name="T90" fmla="*/ 1811 w 3188"/>
              <a:gd name="T91" fmla="*/ 3167 h 3188"/>
              <a:gd name="T92" fmla="*/ 1623 w 3188"/>
              <a:gd name="T93" fmla="*/ 3186 h 3188"/>
              <a:gd name="T94" fmla="*/ 1508 w 3188"/>
              <a:gd name="T95" fmla="*/ 3184 h 3188"/>
              <a:gd name="T96" fmla="*/ 1335 w 3188"/>
              <a:gd name="T97" fmla="*/ 3167 h 3188"/>
              <a:gd name="T98" fmla="*/ 1228 w 3188"/>
              <a:gd name="T99" fmla="*/ 3146 h 3188"/>
              <a:gd name="T100" fmla="*/ 1076 w 3188"/>
              <a:gd name="T101" fmla="*/ 3096 h 3188"/>
              <a:gd name="T102" fmla="*/ 899 w 3188"/>
              <a:gd name="T103" fmla="*/ 3023 h 3188"/>
              <a:gd name="T104" fmla="*/ 796 w 3188"/>
              <a:gd name="T105" fmla="*/ 2973 h 3188"/>
              <a:gd name="T106" fmla="*/ 665 w 3188"/>
              <a:gd name="T107" fmla="*/ 2891 h 3188"/>
              <a:gd name="T108" fmla="*/ 533 w 3188"/>
              <a:gd name="T109" fmla="*/ 2776 h 3188"/>
              <a:gd name="T110" fmla="*/ 397 w 3188"/>
              <a:gd name="T111" fmla="*/ 2645 h 3188"/>
              <a:gd name="T112" fmla="*/ 333 w 3188"/>
              <a:gd name="T113" fmla="*/ 2571 h 3188"/>
              <a:gd name="T114" fmla="*/ 241 w 3188"/>
              <a:gd name="T115" fmla="*/ 2427 h 3188"/>
              <a:gd name="T116" fmla="*/ 151 w 3188"/>
              <a:gd name="T117" fmla="*/ 2258 h 3188"/>
              <a:gd name="T118" fmla="*/ 101 w 3188"/>
              <a:gd name="T119" fmla="*/ 2154 h 3188"/>
              <a:gd name="T120" fmla="*/ 53 w 3188"/>
              <a:gd name="T121" fmla="*/ 2008 h 3188"/>
              <a:gd name="T122" fmla="*/ 23 w 3188"/>
              <a:gd name="T123" fmla="*/ 1830 h 3188"/>
              <a:gd name="T124" fmla="*/ 0 w 3188"/>
              <a:gd name="T125" fmla="*/ 1648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88" h="3188">
                <a:moveTo>
                  <a:pt x="2" y="1488"/>
                </a:moveTo>
                <a:lnTo>
                  <a:pt x="7" y="1488"/>
                </a:lnTo>
                <a:lnTo>
                  <a:pt x="7" y="1508"/>
                </a:lnTo>
                <a:lnTo>
                  <a:pt x="2" y="1508"/>
                </a:lnTo>
                <a:lnTo>
                  <a:pt x="2" y="1488"/>
                </a:lnTo>
                <a:close/>
                <a:moveTo>
                  <a:pt x="7" y="1431"/>
                </a:moveTo>
                <a:lnTo>
                  <a:pt x="13" y="1431"/>
                </a:lnTo>
                <a:lnTo>
                  <a:pt x="11" y="1446"/>
                </a:lnTo>
                <a:lnTo>
                  <a:pt x="11" y="1450"/>
                </a:lnTo>
                <a:lnTo>
                  <a:pt x="5" y="1450"/>
                </a:lnTo>
                <a:lnTo>
                  <a:pt x="5" y="1446"/>
                </a:lnTo>
                <a:lnTo>
                  <a:pt x="7" y="1431"/>
                </a:lnTo>
                <a:close/>
                <a:moveTo>
                  <a:pt x="13" y="1373"/>
                </a:moveTo>
                <a:lnTo>
                  <a:pt x="19" y="1375"/>
                </a:lnTo>
                <a:lnTo>
                  <a:pt x="19" y="1387"/>
                </a:lnTo>
                <a:lnTo>
                  <a:pt x="17" y="1394"/>
                </a:lnTo>
                <a:lnTo>
                  <a:pt x="11" y="1393"/>
                </a:lnTo>
                <a:lnTo>
                  <a:pt x="13" y="1385"/>
                </a:lnTo>
                <a:lnTo>
                  <a:pt x="13" y="1373"/>
                </a:lnTo>
                <a:close/>
                <a:moveTo>
                  <a:pt x="23" y="1318"/>
                </a:moveTo>
                <a:lnTo>
                  <a:pt x="28" y="1318"/>
                </a:lnTo>
                <a:lnTo>
                  <a:pt x="26" y="1327"/>
                </a:lnTo>
                <a:lnTo>
                  <a:pt x="25" y="1337"/>
                </a:lnTo>
                <a:lnTo>
                  <a:pt x="19" y="1335"/>
                </a:lnTo>
                <a:lnTo>
                  <a:pt x="21" y="1325"/>
                </a:lnTo>
                <a:lnTo>
                  <a:pt x="23" y="1318"/>
                </a:lnTo>
                <a:close/>
                <a:moveTo>
                  <a:pt x="34" y="1260"/>
                </a:moveTo>
                <a:lnTo>
                  <a:pt x="40" y="1262"/>
                </a:lnTo>
                <a:lnTo>
                  <a:pt x="38" y="1268"/>
                </a:lnTo>
                <a:lnTo>
                  <a:pt x="36" y="1279"/>
                </a:lnTo>
                <a:lnTo>
                  <a:pt x="30" y="1279"/>
                </a:lnTo>
                <a:lnTo>
                  <a:pt x="32" y="1266"/>
                </a:lnTo>
                <a:lnTo>
                  <a:pt x="34" y="1260"/>
                </a:lnTo>
                <a:close/>
                <a:moveTo>
                  <a:pt x="46" y="1204"/>
                </a:moveTo>
                <a:lnTo>
                  <a:pt x="51" y="1206"/>
                </a:lnTo>
                <a:lnTo>
                  <a:pt x="51" y="1208"/>
                </a:lnTo>
                <a:lnTo>
                  <a:pt x="48" y="1224"/>
                </a:lnTo>
                <a:lnTo>
                  <a:pt x="42" y="1224"/>
                </a:lnTo>
                <a:lnTo>
                  <a:pt x="46" y="1208"/>
                </a:lnTo>
                <a:lnTo>
                  <a:pt x="46" y="1204"/>
                </a:lnTo>
                <a:close/>
                <a:moveTo>
                  <a:pt x="61" y="1149"/>
                </a:moveTo>
                <a:lnTo>
                  <a:pt x="67" y="1151"/>
                </a:lnTo>
                <a:lnTo>
                  <a:pt x="67" y="1153"/>
                </a:lnTo>
                <a:lnTo>
                  <a:pt x="61" y="1168"/>
                </a:lnTo>
                <a:lnTo>
                  <a:pt x="57" y="1166"/>
                </a:lnTo>
                <a:lnTo>
                  <a:pt x="61" y="1151"/>
                </a:lnTo>
                <a:lnTo>
                  <a:pt x="61" y="1149"/>
                </a:lnTo>
                <a:close/>
                <a:moveTo>
                  <a:pt x="78" y="1093"/>
                </a:moveTo>
                <a:lnTo>
                  <a:pt x="84" y="1095"/>
                </a:lnTo>
                <a:lnTo>
                  <a:pt x="84" y="1095"/>
                </a:lnTo>
                <a:lnTo>
                  <a:pt x="78" y="1114"/>
                </a:lnTo>
                <a:lnTo>
                  <a:pt x="73" y="1112"/>
                </a:lnTo>
                <a:lnTo>
                  <a:pt x="78" y="1093"/>
                </a:lnTo>
                <a:lnTo>
                  <a:pt x="78" y="1093"/>
                </a:lnTo>
                <a:close/>
                <a:moveTo>
                  <a:pt x="97" y="1039"/>
                </a:moveTo>
                <a:lnTo>
                  <a:pt x="103" y="1041"/>
                </a:lnTo>
                <a:lnTo>
                  <a:pt x="97" y="1059"/>
                </a:lnTo>
                <a:lnTo>
                  <a:pt x="97" y="1059"/>
                </a:lnTo>
                <a:lnTo>
                  <a:pt x="92" y="1057"/>
                </a:lnTo>
                <a:lnTo>
                  <a:pt x="92" y="1057"/>
                </a:lnTo>
                <a:lnTo>
                  <a:pt x="97" y="1039"/>
                </a:lnTo>
                <a:close/>
                <a:moveTo>
                  <a:pt x="119" y="986"/>
                </a:moveTo>
                <a:lnTo>
                  <a:pt x="124" y="988"/>
                </a:lnTo>
                <a:lnTo>
                  <a:pt x="117" y="1003"/>
                </a:lnTo>
                <a:lnTo>
                  <a:pt x="117" y="1005"/>
                </a:lnTo>
                <a:lnTo>
                  <a:pt x="111" y="1003"/>
                </a:lnTo>
                <a:lnTo>
                  <a:pt x="113" y="1001"/>
                </a:lnTo>
                <a:lnTo>
                  <a:pt x="119" y="986"/>
                </a:lnTo>
                <a:close/>
                <a:moveTo>
                  <a:pt x="142" y="932"/>
                </a:moveTo>
                <a:lnTo>
                  <a:pt x="147" y="934"/>
                </a:lnTo>
                <a:lnTo>
                  <a:pt x="140" y="949"/>
                </a:lnTo>
                <a:lnTo>
                  <a:pt x="140" y="951"/>
                </a:lnTo>
                <a:lnTo>
                  <a:pt x="134" y="949"/>
                </a:lnTo>
                <a:lnTo>
                  <a:pt x="134" y="947"/>
                </a:lnTo>
                <a:lnTo>
                  <a:pt x="142" y="932"/>
                </a:lnTo>
                <a:close/>
                <a:moveTo>
                  <a:pt x="167" y="880"/>
                </a:moveTo>
                <a:lnTo>
                  <a:pt x="172" y="882"/>
                </a:lnTo>
                <a:lnTo>
                  <a:pt x="165" y="898"/>
                </a:lnTo>
                <a:lnTo>
                  <a:pt x="163" y="899"/>
                </a:lnTo>
                <a:lnTo>
                  <a:pt x="159" y="898"/>
                </a:lnTo>
                <a:lnTo>
                  <a:pt x="159" y="896"/>
                </a:lnTo>
                <a:lnTo>
                  <a:pt x="167" y="880"/>
                </a:lnTo>
                <a:close/>
                <a:moveTo>
                  <a:pt x="193" y="828"/>
                </a:moveTo>
                <a:lnTo>
                  <a:pt x="199" y="832"/>
                </a:lnTo>
                <a:lnTo>
                  <a:pt x="191" y="846"/>
                </a:lnTo>
                <a:lnTo>
                  <a:pt x="190" y="850"/>
                </a:lnTo>
                <a:lnTo>
                  <a:pt x="184" y="846"/>
                </a:lnTo>
                <a:lnTo>
                  <a:pt x="186" y="844"/>
                </a:lnTo>
                <a:lnTo>
                  <a:pt x="193" y="828"/>
                </a:lnTo>
                <a:close/>
                <a:moveTo>
                  <a:pt x="222" y="779"/>
                </a:moveTo>
                <a:lnTo>
                  <a:pt x="226" y="782"/>
                </a:lnTo>
                <a:lnTo>
                  <a:pt x="218" y="796"/>
                </a:lnTo>
                <a:lnTo>
                  <a:pt x="216" y="798"/>
                </a:lnTo>
                <a:lnTo>
                  <a:pt x="213" y="796"/>
                </a:lnTo>
                <a:lnTo>
                  <a:pt x="214" y="792"/>
                </a:lnTo>
                <a:lnTo>
                  <a:pt x="222" y="779"/>
                </a:lnTo>
                <a:close/>
                <a:moveTo>
                  <a:pt x="253" y="731"/>
                </a:moveTo>
                <a:lnTo>
                  <a:pt x="257" y="733"/>
                </a:lnTo>
                <a:lnTo>
                  <a:pt x="249" y="746"/>
                </a:lnTo>
                <a:lnTo>
                  <a:pt x="247" y="750"/>
                </a:lnTo>
                <a:lnTo>
                  <a:pt x="241" y="746"/>
                </a:lnTo>
                <a:lnTo>
                  <a:pt x="243" y="742"/>
                </a:lnTo>
                <a:lnTo>
                  <a:pt x="253" y="731"/>
                </a:lnTo>
                <a:close/>
                <a:moveTo>
                  <a:pt x="284" y="683"/>
                </a:moveTo>
                <a:lnTo>
                  <a:pt x="289" y="686"/>
                </a:lnTo>
                <a:lnTo>
                  <a:pt x="280" y="698"/>
                </a:lnTo>
                <a:lnTo>
                  <a:pt x="278" y="702"/>
                </a:lnTo>
                <a:lnTo>
                  <a:pt x="274" y="698"/>
                </a:lnTo>
                <a:lnTo>
                  <a:pt x="276" y="694"/>
                </a:lnTo>
                <a:lnTo>
                  <a:pt x="284" y="683"/>
                </a:lnTo>
                <a:close/>
                <a:moveTo>
                  <a:pt x="318" y="635"/>
                </a:moveTo>
                <a:lnTo>
                  <a:pt x="322" y="638"/>
                </a:lnTo>
                <a:lnTo>
                  <a:pt x="314" y="650"/>
                </a:lnTo>
                <a:lnTo>
                  <a:pt x="310" y="654"/>
                </a:lnTo>
                <a:lnTo>
                  <a:pt x="307" y="652"/>
                </a:lnTo>
                <a:lnTo>
                  <a:pt x="308" y="648"/>
                </a:lnTo>
                <a:lnTo>
                  <a:pt x="318" y="635"/>
                </a:lnTo>
                <a:close/>
                <a:moveTo>
                  <a:pt x="353" y="591"/>
                </a:moveTo>
                <a:lnTo>
                  <a:pt x="358" y="594"/>
                </a:lnTo>
                <a:lnTo>
                  <a:pt x="349" y="606"/>
                </a:lnTo>
                <a:lnTo>
                  <a:pt x="347" y="608"/>
                </a:lnTo>
                <a:lnTo>
                  <a:pt x="341" y="606"/>
                </a:lnTo>
                <a:lnTo>
                  <a:pt x="345" y="602"/>
                </a:lnTo>
                <a:lnTo>
                  <a:pt x="353" y="591"/>
                </a:lnTo>
                <a:close/>
                <a:moveTo>
                  <a:pt x="391" y="546"/>
                </a:moveTo>
                <a:lnTo>
                  <a:pt x="395" y="550"/>
                </a:lnTo>
                <a:lnTo>
                  <a:pt x="385" y="562"/>
                </a:lnTo>
                <a:lnTo>
                  <a:pt x="383" y="564"/>
                </a:lnTo>
                <a:lnTo>
                  <a:pt x="378" y="560"/>
                </a:lnTo>
                <a:lnTo>
                  <a:pt x="381" y="558"/>
                </a:lnTo>
                <a:lnTo>
                  <a:pt x="391" y="546"/>
                </a:lnTo>
                <a:close/>
                <a:moveTo>
                  <a:pt x="429" y="502"/>
                </a:moveTo>
                <a:lnTo>
                  <a:pt x="433" y="508"/>
                </a:lnTo>
                <a:lnTo>
                  <a:pt x="424" y="518"/>
                </a:lnTo>
                <a:lnTo>
                  <a:pt x="420" y="521"/>
                </a:lnTo>
                <a:lnTo>
                  <a:pt x="416" y="518"/>
                </a:lnTo>
                <a:lnTo>
                  <a:pt x="418" y="514"/>
                </a:lnTo>
                <a:lnTo>
                  <a:pt x="429" y="502"/>
                </a:lnTo>
                <a:close/>
                <a:moveTo>
                  <a:pt x="470" y="462"/>
                </a:moveTo>
                <a:lnTo>
                  <a:pt x="473" y="466"/>
                </a:lnTo>
                <a:lnTo>
                  <a:pt x="462" y="477"/>
                </a:lnTo>
                <a:lnTo>
                  <a:pt x="460" y="479"/>
                </a:lnTo>
                <a:lnTo>
                  <a:pt x="456" y="475"/>
                </a:lnTo>
                <a:lnTo>
                  <a:pt x="458" y="473"/>
                </a:lnTo>
                <a:lnTo>
                  <a:pt x="470" y="462"/>
                </a:lnTo>
                <a:close/>
                <a:moveTo>
                  <a:pt x="512" y="422"/>
                </a:moveTo>
                <a:lnTo>
                  <a:pt x="516" y="426"/>
                </a:lnTo>
                <a:lnTo>
                  <a:pt x="504" y="437"/>
                </a:lnTo>
                <a:lnTo>
                  <a:pt x="500" y="439"/>
                </a:lnTo>
                <a:lnTo>
                  <a:pt x="497" y="435"/>
                </a:lnTo>
                <a:lnTo>
                  <a:pt x="500" y="433"/>
                </a:lnTo>
                <a:lnTo>
                  <a:pt x="512" y="422"/>
                </a:lnTo>
                <a:close/>
                <a:moveTo>
                  <a:pt x="554" y="383"/>
                </a:moveTo>
                <a:lnTo>
                  <a:pt x="558" y="387"/>
                </a:lnTo>
                <a:lnTo>
                  <a:pt x="546" y="399"/>
                </a:lnTo>
                <a:lnTo>
                  <a:pt x="543" y="401"/>
                </a:lnTo>
                <a:lnTo>
                  <a:pt x="539" y="397"/>
                </a:lnTo>
                <a:lnTo>
                  <a:pt x="543" y="395"/>
                </a:lnTo>
                <a:lnTo>
                  <a:pt x="554" y="383"/>
                </a:lnTo>
                <a:close/>
                <a:moveTo>
                  <a:pt x="598" y="347"/>
                </a:moveTo>
                <a:lnTo>
                  <a:pt x="602" y="351"/>
                </a:lnTo>
                <a:lnTo>
                  <a:pt x="589" y="362"/>
                </a:lnTo>
                <a:lnTo>
                  <a:pt x="587" y="364"/>
                </a:lnTo>
                <a:lnTo>
                  <a:pt x="583" y="358"/>
                </a:lnTo>
                <a:lnTo>
                  <a:pt x="585" y="356"/>
                </a:lnTo>
                <a:lnTo>
                  <a:pt x="598" y="347"/>
                </a:lnTo>
                <a:close/>
                <a:moveTo>
                  <a:pt x="644" y="312"/>
                </a:moveTo>
                <a:lnTo>
                  <a:pt x="648" y="316"/>
                </a:lnTo>
                <a:lnTo>
                  <a:pt x="635" y="326"/>
                </a:lnTo>
                <a:lnTo>
                  <a:pt x="633" y="328"/>
                </a:lnTo>
                <a:lnTo>
                  <a:pt x="629" y="324"/>
                </a:lnTo>
                <a:lnTo>
                  <a:pt x="631" y="322"/>
                </a:lnTo>
                <a:lnTo>
                  <a:pt x="644" y="312"/>
                </a:lnTo>
                <a:close/>
                <a:moveTo>
                  <a:pt x="690" y="278"/>
                </a:moveTo>
                <a:lnTo>
                  <a:pt x="694" y="284"/>
                </a:lnTo>
                <a:lnTo>
                  <a:pt x="681" y="293"/>
                </a:lnTo>
                <a:lnTo>
                  <a:pt x="679" y="293"/>
                </a:lnTo>
                <a:lnTo>
                  <a:pt x="675" y="289"/>
                </a:lnTo>
                <a:lnTo>
                  <a:pt x="677" y="287"/>
                </a:lnTo>
                <a:lnTo>
                  <a:pt x="690" y="278"/>
                </a:lnTo>
                <a:close/>
                <a:moveTo>
                  <a:pt x="740" y="247"/>
                </a:moveTo>
                <a:lnTo>
                  <a:pt x="742" y="251"/>
                </a:lnTo>
                <a:lnTo>
                  <a:pt x="729" y="261"/>
                </a:lnTo>
                <a:lnTo>
                  <a:pt x="727" y="262"/>
                </a:lnTo>
                <a:lnTo>
                  <a:pt x="723" y="257"/>
                </a:lnTo>
                <a:lnTo>
                  <a:pt x="725" y="255"/>
                </a:lnTo>
                <a:lnTo>
                  <a:pt x="740" y="247"/>
                </a:lnTo>
                <a:close/>
                <a:moveTo>
                  <a:pt x="788" y="216"/>
                </a:moveTo>
                <a:lnTo>
                  <a:pt x="792" y="222"/>
                </a:lnTo>
                <a:lnTo>
                  <a:pt x="777" y="230"/>
                </a:lnTo>
                <a:lnTo>
                  <a:pt x="775" y="232"/>
                </a:lnTo>
                <a:lnTo>
                  <a:pt x="773" y="226"/>
                </a:lnTo>
                <a:lnTo>
                  <a:pt x="773" y="226"/>
                </a:lnTo>
                <a:lnTo>
                  <a:pt x="788" y="216"/>
                </a:lnTo>
                <a:close/>
                <a:moveTo>
                  <a:pt x="838" y="188"/>
                </a:moveTo>
                <a:lnTo>
                  <a:pt x="842" y="193"/>
                </a:lnTo>
                <a:lnTo>
                  <a:pt x="827" y="201"/>
                </a:lnTo>
                <a:lnTo>
                  <a:pt x="825" y="203"/>
                </a:lnTo>
                <a:lnTo>
                  <a:pt x="823" y="197"/>
                </a:lnTo>
                <a:lnTo>
                  <a:pt x="823" y="197"/>
                </a:lnTo>
                <a:lnTo>
                  <a:pt x="838" y="188"/>
                </a:lnTo>
                <a:close/>
                <a:moveTo>
                  <a:pt x="890" y="163"/>
                </a:moveTo>
                <a:lnTo>
                  <a:pt x="892" y="167"/>
                </a:lnTo>
                <a:lnTo>
                  <a:pt x="876" y="174"/>
                </a:lnTo>
                <a:lnTo>
                  <a:pt x="876" y="176"/>
                </a:lnTo>
                <a:lnTo>
                  <a:pt x="873" y="170"/>
                </a:lnTo>
                <a:lnTo>
                  <a:pt x="874" y="170"/>
                </a:lnTo>
                <a:lnTo>
                  <a:pt x="890" y="163"/>
                </a:lnTo>
                <a:close/>
                <a:moveTo>
                  <a:pt x="942" y="138"/>
                </a:moveTo>
                <a:lnTo>
                  <a:pt x="945" y="142"/>
                </a:lnTo>
                <a:lnTo>
                  <a:pt x="928" y="149"/>
                </a:lnTo>
                <a:lnTo>
                  <a:pt x="926" y="151"/>
                </a:lnTo>
                <a:lnTo>
                  <a:pt x="924" y="145"/>
                </a:lnTo>
                <a:lnTo>
                  <a:pt x="926" y="143"/>
                </a:lnTo>
                <a:lnTo>
                  <a:pt x="942" y="138"/>
                </a:lnTo>
                <a:close/>
                <a:moveTo>
                  <a:pt x="995" y="115"/>
                </a:moveTo>
                <a:lnTo>
                  <a:pt x="997" y="120"/>
                </a:lnTo>
                <a:lnTo>
                  <a:pt x="982" y="126"/>
                </a:lnTo>
                <a:lnTo>
                  <a:pt x="980" y="128"/>
                </a:lnTo>
                <a:lnTo>
                  <a:pt x="978" y="122"/>
                </a:lnTo>
                <a:lnTo>
                  <a:pt x="980" y="120"/>
                </a:lnTo>
                <a:lnTo>
                  <a:pt x="995" y="115"/>
                </a:lnTo>
                <a:close/>
                <a:moveTo>
                  <a:pt x="1049" y="94"/>
                </a:moveTo>
                <a:lnTo>
                  <a:pt x="1051" y="99"/>
                </a:lnTo>
                <a:lnTo>
                  <a:pt x="1036" y="105"/>
                </a:lnTo>
                <a:lnTo>
                  <a:pt x="1034" y="105"/>
                </a:lnTo>
                <a:lnTo>
                  <a:pt x="1032" y="101"/>
                </a:lnTo>
                <a:lnTo>
                  <a:pt x="1034" y="99"/>
                </a:lnTo>
                <a:lnTo>
                  <a:pt x="1049" y="94"/>
                </a:lnTo>
                <a:close/>
                <a:moveTo>
                  <a:pt x="1103" y="74"/>
                </a:moveTo>
                <a:lnTo>
                  <a:pt x="1105" y="80"/>
                </a:lnTo>
                <a:lnTo>
                  <a:pt x="1091" y="86"/>
                </a:lnTo>
                <a:lnTo>
                  <a:pt x="1087" y="86"/>
                </a:lnTo>
                <a:lnTo>
                  <a:pt x="1086" y="82"/>
                </a:lnTo>
                <a:lnTo>
                  <a:pt x="1089" y="80"/>
                </a:lnTo>
                <a:lnTo>
                  <a:pt x="1103" y="74"/>
                </a:lnTo>
                <a:close/>
                <a:moveTo>
                  <a:pt x="1158" y="59"/>
                </a:moveTo>
                <a:lnTo>
                  <a:pt x="1160" y="65"/>
                </a:lnTo>
                <a:lnTo>
                  <a:pt x="1147" y="69"/>
                </a:lnTo>
                <a:lnTo>
                  <a:pt x="1141" y="69"/>
                </a:lnTo>
                <a:lnTo>
                  <a:pt x="1141" y="65"/>
                </a:lnTo>
                <a:lnTo>
                  <a:pt x="1145" y="63"/>
                </a:lnTo>
                <a:lnTo>
                  <a:pt x="1158" y="59"/>
                </a:lnTo>
                <a:close/>
                <a:moveTo>
                  <a:pt x="1214" y="44"/>
                </a:moveTo>
                <a:lnTo>
                  <a:pt x="1216" y="49"/>
                </a:lnTo>
                <a:lnTo>
                  <a:pt x="1203" y="53"/>
                </a:lnTo>
                <a:lnTo>
                  <a:pt x="1197" y="53"/>
                </a:lnTo>
                <a:lnTo>
                  <a:pt x="1197" y="49"/>
                </a:lnTo>
                <a:lnTo>
                  <a:pt x="1201" y="48"/>
                </a:lnTo>
                <a:lnTo>
                  <a:pt x="1214" y="44"/>
                </a:lnTo>
                <a:close/>
                <a:moveTo>
                  <a:pt x="1272" y="30"/>
                </a:moveTo>
                <a:lnTo>
                  <a:pt x="1272" y="36"/>
                </a:lnTo>
                <a:lnTo>
                  <a:pt x="1260" y="40"/>
                </a:lnTo>
                <a:lnTo>
                  <a:pt x="1252" y="40"/>
                </a:lnTo>
                <a:lnTo>
                  <a:pt x="1252" y="36"/>
                </a:lnTo>
                <a:lnTo>
                  <a:pt x="1258" y="34"/>
                </a:lnTo>
                <a:lnTo>
                  <a:pt x="1272" y="30"/>
                </a:lnTo>
                <a:close/>
                <a:moveTo>
                  <a:pt x="1327" y="21"/>
                </a:moveTo>
                <a:lnTo>
                  <a:pt x="1329" y="26"/>
                </a:lnTo>
                <a:lnTo>
                  <a:pt x="1318" y="28"/>
                </a:lnTo>
                <a:lnTo>
                  <a:pt x="1310" y="30"/>
                </a:lnTo>
                <a:lnTo>
                  <a:pt x="1308" y="25"/>
                </a:lnTo>
                <a:lnTo>
                  <a:pt x="1316" y="23"/>
                </a:lnTo>
                <a:lnTo>
                  <a:pt x="1327" y="21"/>
                </a:lnTo>
                <a:close/>
                <a:moveTo>
                  <a:pt x="1385" y="13"/>
                </a:moveTo>
                <a:lnTo>
                  <a:pt x="1385" y="19"/>
                </a:lnTo>
                <a:lnTo>
                  <a:pt x="1377" y="19"/>
                </a:lnTo>
                <a:lnTo>
                  <a:pt x="1366" y="21"/>
                </a:lnTo>
                <a:lnTo>
                  <a:pt x="1366" y="15"/>
                </a:lnTo>
                <a:lnTo>
                  <a:pt x="1375" y="13"/>
                </a:lnTo>
                <a:lnTo>
                  <a:pt x="1385" y="13"/>
                </a:lnTo>
                <a:close/>
                <a:moveTo>
                  <a:pt x="1442" y="5"/>
                </a:moveTo>
                <a:lnTo>
                  <a:pt x="1442" y="11"/>
                </a:lnTo>
                <a:lnTo>
                  <a:pt x="1435" y="11"/>
                </a:lnTo>
                <a:lnTo>
                  <a:pt x="1423" y="13"/>
                </a:lnTo>
                <a:lnTo>
                  <a:pt x="1423" y="7"/>
                </a:lnTo>
                <a:lnTo>
                  <a:pt x="1435" y="5"/>
                </a:lnTo>
                <a:lnTo>
                  <a:pt x="1442" y="5"/>
                </a:lnTo>
                <a:close/>
                <a:moveTo>
                  <a:pt x="1500" y="2"/>
                </a:moveTo>
                <a:lnTo>
                  <a:pt x="1500" y="7"/>
                </a:lnTo>
                <a:lnTo>
                  <a:pt x="1496" y="7"/>
                </a:lnTo>
                <a:lnTo>
                  <a:pt x="1481" y="9"/>
                </a:lnTo>
                <a:lnTo>
                  <a:pt x="1481" y="3"/>
                </a:lnTo>
                <a:lnTo>
                  <a:pt x="1494" y="2"/>
                </a:lnTo>
                <a:lnTo>
                  <a:pt x="1500" y="2"/>
                </a:lnTo>
                <a:close/>
                <a:moveTo>
                  <a:pt x="1558" y="0"/>
                </a:moveTo>
                <a:lnTo>
                  <a:pt x="1558" y="5"/>
                </a:lnTo>
                <a:lnTo>
                  <a:pt x="1556" y="5"/>
                </a:lnTo>
                <a:lnTo>
                  <a:pt x="1538" y="5"/>
                </a:lnTo>
                <a:lnTo>
                  <a:pt x="1538" y="0"/>
                </a:lnTo>
                <a:lnTo>
                  <a:pt x="1556" y="0"/>
                </a:lnTo>
                <a:lnTo>
                  <a:pt x="1558" y="0"/>
                </a:lnTo>
                <a:close/>
                <a:moveTo>
                  <a:pt x="1615" y="0"/>
                </a:moveTo>
                <a:lnTo>
                  <a:pt x="1615" y="5"/>
                </a:lnTo>
                <a:lnTo>
                  <a:pt x="1596" y="5"/>
                </a:lnTo>
                <a:lnTo>
                  <a:pt x="1596" y="5"/>
                </a:lnTo>
                <a:lnTo>
                  <a:pt x="1596" y="0"/>
                </a:lnTo>
                <a:lnTo>
                  <a:pt x="1596" y="0"/>
                </a:lnTo>
                <a:lnTo>
                  <a:pt x="1615" y="0"/>
                </a:lnTo>
                <a:close/>
                <a:moveTo>
                  <a:pt x="1673" y="2"/>
                </a:moveTo>
                <a:lnTo>
                  <a:pt x="1673" y="7"/>
                </a:lnTo>
                <a:lnTo>
                  <a:pt x="1657" y="5"/>
                </a:lnTo>
                <a:lnTo>
                  <a:pt x="1653" y="5"/>
                </a:lnTo>
                <a:lnTo>
                  <a:pt x="1653" y="0"/>
                </a:lnTo>
                <a:lnTo>
                  <a:pt x="1657" y="0"/>
                </a:lnTo>
                <a:lnTo>
                  <a:pt x="1673" y="2"/>
                </a:lnTo>
                <a:close/>
                <a:moveTo>
                  <a:pt x="1730" y="5"/>
                </a:moveTo>
                <a:lnTo>
                  <a:pt x="1728" y="11"/>
                </a:lnTo>
                <a:lnTo>
                  <a:pt x="1719" y="9"/>
                </a:lnTo>
                <a:lnTo>
                  <a:pt x="1711" y="9"/>
                </a:lnTo>
                <a:lnTo>
                  <a:pt x="1711" y="3"/>
                </a:lnTo>
                <a:lnTo>
                  <a:pt x="1719" y="3"/>
                </a:lnTo>
                <a:lnTo>
                  <a:pt x="1730" y="5"/>
                </a:lnTo>
                <a:close/>
                <a:moveTo>
                  <a:pt x="1788" y="11"/>
                </a:moveTo>
                <a:lnTo>
                  <a:pt x="1786" y="17"/>
                </a:lnTo>
                <a:lnTo>
                  <a:pt x="1780" y="15"/>
                </a:lnTo>
                <a:lnTo>
                  <a:pt x="1767" y="15"/>
                </a:lnTo>
                <a:lnTo>
                  <a:pt x="1769" y="9"/>
                </a:lnTo>
                <a:lnTo>
                  <a:pt x="1780" y="9"/>
                </a:lnTo>
                <a:lnTo>
                  <a:pt x="1788" y="11"/>
                </a:lnTo>
                <a:close/>
                <a:moveTo>
                  <a:pt x="1843" y="19"/>
                </a:moveTo>
                <a:lnTo>
                  <a:pt x="1843" y="25"/>
                </a:lnTo>
                <a:lnTo>
                  <a:pt x="1840" y="25"/>
                </a:lnTo>
                <a:lnTo>
                  <a:pt x="1824" y="21"/>
                </a:lnTo>
                <a:lnTo>
                  <a:pt x="1824" y="15"/>
                </a:lnTo>
                <a:lnTo>
                  <a:pt x="1841" y="19"/>
                </a:lnTo>
                <a:lnTo>
                  <a:pt x="1843" y="19"/>
                </a:lnTo>
                <a:close/>
                <a:moveTo>
                  <a:pt x="1901" y="28"/>
                </a:moveTo>
                <a:lnTo>
                  <a:pt x="1899" y="34"/>
                </a:lnTo>
                <a:lnTo>
                  <a:pt x="1899" y="34"/>
                </a:lnTo>
                <a:lnTo>
                  <a:pt x="1882" y="30"/>
                </a:lnTo>
                <a:lnTo>
                  <a:pt x="1882" y="25"/>
                </a:lnTo>
                <a:lnTo>
                  <a:pt x="1901" y="28"/>
                </a:lnTo>
                <a:lnTo>
                  <a:pt x="1901" y="28"/>
                </a:lnTo>
                <a:close/>
                <a:moveTo>
                  <a:pt x="1957" y="40"/>
                </a:moveTo>
                <a:lnTo>
                  <a:pt x="1957" y="46"/>
                </a:lnTo>
                <a:lnTo>
                  <a:pt x="1937" y="42"/>
                </a:lnTo>
                <a:lnTo>
                  <a:pt x="1937" y="42"/>
                </a:lnTo>
                <a:lnTo>
                  <a:pt x="1939" y="36"/>
                </a:lnTo>
                <a:lnTo>
                  <a:pt x="1939" y="36"/>
                </a:lnTo>
                <a:lnTo>
                  <a:pt x="1957" y="40"/>
                </a:lnTo>
                <a:close/>
                <a:moveTo>
                  <a:pt x="2012" y="55"/>
                </a:moveTo>
                <a:lnTo>
                  <a:pt x="2012" y="61"/>
                </a:lnTo>
                <a:lnTo>
                  <a:pt x="1997" y="55"/>
                </a:lnTo>
                <a:lnTo>
                  <a:pt x="1993" y="55"/>
                </a:lnTo>
                <a:lnTo>
                  <a:pt x="1995" y="49"/>
                </a:lnTo>
                <a:lnTo>
                  <a:pt x="1997" y="51"/>
                </a:lnTo>
                <a:lnTo>
                  <a:pt x="2012" y="55"/>
                </a:lnTo>
                <a:close/>
                <a:moveTo>
                  <a:pt x="2068" y="71"/>
                </a:moveTo>
                <a:lnTo>
                  <a:pt x="2066" y="76"/>
                </a:lnTo>
                <a:lnTo>
                  <a:pt x="2053" y="73"/>
                </a:lnTo>
                <a:lnTo>
                  <a:pt x="2049" y="71"/>
                </a:lnTo>
                <a:lnTo>
                  <a:pt x="2051" y="65"/>
                </a:lnTo>
                <a:lnTo>
                  <a:pt x="2054" y="67"/>
                </a:lnTo>
                <a:lnTo>
                  <a:pt x="2068" y="71"/>
                </a:lnTo>
                <a:close/>
                <a:moveTo>
                  <a:pt x="2123" y="90"/>
                </a:moveTo>
                <a:lnTo>
                  <a:pt x="2122" y="94"/>
                </a:lnTo>
                <a:lnTo>
                  <a:pt x="2110" y="90"/>
                </a:lnTo>
                <a:lnTo>
                  <a:pt x="2102" y="88"/>
                </a:lnTo>
                <a:lnTo>
                  <a:pt x="2104" y="82"/>
                </a:lnTo>
                <a:lnTo>
                  <a:pt x="2110" y="84"/>
                </a:lnTo>
                <a:lnTo>
                  <a:pt x="2123" y="90"/>
                </a:lnTo>
                <a:close/>
                <a:moveTo>
                  <a:pt x="2177" y="109"/>
                </a:moveTo>
                <a:lnTo>
                  <a:pt x="2175" y="115"/>
                </a:lnTo>
                <a:lnTo>
                  <a:pt x="2164" y="111"/>
                </a:lnTo>
                <a:lnTo>
                  <a:pt x="2158" y="107"/>
                </a:lnTo>
                <a:lnTo>
                  <a:pt x="2160" y="101"/>
                </a:lnTo>
                <a:lnTo>
                  <a:pt x="2166" y="105"/>
                </a:lnTo>
                <a:lnTo>
                  <a:pt x="2177" y="109"/>
                </a:lnTo>
                <a:close/>
                <a:moveTo>
                  <a:pt x="2231" y="132"/>
                </a:moveTo>
                <a:lnTo>
                  <a:pt x="2229" y="136"/>
                </a:lnTo>
                <a:lnTo>
                  <a:pt x="2218" y="132"/>
                </a:lnTo>
                <a:lnTo>
                  <a:pt x="2210" y="128"/>
                </a:lnTo>
                <a:lnTo>
                  <a:pt x="2214" y="124"/>
                </a:lnTo>
                <a:lnTo>
                  <a:pt x="2221" y="126"/>
                </a:lnTo>
                <a:lnTo>
                  <a:pt x="2231" y="132"/>
                </a:lnTo>
                <a:close/>
                <a:moveTo>
                  <a:pt x="2283" y="155"/>
                </a:moveTo>
                <a:lnTo>
                  <a:pt x="2281" y="161"/>
                </a:lnTo>
                <a:lnTo>
                  <a:pt x="2271" y="157"/>
                </a:lnTo>
                <a:lnTo>
                  <a:pt x="2264" y="153"/>
                </a:lnTo>
                <a:lnTo>
                  <a:pt x="2265" y="147"/>
                </a:lnTo>
                <a:lnTo>
                  <a:pt x="2273" y="151"/>
                </a:lnTo>
                <a:lnTo>
                  <a:pt x="2283" y="155"/>
                </a:lnTo>
                <a:close/>
                <a:moveTo>
                  <a:pt x="2335" y="182"/>
                </a:moveTo>
                <a:lnTo>
                  <a:pt x="2333" y="186"/>
                </a:lnTo>
                <a:lnTo>
                  <a:pt x="2323" y="182"/>
                </a:lnTo>
                <a:lnTo>
                  <a:pt x="2315" y="178"/>
                </a:lnTo>
                <a:lnTo>
                  <a:pt x="2317" y="172"/>
                </a:lnTo>
                <a:lnTo>
                  <a:pt x="2327" y="176"/>
                </a:lnTo>
                <a:lnTo>
                  <a:pt x="2335" y="182"/>
                </a:lnTo>
                <a:close/>
                <a:moveTo>
                  <a:pt x="2384" y="209"/>
                </a:moveTo>
                <a:lnTo>
                  <a:pt x="2383" y="214"/>
                </a:lnTo>
                <a:lnTo>
                  <a:pt x="2375" y="209"/>
                </a:lnTo>
                <a:lnTo>
                  <a:pt x="2365" y="205"/>
                </a:lnTo>
                <a:lnTo>
                  <a:pt x="2369" y="199"/>
                </a:lnTo>
                <a:lnTo>
                  <a:pt x="2377" y="205"/>
                </a:lnTo>
                <a:lnTo>
                  <a:pt x="2384" y="209"/>
                </a:lnTo>
                <a:close/>
                <a:moveTo>
                  <a:pt x="2434" y="238"/>
                </a:moveTo>
                <a:lnTo>
                  <a:pt x="2430" y="243"/>
                </a:lnTo>
                <a:lnTo>
                  <a:pt x="2425" y="239"/>
                </a:lnTo>
                <a:lnTo>
                  <a:pt x="2415" y="234"/>
                </a:lnTo>
                <a:lnTo>
                  <a:pt x="2419" y="228"/>
                </a:lnTo>
                <a:lnTo>
                  <a:pt x="2427" y="234"/>
                </a:lnTo>
                <a:lnTo>
                  <a:pt x="2434" y="238"/>
                </a:lnTo>
                <a:close/>
                <a:moveTo>
                  <a:pt x="2482" y="270"/>
                </a:moveTo>
                <a:lnTo>
                  <a:pt x="2480" y="274"/>
                </a:lnTo>
                <a:lnTo>
                  <a:pt x="2473" y="270"/>
                </a:lnTo>
                <a:lnTo>
                  <a:pt x="2463" y="264"/>
                </a:lnTo>
                <a:lnTo>
                  <a:pt x="2467" y="259"/>
                </a:lnTo>
                <a:lnTo>
                  <a:pt x="2477" y="264"/>
                </a:lnTo>
                <a:lnTo>
                  <a:pt x="2482" y="270"/>
                </a:lnTo>
                <a:close/>
                <a:moveTo>
                  <a:pt x="2530" y="303"/>
                </a:moveTo>
                <a:lnTo>
                  <a:pt x="2526" y="308"/>
                </a:lnTo>
                <a:lnTo>
                  <a:pt x="2519" y="303"/>
                </a:lnTo>
                <a:lnTo>
                  <a:pt x="2511" y="297"/>
                </a:lnTo>
                <a:lnTo>
                  <a:pt x="2515" y="291"/>
                </a:lnTo>
                <a:lnTo>
                  <a:pt x="2523" y="297"/>
                </a:lnTo>
                <a:lnTo>
                  <a:pt x="2530" y="303"/>
                </a:lnTo>
                <a:close/>
                <a:moveTo>
                  <a:pt x="2576" y="337"/>
                </a:moveTo>
                <a:lnTo>
                  <a:pt x="2572" y="343"/>
                </a:lnTo>
                <a:lnTo>
                  <a:pt x="2565" y="337"/>
                </a:lnTo>
                <a:lnTo>
                  <a:pt x="2557" y="330"/>
                </a:lnTo>
                <a:lnTo>
                  <a:pt x="2561" y="326"/>
                </a:lnTo>
                <a:lnTo>
                  <a:pt x="2569" y="332"/>
                </a:lnTo>
                <a:lnTo>
                  <a:pt x="2576" y="337"/>
                </a:lnTo>
                <a:close/>
                <a:moveTo>
                  <a:pt x="2620" y="374"/>
                </a:moveTo>
                <a:lnTo>
                  <a:pt x="2617" y="378"/>
                </a:lnTo>
                <a:lnTo>
                  <a:pt x="2611" y="372"/>
                </a:lnTo>
                <a:lnTo>
                  <a:pt x="2603" y="366"/>
                </a:lnTo>
                <a:lnTo>
                  <a:pt x="2605" y="362"/>
                </a:lnTo>
                <a:lnTo>
                  <a:pt x="2615" y="368"/>
                </a:lnTo>
                <a:lnTo>
                  <a:pt x="2620" y="374"/>
                </a:lnTo>
                <a:close/>
                <a:moveTo>
                  <a:pt x="2665" y="412"/>
                </a:moveTo>
                <a:lnTo>
                  <a:pt x="2661" y="416"/>
                </a:lnTo>
                <a:lnTo>
                  <a:pt x="2653" y="410"/>
                </a:lnTo>
                <a:lnTo>
                  <a:pt x="2645" y="404"/>
                </a:lnTo>
                <a:lnTo>
                  <a:pt x="2649" y="399"/>
                </a:lnTo>
                <a:lnTo>
                  <a:pt x="2657" y="406"/>
                </a:lnTo>
                <a:lnTo>
                  <a:pt x="2665" y="412"/>
                </a:lnTo>
                <a:close/>
                <a:moveTo>
                  <a:pt x="2707" y="452"/>
                </a:moveTo>
                <a:lnTo>
                  <a:pt x="2703" y="456"/>
                </a:lnTo>
                <a:lnTo>
                  <a:pt x="2695" y="449"/>
                </a:lnTo>
                <a:lnTo>
                  <a:pt x="2688" y="443"/>
                </a:lnTo>
                <a:lnTo>
                  <a:pt x="2691" y="439"/>
                </a:lnTo>
                <a:lnTo>
                  <a:pt x="2699" y="445"/>
                </a:lnTo>
                <a:lnTo>
                  <a:pt x="2707" y="452"/>
                </a:lnTo>
                <a:close/>
                <a:moveTo>
                  <a:pt x="2747" y="493"/>
                </a:moveTo>
                <a:lnTo>
                  <a:pt x="2743" y="497"/>
                </a:lnTo>
                <a:lnTo>
                  <a:pt x="2736" y="489"/>
                </a:lnTo>
                <a:lnTo>
                  <a:pt x="2730" y="483"/>
                </a:lnTo>
                <a:lnTo>
                  <a:pt x="2734" y="479"/>
                </a:lnTo>
                <a:lnTo>
                  <a:pt x="2739" y="485"/>
                </a:lnTo>
                <a:lnTo>
                  <a:pt x="2747" y="493"/>
                </a:lnTo>
                <a:close/>
                <a:moveTo>
                  <a:pt x="2785" y="535"/>
                </a:moveTo>
                <a:lnTo>
                  <a:pt x="2782" y="539"/>
                </a:lnTo>
                <a:lnTo>
                  <a:pt x="2774" y="531"/>
                </a:lnTo>
                <a:lnTo>
                  <a:pt x="2768" y="525"/>
                </a:lnTo>
                <a:lnTo>
                  <a:pt x="2772" y="521"/>
                </a:lnTo>
                <a:lnTo>
                  <a:pt x="2780" y="527"/>
                </a:lnTo>
                <a:lnTo>
                  <a:pt x="2785" y="535"/>
                </a:lnTo>
                <a:close/>
                <a:moveTo>
                  <a:pt x="2824" y="579"/>
                </a:moveTo>
                <a:lnTo>
                  <a:pt x="2818" y="583"/>
                </a:lnTo>
                <a:lnTo>
                  <a:pt x="2812" y="575"/>
                </a:lnTo>
                <a:lnTo>
                  <a:pt x="2807" y="568"/>
                </a:lnTo>
                <a:lnTo>
                  <a:pt x="2810" y="564"/>
                </a:lnTo>
                <a:lnTo>
                  <a:pt x="2816" y="571"/>
                </a:lnTo>
                <a:lnTo>
                  <a:pt x="2824" y="579"/>
                </a:lnTo>
                <a:close/>
                <a:moveTo>
                  <a:pt x="2858" y="623"/>
                </a:moveTo>
                <a:lnTo>
                  <a:pt x="2854" y="627"/>
                </a:lnTo>
                <a:lnTo>
                  <a:pt x="2849" y="619"/>
                </a:lnTo>
                <a:lnTo>
                  <a:pt x="2843" y="612"/>
                </a:lnTo>
                <a:lnTo>
                  <a:pt x="2847" y="608"/>
                </a:lnTo>
                <a:lnTo>
                  <a:pt x="2853" y="615"/>
                </a:lnTo>
                <a:lnTo>
                  <a:pt x="2858" y="623"/>
                </a:lnTo>
                <a:close/>
                <a:moveTo>
                  <a:pt x="2893" y="671"/>
                </a:moveTo>
                <a:lnTo>
                  <a:pt x="2889" y="673"/>
                </a:lnTo>
                <a:lnTo>
                  <a:pt x="2883" y="665"/>
                </a:lnTo>
                <a:lnTo>
                  <a:pt x="2878" y="658"/>
                </a:lnTo>
                <a:lnTo>
                  <a:pt x="2881" y="654"/>
                </a:lnTo>
                <a:lnTo>
                  <a:pt x="2887" y="662"/>
                </a:lnTo>
                <a:lnTo>
                  <a:pt x="2893" y="671"/>
                </a:lnTo>
                <a:close/>
                <a:moveTo>
                  <a:pt x="2925" y="717"/>
                </a:moveTo>
                <a:lnTo>
                  <a:pt x="2922" y="721"/>
                </a:lnTo>
                <a:lnTo>
                  <a:pt x="2916" y="711"/>
                </a:lnTo>
                <a:lnTo>
                  <a:pt x="2910" y="706"/>
                </a:lnTo>
                <a:lnTo>
                  <a:pt x="2916" y="702"/>
                </a:lnTo>
                <a:lnTo>
                  <a:pt x="2920" y="709"/>
                </a:lnTo>
                <a:lnTo>
                  <a:pt x="2925" y="717"/>
                </a:lnTo>
                <a:close/>
                <a:moveTo>
                  <a:pt x="2956" y="767"/>
                </a:moveTo>
                <a:lnTo>
                  <a:pt x="2952" y="769"/>
                </a:lnTo>
                <a:lnTo>
                  <a:pt x="2947" y="759"/>
                </a:lnTo>
                <a:lnTo>
                  <a:pt x="2941" y="754"/>
                </a:lnTo>
                <a:lnTo>
                  <a:pt x="2947" y="750"/>
                </a:lnTo>
                <a:lnTo>
                  <a:pt x="2950" y="757"/>
                </a:lnTo>
                <a:lnTo>
                  <a:pt x="2956" y="767"/>
                </a:lnTo>
                <a:close/>
                <a:moveTo>
                  <a:pt x="2985" y="817"/>
                </a:moveTo>
                <a:lnTo>
                  <a:pt x="2981" y="819"/>
                </a:lnTo>
                <a:lnTo>
                  <a:pt x="2975" y="809"/>
                </a:lnTo>
                <a:lnTo>
                  <a:pt x="2972" y="803"/>
                </a:lnTo>
                <a:lnTo>
                  <a:pt x="2975" y="800"/>
                </a:lnTo>
                <a:lnTo>
                  <a:pt x="2981" y="807"/>
                </a:lnTo>
                <a:lnTo>
                  <a:pt x="2985" y="817"/>
                </a:lnTo>
                <a:close/>
                <a:moveTo>
                  <a:pt x="3014" y="867"/>
                </a:moveTo>
                <a:lnTo>
                  <a:pt x="3008" y="871"/>
                </a:lnTo>
                <a:lnTo>
                  <a:pt x="3002" y="861"/>
                </a:lnTo>
                <a:lnTo>
                  <a:pt x="2998" y="853"/>
                </a:lnTo>
                <a:lnTo>
                  <a:pt x="3004" y="850"/>
                </a:lnTo>
                <a:lnTo>
                  <a:pt x="3008" y="857"/>
                </a:lnTo>
                <a:lnTo>
                  <a:pt x="3014" y="867"/>
                </a:lnTo>
                <a:close/>
                <a:moveTo>
                  <a:pt x="3039" y="919"/>
                </a:moveTo>
                <a:lnTo>
                  <a:pt x="3033" y="922"/>
                </a:lnTo>
                <a:lnTo>
                  <a:pt x="3029" y="911"/>
                </a:lnTo>
                <a:lnTo>
                  <a:pt x="3025" y="903"/>
                </a:lnTo>
                <a:lnTo>
                  <a:pt x="3029" y="901"/>
                </a:lnTo>
                <a:lnTo>
                  <a:pt x="3033" y="909"/>
                </a:lnTo>
                <a:lnTo>
                  <a:pt x="3039" y="919"/>
                </a:lnTo>
                <a:close/>
                <a:moveTo>
                  <a:pt x="3062" y="972"/>
                </a:moveTo>
                <a:lnTo>
                  <a:pt x="3056" y="974"/>
                </a:lnTo>
                <a:lnTo>
                  <a:pt x="3052" y="965"/>
                </a:lnTo>
                <a:lnTo>
                  <a:pt x="3048" y="957"/>
                </a:lnTo>
                <a:lnTo>
                  <a:pt x="3054" y="953"/>
                </a:lnTo>
                <a:lnTo>
                  <a:pt x="3058" y="963"/>
                </a:lnTo>
                <a:lnTo>
                  <a:pt x="3062" y="972"/>
                </a:lnTo>
                <a:close/>
                <a:moveTo>
                  <a:pt x="3083" y="1026"/>
                </a:moveTo>
                <a:lnTo>
                  <a:pt x="3077" y="1028"/>
                </a:lnTo>
                <a:lnTo>
                  <a:pt x="3075" y="1018"/>
                </a:lnTo>
                <a:lnTo>
                  <a:pt x="3071" y="1009"/>
                </a:lnTo>
                <a:lnTo>
                  <a:pt x="3077" y="1007"/>
                </a:lnTo>
                <a:lnTo>
                  <a:pt x="3079" y="1016"/>
                </a:lnTo>
                <a:lnTo>
                  <a:pt x="3083" y="1026"/>
                </a:lnTo>
                <a:close/>
                <a:moveTo>
                  <a:pt x="3102" y="1080"/>
                </a:moveTo>
                <a:lnTo>
                  <a:pt x="3098" y="1082"/>
                </a:lnTo>
                <a:lnTo>
                  <a:pt x="3094" y="1072"/>
                </a:lnTo>
                <a:lnTo>
                  <a:pt x="3090" y="1063"/>
                </a:lnTo>
                <a:lnTo>
                  <a:pt x="3096" y="1061"/>
                </a:lnTo>
                <a:lnTo>
                  <a:pt x="3100" y="1070"/>
                </a:lnTo>
                <a:lnTo>
                  <a:pt x="3102" y="1080"/>
                </a:lnTo>
                <a:close/>
                <a:moveTo>
                  <a:pt x="3121" y="1133"/>
                </a:moveTo>
                <a:lnTo>
                  <a:pt x="3115" y="1135"/>
                </a:lnTo>
                <a:lnTo>
                  <a:pt x="3112" y="1128"/>
                </a:lnTo>
                <a:lnTo>
                  <a:pt x="3110" y="1118"/>
                </a:lnTo>
                <a:lnTo>
                  <a:pt x="3115" y="1116"/>
                </a:lnTo>
                <a:lnTo>
                  <a:pt x="3117" y="1126"/>
                </a:lnTo>
                <a:lnTo>
                  <a:pt x="3121" y="1133"/>
                </a:lnTo>
                <a:close/>
                <a:moveTo>
                  <a:pt x="3137" y="1189"/>
                </a:moveTo>
                <a:lnTo>
                  <a:pt x="3131" y="1191"/>
                </a:lnTo>
                <a:lnTo>
                  <a:pt x="3129" y="1183"/>
                </a:lnTo>
                <a:lnTo>
                  <a:pt x="3125" y="1172"/>
                </a:lnTo>
                <a:lnTo>
                  <a:pt x="3131" y="1172"/>
                </a:lnTo>
                <a:lnTo>
                  <a:pt x="3135" y="1181"/>
                </a:lnTo>
                <a:lnTo>
                  <a:pt x="3137" y="1189"/>
                </a:lnTo>
                <a:close/>
                <a:moveTo>
                  <a:pt x="3150" y="1247"/>
                </a:moveTo>
                <a:lnTo>
                  <a:pt x="3144" y="1247"/>
                </a:lnTo>
                <a:lnTo>
                  <a:pt x="3142" y="1241"/>
                </a:lnTo>
                <a:lnTo>
                  <a:pt x="3140" y="1229"/>
                </a:lnTo>
                <a:lnTo>
                  <a:pt x="3146" y="1228"/>
                </a:lnTo>
                <a:lnTo>
                  <a:pt x="3148" y="1239"/>
                </a:lnTo>
                <a:lnTo>
                  <a:pt x="3150" y="1247"/>
                </a:lnTo>
                <a:close/>
                <a:moveTo>
                  <a:pt x="3161" y="1302"/>
                </a:moveTo>
                <a:lnTo>
                  <a:pt x="3156" y="1304"/>
                </a:lnTo>
                <a:lnTo>
                  <a:pt x="3154" y="1298"/>
                </a:lnTo>
                <a:lnTo>
                  <a:pt x="3152" y="1285"/>
                </a:lnTo>
                <a:lnTo>
                  <a:pt x="3158" y="1283"/>
                </a:lnTo>
                <a:lnTo>
                  <a:pt x="3160" y="1297"/>
                </a:lnTo>
                <a:lnTo>
                  <a:pt x="3161" y="1302"/>
                </a:lnTo>
                <a:close/>
                <a:moveTo>
                  <a:pt x="3171" y="1360"/>
                </a:moveTo>
                <a:lnTo>
                  <a:pt x="3165" y="1360"/>
                </a:lnTo>
                <a:lnTo>
                  <a:pt x="3163" y="1356"/>
                </a:lnTo>
                <a:lnTo>
                  <a:pt x="3161" y="1341"/>
                </a:lnTo>
                <a:lnTo>
                  <a:pt x="3167" y="1341"/>
                </a:lnTo>
                <a:lnTo>
                  <a:pt x="3169" y="1356"/>
                </a:lnTo>
                <a:lnTo>
                  <a:pt x="3171" y="1360"/>
                </a:lnTo>
                <a:close/>
                <a:moveTo>
                  <a:pt x="3179" y="1416"/>
                </a:moveTo>
                <a:lnTo>
                  <a:pt x="3173" y="1417"/>
                </a:lnTo>
                <a:lnTo>
                  <a:pt x="3171" y="1416"/>
                </a:lnTo>
                <a:lnTo>
                  <a:pt x="3169" y="1398"/>
                </a:lnTo>
                <a:lnTo>
                  <a:pt x="3175" y="1398"/>
                </a:lnTo>
                <a:lnTo>
                  <a:pt x="3177" y="1416"/>
                </a:lnTo>
                <a:lnTo>
                  <a:pt x="3179" y="1416"/>
                </a:lnTo>
                <a:close/>
                <a:moveTo>
                  <a:pt x="3183" y="1473"/>
                </a:moveTo>
                <a:lnTo>
                  <a:pt x="3177" y="1475"/>
                </a:lnTo>
                <a:lnTo>
                  <a:pt x="3177" y="1456"/>
                </a:lnTo>
                <a:lnTo>
                  <a:pt x="3175" y="1456"/>
                </a:lnTo>
                <a:lnTo>
                  <a:pt x="3181" y="1454"/>
                </a:lnTo>
                <a:lnTo>
                  <a:pt x="3183" y="1456"/>
                </a:lnTo>
                <a:lnTo>
                  <a:pt x="3183" y="1473"/>
                </a:lnTo>
                <a:close/>
                <a:moveTo>
                  <a:pt x="3186" y="1531"/>
                </a:moveTo>
                <a:lnTo>
                  <a:pt x="3181" y="1533"/>
                </a:lnTo>
                <a:lnTo>
                  <a:pt x="3181" y="1515"/>
                </a:lnTo>
                <a:lnTo>
                  <a:pt x="3181" y="1513"/>
                </a:lnTo>
                <a:lnTo>
                  <a:pt x="3186" y="1511"/>
                </a:lnTo>
                <a:lnTo>
                  <a:pt x="3186" y="1515"/>
                </a:lnTo>
                <a:lnTo>
                  <a:pt x="3186" y="1531"/>
                </a:lnTo>
                <a:close/>
                <a:moveTo>
                  <a:pt x="3188" y="1588"/>
                </a:moveTo>
                <a:lnTo>
                  <a:pt x="3183" y="1588"/>
                </a:lnTo>
                <a:lnTo>
                  <a:pt x="3181" y="1577"/>
                </a:lnTo>
                <a:lnTo>
                  <a:pt x="3181" y="1569"/>
                </a:lnTo>
                <a:lnTo>
                  <a:pt x="3186" y="1569"/>
                </a:lnTo>
                <a:lnTo>
                  <a:pt x="3188" y="1577"/>
                </a:lnTo>
                <a:lnTo>
                  <a:pt x="3188" y="1588"/>
                </a:lnTo>
                <a:close/>
                <a:moveTo>
                  <a:pt x="3186" y="1646"/>
                </a:moveTo>
                <a:lnTo>
                  <a:pt x="3181" y="1646"/>
                </a:lnTo>
                <a:lnTo>
                  <a:pt x="3181" y="1636"/>
                </a:lnTo>
                <a:lnTo>
                  <a:pt x="3181" y="1627"/>
                </a:lnTo>
                <a:lnTo>
                  <a:pt x="3186" y="1627"/>
                </a:lnTo>
                <a:lnTo>
                  <a:pt x="3186" y="1638"/>
                </a:lnTo>
                <a:lnTo>
                  <a:pt x="3186" y="1646"/>
                </a:lnTo>
                <a:close/>
                <a:moveTo>
                  <a:pt x="3183" y="1703"/>
                </a:moveTo>
                <a:lnTo>
                  <a:pt x="3177" y="1703"/>
                </a:lnTo>
                <a:lnTo>
                  <a:pt x="3179" y="1699"/>
                </a:lnTo>
                <a:lnTo>
                  <a:pt x="3179" y="1684"/>
                </a:lnTo>
                <a:lnTo>
                  <a:pt x="3184" y="1684"/>
                </a:lnTo>
                <a:lnTo>
                  <a:pt x="3184" y="1699"/>
                </a:lnTo>
                <a:lnTo>
                  <a:pt x="3183" y="1703"/>
                </a:lnTo>
                <a:close/>
                <a:moveTo>
                  <a:pt x="3179" y="1761"/>
                </a:moveTo>
                <a:lnTo>
                  <a:pt x="3173" y="1761"/>
                </a:lnTo>
                <a:lnTo>
                  <a:pt x="3173" y="1759"/>
                </a:lnTo>
                <a:lnTo>
                  <a:pt x="3175" y="1742"/>
                </a:lnTo>
                <a:lnTo>
                  <a:pt x="3181" y="1742"/>
                </a:lnTo>
                <a:lnTo>
                  <a:pt x="3179" y="1761"/>
                </a:lnTo>
                <a:lnTo>
                  <a:pt x="3179" y="1761"/>
                </a:lnTo>
                <a:close/>
                <a:moveTo>
                  <a:pt x="3171" y="1818"/>
                </a:moveTo>
                <a:lnTo>
                  <a:pt x="3165" y="1818"/>
                </a:lnTo>
                <a:lnTo>
                  <a:pt x="3169" y="1799"/>
                </a:lnTo>
                <a:lnTo>
                  <a:pt x="3169" y="1799"/>
                </a:lnTo>
                <a:lnTo>
                  <a:pt x="3175" y="1799"/>
                </a:lnTo>
                <a:lnTo>
                  <a:pt x="3173" y="1801"/>
                </a:lnTo>
                <a:lnTo>
                  <a:pt x="3171" y="1818"/>
                </a:lnTo>
                <a:close/>
                <a:moveTo>
                  <a:pt x="3161" y="1876"/>
                </a:moveTo>
                <a:lnTo>
                  <a:pt x="3156" y="1874"/>
                </a:lnTo>
                <a:lnTo>
                  <a:pt x="3160" y="1859"/>
                </a:lnTo>
                <a:lnTo>
                  <a:pt x="3160" y="1857"/>
                </a:lnTo>
                <a:lnTo>
                  <a:pt x="3165" y="1857"/>
                </a:lnTo>
                <a:lnTo>
                  <a:pt x="3165" y="1861"/>
                </a:lnTo>
                <a:lnTo>
                  <a:pt x="3161" y="1876"/>
                </a:lnTo>
                <a:close/>
                <a:moveTo>
                  <a:pt x="3152" y="1932"/>
                </a:moveTo>
                <a:lnTo>
                  <a:pt x="3146" y="1932"/>
                </a:lnTo>
                <a:lnTo>
                  <a:pt x="3148" y="1918"/>
                </a:lnTo>
                <a:lnTo>
                  <a:pt x="3150" y="1912"/>
                </a:lnTo>
                <a:lnTo>
                  <a:pt x="3156" y="1914"/>
                </a:lnTo>
                <a:lnTo>
                  <a:pt x="3154" y="1920"/>
                </a:lnTo>
                <a:lnTo>
                  <a:pt x="3152" y="1932"/>
                </a:lnTo>
                <a:close/>
                <a:moveTo>
                  <a:pt x="3138" y="1989"/>
                </a:moveTo>
                <a:lnTo>
                  <a:pt x="3133" y="1987"/>
                </a:lnTo>
                <a:lnTo>
                  <a:pt x="3135" y="1978"/>
                </a:lnTo>
                <a:lnTo>
                  <a:pt x="3137" y="1968"/>
                </a:lnTo>
                <a:lnTo>
                  <a:pt x="3142" y="1970"/>
                </a:lnTo>
                <a:lnTo>
                  <a:pt x="3140" y="1978"/>
                </a:lnTo>
                <a:lnTo>
                  <a:pt x="3138" y="1989"/>
                </a:lnTo>
                <a:close/>
                <a:moveTo>
                  <a:pt x="3123" y="2045"/>
                </a:moveTo>
                <a:lnTo>
                  <a:pt x="3117" y="2043"/>
                </a:lnTo>
                <a:lnTo>
                  <a:pt x="3119" y="2033"/>
                </a:lnTo>
                <a:lnTo>
                  <a:pt x="3123" y="2024"/>
                </a:lnTo>
                <a:lnTo>
                  <a:pt x="3129" y="2026"/>
                </a:lnTo>
                <a:lnTo>
                  <a:pt x="3125" y="2035"/>
                </a:lnTo>
                <a:lnTo>
                  <a:pt x="3123" y="2045"/>
                </a:lnTo>
                <a:close/>
                <a:moveTo>
                  <a:pt x="3106" y="2099"/>
                </a:moveTo>
                <a:lnTo>
                  <a:pt x="3100" y="2097"/>
                </a:lnTo>
                <a:lnTo>
                  <a:pt x="3102" y="2091"/>
                </a:lnTo>
                <a:lnTo>
                  <a:pt x="3106" y="2079"/>
                </a:lnTo>
                <a:lnTo>
                  <a:pt x="3112" y="2081"/>
                </a:lnTo>
                <a:lnTo>
                  <a:pt x="3108" y="2093"/>
                </a:lnTo>
                <a:lnTo>
                  <a:pt x="3106" y="2099"/>
                </a:lnTo>
                <a:close/>
                <a:moveTo>
                  <a:pt x="3087" y="2154"/>
                </a:moveTo>
                <a:lnTo>
                  <a:pt x="3081" y="2152"/>
                </a:lnTo>
                <a:lnTo>
                  <a:pt x="3083" y="2147"/>
                </a:lnTo>
                <a:lnTo>
                  <a:pt x="3087" y="2133"/>
                </a:lnTo>
                <a:lnTo>
                  <a:pt x="3092" y="2135"/>
                </a:lnTo>
                <a:lnTo>
                  <a:pt x="3089" y="2148"/>
                </a:lnTo>
                <a:lnTo>
                  <a:pt x="3087" y="2154"/>
                </a:lnTo>
                <a:close/>
                <a:moveTo>
                  <a:pt x="3066" y="2208"/>
                </a:moveTo>
                <a:lnTo>
                  <a:pt x="3060" y="2204"/>
                </a:lnTo>
                <a:lnTo>
                  <a:pt x="3062" y="2200"/>
                </a:lnTo>
                <a:lnTo>
                  <a:pt x="3067" y="2187"/>
                </a:lnTo>
                <a:lnTo>
                  <a:pt x="3071" y="2189"/>
                </a:lnTo>
                <a:lnTo>
                  <a:pt x="3067" y="2202"/>
                </a:lnTo>
                <a:lnTo>
                  <a:pt x="3066" y="2208"/>
                </a:lnTo>
                <a:close/>
                <a:moveTo>
                  <a:pt x="3043" y="2260"/>
                </a:moveTo>
                <a:lnTo>
                  <a:pt x="3037" y="2258"/>
                </a:lnTo>
                <a:lnTo>
                  <a:pt x="3039" y="2254"/>
                </a:lnTo>
                <a:lnTo>
                  <a:pt x="3044" y="2241"/>
                </a:lnTo>
                <a:lnTo>
                  <a:pt x="3050" y="2242"/>
                </a:lnTo>
                <a:lnTo>
                  <a:pt x="3043" y="2256"/>
                </a:lnTo>
                <a:lnTo>
                  <a:pt x="3043" y="2260"/>
                </a:lnTo>
                <a:close/>
                <a:moveTo>
                  <a:pt x="3018" y="2312"/>
                </a:moveTo>
                <a:lnTo>
                  <a:pt x="3012" y="2310"/>
                </a:lnTo>
                <a:lnTo>
                  <a:pt x="3014" y="2306"/>
                </a:lnTo>
                <a:lnTo>
                  <a:pt x="3019" y="2292"/>
                </a:lnTo>
                <a:lnTo>
                  <a:pt x="3025" y="2294"/>
                </a:lnTo>
                <a:lnTo>
                  <a:pt x="3018" y="2310"/>
                </a:lnTo>
                <a:lnTo>
                  <a:pt x="3018" y="2312"/>
                </a:lnTo>
                <a:close/>
                <a:moveTo>
                  <a:pt x="2989" y="2363"/>
                </a:moveTo>
                <a:lnTo>
                  <a:pt x="2985" y="2359"/>
                </a:lnTo>
                <a:lnTo>
                  <a:pt x="2987" y="2358"/>
                </a:lnTo>
                <a:lnTo>
                  <a:pt x="2995" y="2344"/>
                </a:lnTo>
                <a:lnTo>
                  <a:pt x="2998" y="2346"/>
                </a:lnTo>
                <a:lnTo>
                  <a:pt x="2991" y="2359"/>
                </a:lnTo>
                <a:lnTo>
                  <a:pt x="2989" y="2363"/>
                </a:lnTo>
                <a:close/>
                <a:moveTo>
                  <a:pt x="2960" y="2413"/>
                </a:moveTo>
                <a:lnTo>
                  <a:pt x="2956" y="2409"/>
                </a:lnTo>
                <a:lnTo>
                  <a:pt x="2958" y="2407"/>
                </a:lnTo>
                <a:lnTo>
                  <a:pt x="2966" y="2394"/>
                </a:lnTo>
                <a:lnTo>
                  <a:pt x="2972" y="2396"/>
                </a:lnTo>
                <a:lnTo>
                  <a:pt x="2962" y="2411"/>
                </a:lnTo>
                <a:lnTo>
                  <a:pt x="2960" y="2413"/>
                </a:lnTo>
                <a:close/>
                <a:moveTo>
                  <a:pt x="2931" y="2461"/>
                </a:moveTo>
                <a:lnTo>
                  <a:pt x="2925" y="2459"/>
                </a:lnTo>
                <a:lnTo>
                  <a:pt x="2927" y="2457"/>
                </a:lnTo>
                <a:lnTo>
                  <a:pt x="2935" y="2442"/>
                </a:lnTo>
                <a:lnTo>
                  <a:pt x="2941" y="2446"/>
                </a:lnTo>
                <a:lnTo>
                  <a:pt x="2931" y="2459"/>
                </a:lnTo>
                <a:lnTo>
                  <a:pt x="2931" y="2461"/>
                </a:lnTo>
                <a:close/>
                <a:moveTo>
                  <a:pt x="2899" y="2509"/>
                </a:moveTo>
                <a:lnTo>
                  <a:pt x="2893" y="2505"/>
                </a:lnTo>
                <a:lnTo>
                  <a:pt x="2895" y="2503"/>
                </a:lnTo>
                <a:lnTo>
                  <a:pt x="2904" y="2490"/>
                </a:lnTo>
                <a:lnTo>
                  <a:pt x="2908" y="2494"/>
                </a:lnTo>
                <a:lnTo>
                  <a:pt x="2899" y="2507"/>
                </a:lnTo>
                <a:lnTo>
                  <a:pt x="2899" y="2509"/>
                </a:lnTo>
                <a:close/>
                <a:moveTo>
                  <a:pt x="2864" y="2555"/>
                </a:moveTo>
                <a:lnTo>
                  <a:pt x="2860" y="2553"/>
                </a:lnTo>
                <a:lnTo>
                  <a:pt x="2860" y="2551"/>
                </a:lnTo>
                <a:lnTo>
                  <a:pt x="2872" y="2538"/>
                </a:lnTo>
                <a:lnTo>
                  <a:pt x="2876" y="2540"/>
                </a:lnTo>
                <a:lnTo>
                  <a:pt x="2866" y="2553"/>
                </a:lnTo>
                <a:lnTo>
                  <a:pt x="2864" y="2555"/>
                </a:lnTo>
                <a:close/>
                <a:moveTo>
                  <a:pt x="2828" y="2601"/>
                </a:moveTo>
                <a:lnTo>
                  <a:pt x="2824" y="2597"/>
                </a:lnTo>
                <a:lnTo>
                  <a:pt x="2826" y="2595"/>
                </a:lnTo>
                <a:lnTo>
                  <a:pt x="2835" y="2582"/>
                </a:lnTo>
                <a:lnTo>
                  <a:pt x="2841" y="2586"/>
                </a:lnTo>
                <a:lnTo>
                  <a:pt x="2830" y="2599"/>
                </a:lnTo>
                <a:lnTo>
                  <a:pt x="2828" y="2601"/>
                </a:lnTo>
                <a:close/>
                <a:moveTo>
                  <a:pt x="2791" y="2645"/>
                </a:moveTo>
                <a:lnTo>
                  <a:pt x="2787" y="2642"/>
                </a:lnTo>
                <a:lnTo>
                  <a:pt x="2789" y="2640"/>
                </a:lnTo>
                <a:lnTo>
                  <a:pt x="2799" y="2626"/>
                </a:lnTo>
                <a:lnTo>
                  <a:pt x="2805" y="2630"/>
                </a:lnTo>
                <a:lnTo>
                  <a:pt x="2793" y="2643"/>
                </a:lnTo>
                <a:lnTo>
                  <a:pt x="2791" y="2645"/>
                </a:lnTo>
                <a:close/>
                <a:moveTo>
                  <a:pt x="2753" y="2688"/>
                </a:moveTo>
                <a:lnTo>
                  <a:pt x="2747" y="2684"/>
                </a:lnTo>
                <a:lnTo>
                  <a:pt x="2751" y="2682"/>
                </a:lnTo>
                <a:lnTo>
                  <a:pt x="2760" y="2670"/>
                </a:lnTo>
                <a:lnTo>
                  <a:pt x="2766" y="2674"/>
                </a:lnTo>
                <a:lnTo>
                  <a:pt x="2755" y="2686"/>
                </a:lnTo>
                <a:lnTo>
                  <a:pt x="2753" y="2688"/>
                </a:lnTo>
                <a:close/>
                <a:moveTo>
                  <a:pt x="2713" y="2730"/>
                </a:moveTo>
                <a:lnTo>
                  <a:pt x="2709" y="2724"/>
                </a:lnTo>
                <a:lnTo>
                  <a:pt x="2711" y="2722"/>
                </a:lnTo>
                <a:lnTo>
                  <a:pt x="2722" y="2711"/>
                </a:lnTo>
                <a:lnTo>
                  <a:pt x="2726" y="2716"/>
                </a:lnTo>
                <a:lnTo>
                  <a:pt x="2714" y="2726"/>
                </a:lnTo>
                <a:lnTo>
                  <a:pt x="2713" y="2730"/>
                </a:lnTo>
                <a:close/>
                <a:moveTo>
                  <a:pt x="2670" y="2768"/>
                </a:moveTo>
                <a:lnTo>
                  <a:pt x="2666" y="2764"/>
                </a:lnTo>
                <a:lnTo>
                  <a:pt x="2668" y="2762"/>
                </a:lnTo>
                <a:lnTo>
                  <a:pt x="2680" y="2751"/>
                </a:lnTo>
                <a:lnTo>
                  <a:pt x="2684" y="2755"/>
                </a:lnTo>
                <a:lnTo>
                  <a:pt x="2672" y="2766"/>
                </a:lnTo>
                <a:lnTo>
                  <a:pt x="2670" y="2768"/>
                </a:lnTo>
                <a:close/>
                <a:moveTo>
                  <a:pt x="2626" y="2807"/>
                </a:moveTo>
                <a:lnTo>
                  <a:pt x="2622" y="2803"/>
                </a:lnTo>
                <a:lnTo>
                  <a:pt x="2626" y="2801"/>
                </a:lnTo>
                <a:lnTo>
                  <a:pt x="2638" y="2789"/>
                </a:lnTo>
                <a:lnTo>
                  <a:pt x="2642" y="2795"/>
                </a:lnTo>
                <a:lnTo>
                  <a:pt x="2630" y="2805"/>
                </a:lnTo>
                <a:lnTo>
                  <a:pt x="2626" y="2807"/>
                </a:lnTo>
                <a:close/>
                <a:moveTo>
                  <a:pt x="2582" y="2843"/>
                </a:moveTo>
                <a:lnTo>
                  <a:pt x="2578" y="2839"/>
                </a:lnTo>
                <a:lnTo>
                  <a:pt x="2582" y="2837"/>
                </a:lnTo>
                <a:lnTo>
                  <a:pt x="2594" y="2828"/>
                </a:lnTo>
                <a:lnTo>
                  <a:pt x="2597" y="2831"/>
                </a:lnTo>
                <a:lnTo>
                  <a:pt x="2586" y="2841"/>
                </a:lnTo>
                <a:lnTo>
                  <a:pt x="2582" y="2843"/>
                </a:lnTo>
                <a:close/>
                <a:moveTo>
                  <a:pt x="2536" y="2878"/>
                </a:moveTo>
                <a:lnTo>
                  <a:pt x="2532" y="2874"/>
                </a:lnTo>
                <a:lnTo>
                  <a:pt x="2536" y="2872"/>
                </a:lnTo>
                <a:lnTo>
                  <a:pt x="2548" y="2862"/>
                </a:lnTo>
                <a:lnTo>
                  <a:pt x="2551" y="2866"/>
                </a:lnTo>
                <a:lnTo>
                  <a:pt x="2540" y="2876"/>
                </a:lnTo>
                <a:lnTo>
                  <a:pt x="2536" y="2878"/>
                </a:lnTo>
                <a:close/>
                <a:moveTo>
                  <a:pt x="2490" y="2912"/>
                </a:moveTo>
                <a:lnTo>
                  <a:pt x="2486" y="2906"/>
                </a:lnTo>
                <a:lnTo>
                  <a:pt x="2490" y="2904"/>
                </a:lnTo>
                <a:lnTo>
                  <a:pt x="2501" y="2897"/>
                </a:lnTo>
                <a:lnTo>
                  <a:pt x="2505" y="2901"/>
                </a:lnTo>
                <a:lnTo>
                  <a:pt x="2494" y="2910"/>
                </a:lnTo>
                <a:lnTo>
                  <a:pt x="2490" y="2912"/>
                </a:lnTo>
                <a:close/>
                <a:moveTo>
                  <a:pt x="2442" y="2943"/>
                </a:moveTo>
                <a:lnTo>
                  <a:pt x="2438" y="2939"/>
                </a:lnTo>
                <a:lnTo>
                  <a:pt x="2442" y="2935"/>
                </a:lnTo>
                <a:lnTo>
                  <a:pt x="2453" y="2927"/>
                </a:lnTo>
                <a:lnTo>
                  <a:pt x="2457" y="2933"/>
                </a:lnTo>
                <a:lnTo>
                  <a:pt x="2446" y="2941"/>
                </a:lnTo>
                <a:lnTo>
                  <a:pt x="2442" y="2943"/>
                </a:lnTo>
                <a:close/>
                <a:moveTo>
                  <a:pt x="2392" y="2973"/>
                </a:moveTo>
                <a:lnTo>
                  <a:pt x="2388" y="2968"/>
                </a:lnTo>
                <a:lnTo>
                  <a:pt x="2392" y="2966"/>
                </a:lnTo>
                <a:lnTo>
                  <a:pt x="2406" y="2958"/>
                </a:lnTo>
                <a:lnTo>
                  <a:pt x="2407" y="2964"/>
                </a:lnTo>
                <a:lnTo>
                  <a:pt x="2396" y="2972"/>
                </a:lnTo>
                <a:lnTo>
                  <a:pt x="2392" y="2973"/>
                </a:lnTo>
                <a:close/>
                <a:moveTo>
                  <a:pt x="2342" y="3000"/>
                </a:moveTo>
                <a:lnTo>
                  <a:pt x="2338" y="2996"/>
                </a:lnTo>
                <a:lnTo>
                  <a:pt x="2342" y="2995"/>
                </a:lnTo>
                <a:lnTo>
                  <a:pt x="2356" y="2987"/>
                </a:lnTo>
                <a:lnTo>
                  <a:pt x="2358" y="2993"/>
                </a:lnTo>
                <a:lnTo>
                  <a:pt x="2346" y="2998"/>
                </a:lnTo>
                <a:lnTo>
                  <a:pt x="2342" y="3000"/>
                </a:lnTo>
                <a:close/>
                <a:moveTo>
                  <a:pt x="2290" y="3027"/>
                </a:moveTo>
                <a:lnTo>
                  <a:pt x="2287" y="3021"/>
                </a:lnTo>
                <a:lnTo>
                  <a:pt x="2292" y="3019"/>
                </a:lnTo>
                <a:lnTo>
                  <a:pt x="2304" y="3014"/>
                </a:lnTo>
                <a:lnTo>
                  <a:pt x="2308" y="3019"/>
                </a:lnTo>
                <a:lnTo>
                  <a:pt x="2294" y="3025"/>
                </a:lnTo>
                <a:lnTo>
                  <a:pt x="2290" y="3027"/>
                </a:lnTo>
                <a:close/>
                <a:moveTo>
                  <a:pt x="2239" y="3052"/>
                </a:moveTo>
                <a:lnTo>
                  <a:pt x="2235" y="3046"/>
                </a:lnTo>
                <a:lnTo>
                  <a:pt x="2239" y="3044"/>
                </a:lnTo>
                <a:lnTo>
                  <a:pt x="2252" y="3039"/>
                </a:lnTo>
                <a:lnTo>
                  <a:pt x="2256" y="3044"/>
                </a:lnTo>
                <a:lnTo>
                  <a:pt x="2242" y="3050"/>
                </a:lnTo>
                <a:lnTo>
                  <a:pt x="2239" y="3052"/>
                </a:lnTo>
                <a:close/>
                <a:moveTo>
                  <a:pt x="2185" y="3073"/>
                </a:moveTo>
                <a:lnTo>
                  <a:pt x="2183" y="3069"/>
                </a:lnTo>
                <a:lnTo>
                  <a:pt x="2187" y="3067"/>
                </a:lnTo>
                <a:lnTo>
                  <a:pt x="2200" y="3062"/>
                </a:lnTo>
                <a:lnTo>
                  <a:pt x="2202" y="3067"/>
                </a:lnTo>
                <a:lnTo>
                  <a:pt x="2189" y="3073"/>
                </a:lnTo>
                <a:lnTo>
                  <a:pt x="2185" y="3073"/>
                </a:lnTo>
                <a:close/>
                <a:moveTo>
                  <a:pt x="2131" y="3094"/>
                </a:moveTo>
                <a:lnTo>
                  <a:pt x="2129" y="3089"/>
                </a:lnTo>
                <a:lnTo>
                  <a:pt x="2133" y="3089"/>
                </a:lnTo>
                <a:lnTo>
                  <a:pt x="2147" y="3083"/>
                </a:lnTo>
                <a:lnTo>
                  <a:pt x="2148" y="3089"/>
                </a:lnTo>
                <a:lnTo>
                  <a:pt x="2135" y="3092"/>
                </a:lnTo>
                <a:lnTo>
                  <a:pt x="2131" y="3094"/>
                </a:lnTo>
                <a:close/>
                <a:moveTo>
                  <a:pt x="2076" y="3113"/>
                </a:moveTo>
                <a:lnTo>
                  <a:pt x="2074" y="3108"/>
                </a:lnTo>
                <a:lnTo>
                  <a:pt x="2077" y="3106"/>
                </a:lnTo>
                <a:lnTo>
                  <a:pt x="2093" y="3102"/>
                </a:lnTo>
                <a:lnTo>
                  <a:pt x="2095" y="3108"/>
                </a:lnTo>
                <a:lnTo>
                  <a:pt x="2079" y="3112"/>
                </a:lnTo>
                <a:lnTo>
                  <a:pt x="2076" y="3113"/>
                </a:lnTo>
                <a:close/>
                <a:moveTo>
                  <a:pt x="2022" y="3129"/>
                </a:moveTo>
                <a:lnTo>
                  <a:pt x="2020" y="3123"/>
                </a:lnTo>
                <a:lnTo>
                  <a:pt x="2022" y="3123"/>
                </a:lnTo>
                <a:lnTo>
                  <a:pt x="2037" y="3119"/>
                </a:lnTo>
                <a:lnTo>
                  <a:pt x="2039" y="3125"/>
                </a:lnTo>
                <a:lnTo>
                  <a:pt x="2024" y="3129"/>
                </a:lnTo>
                <a:lnTo>
                  <a:pt x="2022" y="3129"/>
                </a:lnTo>
                <a:close/>
                <a:moveTo>
                  <a:pt x="1964" y="3144"/>
                </a:moveTo>
                <a:lnTo>
                  <a:pt x="1964" y="3138"/>
                </a:lnTo>
                <a:lnTo>
                  <a:pt x="1964" y="3138"/>
                </a:lnTo>
                <a:lnTo>
                  <a:pt x="1982" y="3133"/>
                </a:lnTo>
                <a:lnTo>
                  <a:pt x="1983" y="3138"/>
                </a:lnTo>
                <a:lnTo>
                  <a:pt x="1966" y="3144"/>
                </a:lnTo>
                <a:lnTo>
                  <a:pt x="1964" y="3144"/>
                </a:lnTo>
                <a:close/>
                <a:moveTo>
                  <a:pt x="1909" y="3156"/>
                </a:moveTo>
                <a:lnTo>
                  <a:pt x="1907" y="3150"/>
                </a:lnTo>
                <a:lnTo>
                  <a:pt x="1926" y="3146"/>
                </a:lnTo>
                <a:lnTo>
                  <a:pt x="1928" y="3152"/>
                </a:lnTo>
                <a:lnTo>
                  <a:pt x="1909" y="3156"/>
                </a:lnTo>
                <a:close/>
                <a:moveTo>
                  <a:pt x="1853" y="3167"/>
                </a:moveTo>
                <a:lnTo>
                  <a:pt x="1851" y="3161"/>
                </a:lnTo>
                <a:lnTo>
                  <a:pt x="1868" y="3158"/>
                </a:lnTo>
                <a:lnTo>
                  <a:pt x="1870" y="3158"/>
                </a:lnTo>
                <a:lnTo>
                  <a:pt x="1870" y="3163"/>
                </a:lnTo>
                <a:lnTo>
                  <a:pt x="1870" y="3163"/>
                </a:lnTo>
                <a:lnTo>
                  <a:pt x="1853" y="3167"/>
                </a:lnTo>
                <a:close/>
                <a:moveTo>
                  <a:pt x="1795" y="3175"/>
                </a:moveTo>
                <a:lnTo>
                  <a:pt x="1793" y="3169"/>
                </a:lnTo>
                <a:lnTo>
                  <a:pt x="1811" y="3167"/>
                </a:lnTo>
                <a:lnTo>
                  <a:pt x="1813" y="3167"/>
                </a:lnTo>
                <a:lnTo>
                  <a:pt x="1815" y="3173"/>
                </a:lnTo>
                <a:lnTo>
                  <a:pt x="1811" y="3173"/>
                </a:lnTo>
                <a:lnTo>
                  <a:pt x="1795" y="3175"/>
                </a:lnTo>
                <a:close/>
                <a:moveTo>
                  <a:pt x="1738" y="3181"/>
                </a:moveTo>
                <a:lnTo>
                  <a:pt x="1738" y="3175"/>
                </a:lnTo>
                <a:lnTo>
                  <a:pt x="1751" y="3175"/>
                </a:lnTo>
                <a:lnTo>
                  <a:pt x="1757" y="3173"/>
                </a:lnTo>
                <a:lnTo>
                  <a:pt x="1757" y="3179"/>
                </a:lnTo>
                <a:lnTo>
                  <a:pt x="1751" y="3181"/>
                </a:lnTo>
                <a:lnTo>
                  <a:pt x="1738" y="3181"/>
                </a:lnTo>
                <a:close/>
                <a:moveTo>
                  <a:pt x="1680" y="3184"/>
                </a:moveTo>
                <a:lnTo>
                  <a:pt x="1680" y="3179"/>
                </a:lnTo>
                <a:lnTo>
                  <a:pt x="1690" y="3179"/>
                </a:lnTo>
                <a:lnTo>
                  <a:pt x="1699" y="3179"/>
                </a:lnTo>
                <a:lnTo>
                  <a:pt x="1699" y="3184"/>
                </a:lnTo>
                <a:lnTo>
                  <a:pt x="1692" y="3184"/>
                </a:lnTo>
                <a:lnTo>
                  <a:pt x="1680" y="3184"/>
                </a:lnTo>
                <a:close/>
                <a:moveTo>
                  <a:pt x="1623" y="3186"/>
                </a:moveTo>
                <a:lnTo>
                  <a:pt x="1623" y="3181"/>
                </a:lnTo>
                <a:lnTo>
                  <a:pt x="1630" y="3181"/>
                </a:lnTo>
                <a:lnTo>
                  <a:pt x="1642" y="3181"/>
                </a:lnTo>
                <a:lnTo>
                  <a:pt x="1642" y="3186"/>
                </a:lnTo>
                <a:lnTo>
                  <a:pt x="1630" y="3186"/>
                </a:lnTo>
                <a:lnTo>
                  <a:pt x="1623" y="3186"/>
                </a:lnTo>
                <a:close/>
                <a:moveTo>
                  <a:pt x="1565" y="3186"/>
                </a:moveTo>
                <a:lnTo>
                  <a:pt x="1565" y="3181"/>
                </a:lnTo>
                <a:lnTo>
                  <a:pt x="1569" y="3181"/>
                </a:lnTo>
                <a:lnTo>
                  <a:pt x="1584" y="3183"/>
                </a:lnTo>
                <a:lnTo>
                  <a:pt x="1584" y="3188"/>
                </a:lnTo>
                <a:lnTo>
                  <a:pt x="1569" y="3186"/>
                </a:lnTo>
                <a:lnTo>
                  <a:pt x="1565" y="3186"/>
                </a:lnTo>
                <a:close/>
                <a:moveTo>
                  <a:pt x="1508" y="3184"/>
                </a:moveTo>
                <a:lnTo>
                  <a:pt x="1508" y="3179"/>
                </a:lnTo>
                <a:lnTo>
                  <a:pt x="1527" y="3181"/>
                </a:lnTo>
                <a:lnTo>
                  <a:pt x="1527" y="3186"/>
                </a:lnTo>
                <a:lnTo>
                  <a:pt x="1508" y="3184"/>
                </a:lnTo>
                <a:close/>
                <a:moveTo>
                  <a:pt x="1508" y="3184"/>
                </a:moveTo>
                <a:lnTo>
                  <a:pt x="1508" y="3179"/>
                </a:lnTo>
                <a:lnTo>
                  <a:pt x="1508" y="3179"/>
                </a:lnTo>
                <a:lnTo>
                  <a:pt x="1508" y="3184"/>
                </a:lnTo>
                <a:lnTo>
                  <a:pt x="1508" y="3184"/>
                </a:lnTo>
                <a:close/>
                <a:moveTo>
                  <a:pt x="1450" y="3181"/>
                </a:moveTo>
                <a:lnTo>
                  <a:pt x="1450" y="3175"/>
                </a:lnTo>
                <a:lnTo>
                  <a:pt x="1467" y="3177"/>
                </a:lnTo>
                <a:lnTo>
                  <a:pt x="1469" y="3177"/>
                </a:lnTo>
                <a:lnTo>
                  <a:pt x="1469" y="3183"/>
                </a:lnTo>
                <a:lnTo>
                  <a:pt x="1467" y="3183"/>
                </a:lnTo>
                <a:lnTo>
                  <a:pt x="1450" y="3181"/>
                </a:lnTo>
                <a:close/>
                <a:moveTo>
                  <a:pt x="1393" y="3175"/>
                </a:moveTo>
                <a:lnTo>
                  <a:pt x="1393" y="3169"/>
                </a:lnTo>
                <a:lnTo>
                  <a:pt x="1406" y="3171"/>
                </a:lnTo>
                <a:lnTo>
                  <a:pt x="1412" y="3171"/>
                </a:lnTo>
                <a:lnTo>
                  <a:pt x="1412" y="3177"/>
                </a:lnTo>
                <a:lnTo>
                  <a:pt x="1406" y="3177"/>
                </a:lnTo>
                <a:lnTo>
                  <a:pt x="1393" y="3175"/>
                </a:lnTo>
                <a:close/>
                <a:moveTo>
                  <a:pt x="1335" y="3167"/>
                </a:moveTo>
                <a:lnTo>
                  <a:pt x="1337" y="3161"/>
                </a:lnTo>
                <a:lnTo>
                  <a:pt x="1346" y="3163"/>
                </a:lnTo>
                <a:lnTo>
                  <a:pt x="1356" y="3163"/>
                </a:lnTo>
                <a:lnTo>
                  <a:pt x="1354" y="3169"/>
                </a:lnTo>
                <a:lnTo>
                  <a:pt x="1345" y="3169"/>
                </a:lnTo>
                <a:lnTo>
                  <a:pt x="1335" y="3167"/>
                </a:lnTo>
                <a:close/>
                <a:moveTo>
                  <a:pt x="1279" y="3156"/>
                </a:moveTo>
                <a:lnTo>
                  <a:pt x="1279" y="3150"/>
                </a:lnTo>
                <a:lnTo>
                  <a:pt x="1287" y="3152"/>
                </a:lnTo>
                <a:lnTo>
                  <a:pt x="1298" y="3154"/>
                </a:lnTo>
                <a:lnTo>
                  <a:pt x="1297" y="3160"/>
                </a:lnTo>
                <a:lnTo>
                  <a:pt x="1285" y="3158"/>
                </a:lnTo>
                <a:lnTo>
                  <a:pt x="1279" y="3156"/>
                </a:lnTo>
                <a:close/>
                <a:moveTo>
                  <a:pt x="1222" y="3144"/>
                </a:moveTo>
                <a:lnTo>
                  <a:pt x="1224" y="3138"/>
                </a:lnTo>
                <a:lnTo>
                  <a:pt x="1229" y="3140"/>
                </a:lnTo>
                <a:lnTo>
                  <a:pt x="1243" y="3142"/>
                </a:lnTo>
                <a:lnTo>
                  <a:pt x="1241" y="3148"/>
                </a:lnTo>
                <a:lnTo>
                  <a:pt x="1228" y="3146"/>
                </a:lnTo>
                <a:lnTo>
                  <a:pt x="1222" y="3144"/>
                </a:lnTo>
                <a:close/>
                <a:moveTo>
                  <a:pt x="1166" y="3129"/>
                </a:moveTo>
                <a:lnTo>
                  <a:pt x="1168" y="3123"/>
                </a:lnTo>
                <a:lnTo>
                  <a:pt x="1172" y="3125"/>
                </a:lnTo>
                <a:lnTo>
                  <a:pt x="1187" y="3129"/>
                </a:lnTo>
                <a:lnTo>
                  <a:pt x="1185" y="3135"/>
                </a:lnTo>
                <a:lnTo>
                  <a:pt x="1170" y="3131"/>
                </a:lnTo>
                <a:lnTo>
                  <a:pt x="1166" y="3129"/>
                </a:lnTo>
                <a:close/>
                <a:moveTo>
                  <a:pt x="1110" y="3113"/>
                </a:moveTo>
                <a:lnTo>
                  <a:pt x="1112" y="3108"/>
                </a:lnTo>
                <a:lnTo>
                  <a:pt x="1114" y="3108"/>
                </a:lnTo>
                <a:lnTo>
                  <a:pt x="1132" y="3113"/>
                </a:lnTo>
                <a:lnTo>
                  <a:pt x="1130" y="3119"/>
                </a:lnTo>
                <a:lnTo>
                  <a:pt x="1112" y="3113"/>
                </a:lnTo>
                <a:lnTo>
                  <a:pt x="1110" y="3113"/>
                </a:lnTo>
                <a:close/>
                <a:moveTo>
                  <a:pt x="1057" y="3094"/>
                </a:moveTo>
                <a:lnTo>
                  <a:pt x="1059" y="3089"/>
                </a:lnTo>
                <a:lnTo>
                  <a:pt x="1059" y="3089"/>
                </a:lnTo>
                <a:lnTo>
                  <a:pt x="1076" y="3096"/>
                </a:lnTo>
                <a:lnTo>
                  <a:pt x="1074" y="3102"/>
                </a:lnTo>
                <a:lnTo>
                  <a:pt x="1057" y="3094"/>
                </a:lnTo>
                <a:lnTo>
                  <a:pt x="1057" y="3094"/>
                </a:lnTo>
                <a:close/>
                <a:moveTo>
                  <a:pt x="1003" y="3075"/>
                </a:moveTo>
                <a:lnTo>
                  <a:pt x="1005" y="3069"/>
                </a:lnTo>
                <a:lnTo>
                  <a:pt x="1022" y="3075"/>
                </a:lnTo>
                <a:lnTo>
                  <a:pt x="1022" y="3077"/>
                </a:lnTo>
                <a:lnTo>
                  <a:pt x="1020" y="3081"/>
                </a:lnTo>
                <a:lnTo>
                  <a:pt x="1020" y="3081"/>
                </a:lnTo>
                <a:lnTo>
                  <a:pt x="1003" y="3075"/>
                </a:lnTo>
                <a:close/>
                <a:moveTo>
                  <a:pt x="949" y="3052"/>
                </a:moveTo>
                <a:lnTo>
                  <a:pt x="951" y="3046"/>
                </a:lnTo>
                <a:lnTo>
                  <a:pt x="968" y="3054"/>
                </a:lnTo>
                <a:lnTo>
                  <a:pt x="968" y="3054"/>
                </a:lnTo>
                <a:lnTo>
                  <a:pt x="967" y="3060"/>
                </a:lnTo>
                <a:lnTo>
                  <a:pt x="965" y="3060"/>
                </a:lnTo>
                <a:lnTo>
                  <a:pt x="949" y="3052"/>
                </a:lnTo>
                <a:close/>
                <a:moveTo>
                  <a:pt x="898" y="3027"/>
                </a:moveTo>
                <a:lnTo>
                  <a:pt x="899" y="3023"/>
                </a:lnTo>
                <a:lnTo>
                  <a:pt x="915" y="3029"/>
                </a:lnTo>
                <a:lnTo>
                  <a:pt x="917" y="3031"/>
                </a:lnTo>
                <a:lnTo>
                  <a:pt x="915" y="3037"/>
                </a:lnTo>
                <a:lnTo>
                  <a:pt x="913" y="3035"/>
                </a:lnTo>
                <a:lnTo>
                  <a:pt x="898" y="3027"/>
                </a:lnTo>
                <a:close/>
                <a:moveTo>
                  <a:pt x="846" y="3002"/>
                </a:moveTo>
                <a:lnTo>
                  <a:pt x="848" y="2996"/>
                </a:lnTo>
                <a:lnTo>
                  <a:pt x="863" y="3004"/>
                </a:lnTo>
                <a:lnTo>
                  <a:pt x="865" y="3006"/>
                </a:lnTo>
                <a:lnTo>
                  <a:pt x="863" y="3010"/>
                </a:lnTo>
                <a:lnTo>
                  <a:pt x="859" y="3010"/>
                </a:lnTo>
                <a:lnTo>
                  <a:pt x="846" y="3002"/>
                </a:lnTo>
                <a:close/>
                <a:moveTo>
                  <a:pt x="796" y="2973"/>
                </a:moveTo>
                <a:lnTo>
                  <a:pt x="798" y="2970"/>
                </a:lnTo>
                <a:lnTo>
                  <a:pt x="811" y="2977"/>
                </a:lnTo>
                <a:lnTo>
                  <a:pt x="815" y="2979"/>
                </a:lnTo>
                <a:lnTo>
                  <a:pt x="811" y="2983"/>
                </a:lnTo>
                <a:lnTo>
                  <a:pt x="809" y="2981"/>
                </a:lnTo>
                <a:lnTo>
                  <a:pt x="796" y="2973"/>
                </a:lnTo>
                <a:close/>
                <a:moveTo>
                  <a:pt x="746" y="2945"/>
                </a:moveTo>
                <a:lnTo>
                  <a:pt x="750" y="2939"/>
                </a:lnTo>
                <a:lnTo>
                  <a:pt x="761" y="2947"/>
                </a:lnTo>
                <a:lnTo>
                  <a:pt x="765" y="2948"/>
                </a:lnTo>
                <a:lnTo>
                  <a:pt x="763" y="2954"/>
                </a:lnTo>
                <a:lnTo>
                  <a:pt x="759" y="2952"/>
                </a:lnTo>
                <a:lnTo>
                  <a:pt x="746" y="2945"/>
                </a:lnTo>
                <a:close/>
                <a:moveTo>
                  <a:pt x="698" y="2912"/>
                </a:moveTo>
                <a:lnTo>
                  <a:pt x="702" y="2908"/>
                </a:lnTo>
                <a:lnTo>
                  <a:pt x="713" y="2916"/>
                </a:lnTo>
                <a:lnTo>
                  <a:pt x="717" y="2918"/>
                </a:lnTo>
                <a:lnTo>
                  <a:pt x="713" y="2924"/>
                </a:lnTo>
                <a:lnTo>
                  <a:pt x="711" y="2922"/>
                </a:lnTo>
                <a:lnTo>
                  <a:pt x="698" y="2912"/>
                </a:lnTo>
                <a:close/>
                <a:moveTo>
                  <a:pt x="650" y="2879"/>
                </a:moveTo>
                <a:lnTo>
                  <a:pt x="654" y="2874"/>
                </a:lnTo>
                <a:lnTo>
                  <a:pt x="667" y="2883"/>
                </a:lnTo>
                <a:lnTo>
                  <a:pt x="669" y="2885"/>
                </a:lnTo>
                <a:lnTo>
                  <a:pt x="665" y="2891"/>
                </a:lnTo>
                <a:lnTo>
                  <a:pt x="663" y="2889"/>
                </a:lnTo>
                <a:lnTo>
                  <a:pt x="650" y="2879"/>
                </a:lnTo>
                <a:close/>
                <a:moveTo>
                  <a:pt x="604" y="2845"/>
                </a:moveTo>
                <a:lnTo>
                  <a:pt x="608" y="2839"/>
                </a:lnTo>
                <a:lnTo>
                  <a:pt x="621" y="2849"/>
                </a:lnTo>
                <a:lnTo>
                  <a:pt x="623" y="2851"/>
                </a:lnTo>
                <a:lnTo>
                  <a:pt x="619" y="2856"/>
                </a:lnTo>
                <a:lnTo>
                  <a:pt x="617" y="2854"/>
                </a:lnTo>
                <a:lnTo>
                  <a:pt x="604" y="2845"/>
                </a:lnTo>
                <a:close/>
                <a:moveTo>
                  <a:pt x="560" y="2808"/>
                </a:moveTo>
                <a:lnTo>
                  <a:pt x="564" y="2803"/>
                </a:lnTo>
                <a:lnTo>
                  <a:pt x="575" y="2814"/>
                </a:lnTo>
                <a:lnTo>
                  <a:pt x="579" y="2816"/>
                </a:lnTo>
                <a:lnTo>
                  <a:pt x="575" y="2820"/>
                </a:lnTo>
                <a:lnTo>
                  <a:pt x="571" y="2818"/>
                </a:lnTo>
                <a:lnTo>
                  <a:pt x="560" y="2808"/>
                </a:lnTo>
                <a:close/>
                <a:moveTo>
                  <a:pt x="518" y="2770"/>
                </a:moveTo>
                <a:lnTo>
                  <a:pt x="521" y="2764"/>
                </a:lnTo>
                <a:lnTo>
                  <a:pt x="533" y="2776"/>
                </a:lnTo>
                <a:lnTo>
                  <a:pt x="535" y="2778"/>
                </a:lnTo>
                <a:lnTo>
                  <a:pt x="531" y="2782"/>
                </a:lnTo>
                <a:lnTo>
                  <a:pt x="529" y="2780"/>
                </a:lnTo>
                <a:lnTo>
                  <a:pt x="518" y="2770"/>
                </a:lnTo>
                <a:close/>
                <a:moveTo>
                  <a:pt x="475" y="2730"/>
                </a:moveTo>
                <a:lnTo>
                  <a:pt x="479" y="2726"/>
                </a:lnTo>
                <a:lnTo>
                  <a:pt x="491" y="2737"/>
                </a:lnTo>
                <a:lnTo>
                  <a:pt x="493" y="2739"/>
                </a:lnTo>
                <a:lnTo>
                  <a:pt x="489" y="2743"/>
                </a:lnTo>
                <a:lnTo>
                  <a:pt x="487" y="2741"/>
                </a:lnTo>
                <a:lnTo>
                  <a:pt x="475" y="2730"/>
                </a:lnTo>
                <a:close/>
                <a:moveTo>
                  <a:pt x="435" y="2689"/>
                </a:moveTo>
                <a:lnTo>
                  <a:pt x="439" y="2684"/>
                </a:lnTo>
                <a:lnTo>
                  <a:pt x="450" y="2697"/>
                </a:lnTo>
                <a:lnTo>
                  <a:pt x="452" y="2699"/>
                </a:lnTo>
                <a:lnTo>
                  <a:pt x="449" y="2703"/>
                </a:lnTo>
                <a:lnTo>
                  <a:pt x="447" y="2701"/>
                </a:lnTo>
                <a:lnTo>
                  <a:pt x="435" y="2689"/>
                </a:lnTo>
                <a:close/>
                <a:moveTo>
                  <a:pt x="397" y="2645"/>
                </a:moveTo>
                <a:lnTo>
                  <a:pt x="401" y="2642"/>
                </a:lnTo>
                <a:lnTo>
                  <a:pt x="412" y="2655"/>
                </a:lnTo>
                <a:lnTo>
                  <a:pt x="412" y="2657"/>
                </a:lnTo>
                <a:lnTo>
                  <a:pt x="408" y="2661"/>
                </a:lnTo>
                <a:lnTo>
                  <a:pt x="406" y="2659"/>
                </a:lnTo>
                <a:lnTo>
                  <a:pt x="397" y="2645"/>
                </a:lnTo>
                <a:close/>
                <a:moveTo>
                  <a:pt x="358" y="2601"/>
                </a:moveTo>
                <a:lnTo>
                  <a:pt x="362" y="2599"/>
                </a:lnTo>
                <a:lnTo>
                  <a:pt x="374" y="2611"/>
                </a:lnTo>
                <a:lnTo>
                  <a:pt x="376" y="2613"/>
                </a:lnTo>
                <a:lnTo>
                  <a:pt x="372" y="2617"/>
                </a:lnTo>
                <a:lnTo>
                  <a:pt x="370" y="2615"/>
                </a:lnTo>
                <a:lnTo>
                  <a:pt x="358" y="2601"/>
                </a:lnTo>
                <a:close/>
                <a:moveTo>
                  <a:pt x="324" y="2557"/>
                </a:moveTo>
                <a:lnTo>
                  <a:pt x="328" y="2553"/>
                </a:lnTo>
                <a:lnTo>
                  <a:pt x="337" y="2567"/>
                </a:lnTo>
                <a:lnTo>
                  <a:pt x="339" y="2569"/>
                </a:lnTo>
                <a:lnTo>
                  <a:pt x="335" y="2572"/>
                </a:lnTo>
                <a:lnTo>
                  <a:pt x="333" y="2571"/>
                </a:lnTo>
                <a:lnTo>
                  <a:pt x="324" y="2557"/>
                </a:lnTo>
                <a:close/>
                <a:moveTo>
                  <a:pt x="289" y="2511"/>
                </a:moveTo>
                <a:lnTo>
                  <a:pt x="293" y="2507"/>
                </a:lnTo>
                <a:lnTo>
                  <a:pt x="303" y="2521"/>
                </a:lnTo>
                <a:lnTo>
                  <a:pt x="305" y="2523"/>
                </a:lnTo>
                <a:lnTo>
                  <a:pt x="301" y="2526"/>
                </a:lnTo>
                <a:lnTo>
                  <a:pt x="299" y="2524"/>
                </a:lnTo>
                <a:lnTo>
                  <a:pt x="289" y="2511"/>
                </a:lnTo>
                <a:close/>
                <a:moveTo>
                  <a:pt x="257" y="2463"/>
                </a:moveTo>
                <a:lnTo>
                  <a:pt x="261" y="2459"/>
                </a:lnTo>
                <a:lnTo>
                  <a:pt x="270" y="2475"/>
                </a:lnTo>
                <a:lnTo>
                  <a:pt x="272" y="2475"/>
                </a:lnTo>
                <a:lnTo>
                  <a:pt x="266" y="2478"/>
                </a:lnTo>
                <a:lnTo>
                  <a:pt x="266" y="2477"/>
                </a:lnTo>
                <a:lnTo>
                  <a:pt x="257" y="2463"/>
                </a:lnTo>
                <a:close/>
                <a:moveTo>
                  <a:pt x="226" y="2413"/>
                </a:moveTo>
                <a:lnTo>
                  <a:pt x="232" y="2411"/>
                </a:lnTo>
                <a:lnTo>
                  <a:pt x="239" y="2427"/>
                </a:lnTo>
                <a:lnTo>
                  <a:pt x="241" y="2427"/>
                </a:lnTo>
                <a:lnTo>
                  <a:pt x="236" y="2430"/>
                </a:lnTo>
                <a:lnTo>
                  <a:pt x="236" y="2429"/>
                </a:lnTo>
                <a:lnTo>
                  <a:pt x="226" y="2413"/>
                </a:lnTo>
                <a:close/>
                <a:moveTo>
                  <a:pt x="197" y="2363"/>
                </a:moveTo>
                <a:lnTo>
                  <a:pt x="203" y="2361"/>
                </a:lnTo>
                <a:lnTo>
                  <a:pt x="211" y="2377"/>
                </a:lnTo>
                <a:lnTo>
                  <a:pt x="211" y="2377"/>
                </a:lnTo>
                <a:lnTo>
                  <a:pt x="207" y="2381"/>
                </a:lnTo>
                <a:lnTo>
                  <a:pt x="205" y="2379"/>
                </a:lnTo>
                <a:lnTo>
                  <a:pt x="197" y="2363"/>
                </a:lnTo>
                <a:close/>
                <a:moveTo>
                  <a:pt x="170" y="2313"/>
                </a:moveTo>
                <a:lnTo>
                  <a:pt x="176" y="2310"/>
                </a:lnTo>
                <a:lnTo>
                  <a:pt x="184" y="2327"/>
                </a:lnTo>
                <a:lnTo>
                  <a:pt x="184" y="2327"/>
                </a:lnTo>
                <a:lnTo>
                  <a:pt x="178" y="2331"/>
                </a:lnTo>
                <a:lnTo>
                  <a:pt x="178" y="2329"/>
                </a:lnTo>
                <a:lnTo>
                  <a:pt x="170" y="2313"/>
                </a:lnTo>
                <a:close/>
                <a:moveTo>
                  <a:pt x="145" y="2262"/>
                </a:moveTo>
                <a:lnTo>
                  <a:pt x="151" y="2258"/>
                </a:lnTo>
                <a:lnTo>
                  <a:pt x="157" y="2275"/>
                </a:lnTo>
                <a:lnTo>
                  <a:pt x="159" y="2275"/>
                </a:lnTo>
                <a:lnTo>
                  <a:pt x="153" y="2279"/>
                </a:lnTo>
                <a:lnTo>
                  <a:pt x="153" y="2277"/>
                </a:lnTo>
                <a:lnTo>
                  <a:pt x="145" y="2262"/>
                </a:lnTo>
                <a:close/>
                <a:moveTo>
                  <a:pt x="122" y="2208"/>
                </a:moveTo>
                <a:lnTo>
                  <a:pt x="126" y="2206"/>
                </a:lnTo>
                <a:lnTo>
                  <a:pt x="134" y="2221"/>
                </a:lnTo>
                <a:lnTo>
                  <a:pt x="134" y="2223"/>
                </a:lnTo>
                <a:lnTo>
                  <a:pt x="130" y="2225"/>
                </a:lnTo>
                <a:lnTo>
                  <a:pt x="128" y="2223"/>
                </a:lnTo>
                <a:lnTo>
                  <a:pt x="122" y="2208"/>
                </a:lnTo>
                <a:close/>
                <a:moveTo>
                  <a:pt x="101" y="2154"/>
                </a:moveTo>
                <a:lnTo>
                  <a:pt x="105" y="2152"/>
                </a:lnTo>
                <a:lnTo>
                  <a:pt x="113" y="2168"/>
                </a:lnTo>
                <a:lnTo>
                  <a:pt x="113" y="2170"/>
                </a:lnTo>
                <a:lnTo>
                  <a:pt x="107" y="2173"/>
                </a:lnTo>
                <a:lnTo>
                  <a:pt x="107" y="2170"/>
                </a:lnTo>
                <a:lnTo>
                  <a:pt x="101" y="2154"/>
                </a:lnTo>
                <a:close/>
                <a:moveTo>
                  <a:pt x="80" y="2100"/>
                </a:moveTo>
                <a:lnTo>
                  <a:pt x="86" y="2099"/>
                </a:lnTo>
                <a:lnTo>
                  <a:pt x="92" y="2114"/>
                </a:lnTo>
                <a:lnTo>
                  <a:pt x="94" y="2116"/>
                </a:lnTo>
                <a:lnTo>
                  <a:pt x="88" y="2118"/>
                </a:lnTo>
                <a:lnTo>
                  <a:pt x="86" y="2116"/>
                </a:lnTo>
                <a:lnTo>
                  <a:pt x="80" y="2100"/>
                </a:lnTo>
                <a:close/>
                <a:moveTo>
                  <a:pt x="63" y="2045"/>
                </a:moveTo>
                <a:lnTo>
                  <a:pt x="69" y="2043"/>
                </a:lnTo>
                <a:lnTo>
                  <a:pt x="74" y="2058"/>
                </a:lnTo>
                <a:lnTo>
                  <a:pt x="74" y="2062"/>
                </a:lnTo>
                <a:lnTo>
                  <a:pt x="69" y="2064"/>
                </a:lnTo>
                <a:lnTo>
                  <a:pt x="69" y="2060"/>
                </a:lnTo>
                <a:lnTo>
                  <a:pt x="63" y="2045"/>
                </a:lnTo>
                <a:close/>
                <a:moveTo>
                  <a:pt x="48" y="1989"/>
                </a:moveTo>
                <a:lnTo>
                  <a:pt x="53" y="1989"/>
                </a:lnTo>
                <a:lnTo>
                  <a:pt x="57" y="2003"/>
                </a:lnTo>
                <a:lnTo>
                  <a:pt x="59" y="2006"/>
                </a:lnTo>
                <a:lnTo>
                  <a:pt x="53" y="2008"/>
                </a:lnTo>
                <a:lnTo>
                  <a:pt x="51" y="2005"/>
                </a:lnTo>
                <a:lnTo>
                  <a:pt x="48" y="1989"/>
                </a:lnTo>
                <a:close/>
                <a:moveTo>
                  <a:pt x="36" y="1934"/>
                </a:moveTo>
                <a:lnTo>
                  <a:pt x="40" y="1932"/>
                </a:lnTo>
                <a:lnTo>
                  <a:pt x="44" y="1945"/>
                </a:lnTo>
                <a:lnTo>
                  <a:pt x="46" y="1951"/>
                </a:lnTo>
                <a:lnTo>
                  <a:pt x="40" y="1953"/>
                </a:lnTo>
                <a:lnTo>
                  <a:pt x="38" y="1947"/>
                </a:lnTo>
                <a:lnTo>
                  <a:pt x="36" y="1934"/>
                </a:lnTo>
                <a:close/>
                <a:moveTo>
                  <a:pt x="25" y="1878"/>
                </a:moveTo>
                <a:lnTo>
                  <a:pt x="30" y="1876"/>
                </a:lnTo>
                <a:lnTo>
                  <a:pt x="32" y="1888"/>
                </a:lnTo>
                <a:lnTo>
                  <a:pt x="32" y="1895"/>
                </a:lnTo>
                <a:lnTo>
                  <a:pt x="26" y="1895"/>
                </a:lnTo>
                <a:lnTo>
                  <a:pt x="26" y="1889"/>
                </a:lnTo>
                <a:lnTo>
                  <a:pt x="25" y="1878"/>
                </a:lnTo>
                <a:close/>
                <a:moveTo>
                  <a:pt x="15" y="1820"/>
                </a:moveTo>
                <a:lnTo>
                  <a:pt x="21" y="1818"/>
                </a:lnTo>
                <a:lnTo>
                  <a:pt x="23" y="1830"/>
                </a:lnTo>
                <a:lnTo>
                  <a:pt x="23" y="1838"/>
                </a:lnTo>
                <a:lnTo>
                  <a:pt x="17" y="1840"/>
                </a:lnTo>
                <a:lnTo>
                  <a:pt x="17" y="1830"/>
                </a:lnTo>
                <a:lnTo>
                  <a:pt x="15" y="1820"/>
                </a:lnTo>
                <a:close/>
                <a:moveTo>
                  <a:pt x="7" y="1763"/>
                </a:moveTo>
                <a:lnTo>
                  <a:pt x="13" y="1763"/>
                </a:lnTo>
                <a:lnTo>
                  <a:pt x="15" y="1770"/>
                </a:lnTo>
                <a:lnTo>
                  <a:pt x="15" y="1782"/>
                </a:lnTo>
                <a:lnTo>
                  <a:pt x="9" y="1782"/>
                </a:lnTo>
                <a:lnTo>
                  <a:pt x="9" y="1770"/>
                </a:lnTo>
                <a:lnTo>
                  <a:pt x="7" y="1763"/>
                </a:lnTo>
                <a:close/>
                <a:moveTo>
                  <a:pt x="3" y="1705"/>
                </a:moveTo>
                <a:lnTo>
                  <a:pt x="9" y="1705"/>
                </a:lnTo>
                <a:lnTo>
                  <a:pt x="9" y="1711"/>
                </a:lnTo>
                <a:lnTo>
                  <a:pt x="9" y="1724"/>
                </a:lnTo>
                <a:lnTo>
                  <a:pt x="3" y="1724"/>
                </a:lnTo>
                <a:lnTo>
                  <a:pt x="3" y="1711"/>
                </a:lnTo>
                <a:lnTo>
                  <a:pt x="3" y="1705"/>
                </a:lnTo>
                <a:close/>
                <a:moveTo>
                  <a:pt x="0" y="1648"/>
                </a:moveTo>
                <a:lnTo>
                  <a:pt x="5" y="1648"/>
                </a:lnTo>
                <a:lnTo>
                  <a:pt x="5" y="1650"/>
                </a:lnTo>
                <a:lnTo>
                  <a:pt x="5" y="1667"/>
                </a:lnTo>
                <a:lnTo>
                  <a:pt x="0" y="1667"/>
                </a:lnTo>
                <a:lnTo>
                  <a:pt x="0" y="1652"/>
                </a:lnTo>
                <a:lnTo>
                  <a:pt x="0" y="1648"/>
                </a:lnTo>
                <a:close/>
                <a:moveTo>
                  <a:pt x="0" y="1590"/>
                </a:moveTo>
                <a:lnTo>
                  <a:pt x="5" y="1590"/>
                </a:lnTo>
                <a:lnTo>
                  <a:pt x="5" y="1609"/>
                </a:lnTo>
                <a:lnTo>
                  <a:pt x="0" y="1609"/>
                </a:lnTo>
                <a:lnTo>
                  <a:pt x="0" y="1590"/>
                </a:lnTo>
                <a:close/>
                <a:moveTo>
                  <a:pt x="0" y="1533"/>
                </a:moveTo>
                <a:lnTo>
                  <a:pt x="5" y="1533"/>
                </a:lnTo>
                <a:lnTo>
                  <a:pt x="5" y="1550"/>
                </a:lnTo>
                <a:lnTo>
                  <a:pt x="5" y="1552"/>
                </a:lnTo>
                <a:lnTo>
                  <a:pt x="0" y="1552"/>
                </a:lnTo>
                <a:lnTo>
                  <a:pt x="0" y="1548"/>
                </a:lnTo>
                <a:lnTo>
                  <a:pt x="0" y="1533"/>
                </a:lnTo>
                <a:close/>
              </a:path>
            </a:pathLst>
          </a:custGeom>
          <a:solidFill>
            <a:srgbClr val="666666"/>
          </a:solidFill>
          <a:ln w="9525">
            <a:solidFill>
              <a:srgbClr val="579BCB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1"/>
          <p:cNvSpPr>
            <a:spLocks noEditPoints="1"/>
          </p:cNvSpPr>
          <p:nvPr userDrawn="1"/>
        </p:nvSpPr>
        <p:spPr bwMode="auto">
          <a:xfrm>
            <a:off x="3990771" y="2758804"/>
            <a:ext cx="2127276" cy="2127276"/>
          </a:xfrm>
          <a:custGeom>
            <a:avLst/>
            <a:gdLst>
              <a:gd name="T0" fmla="*/ 1235 w 2112"/>
              <a:gd name="T1" fmla="*/ 13 h 2112"/>
              <a:gd name="T2" fmla="*/ 1358 w 2112"/>
              <a:gd name="T3" fmla="*/ 42 h 2112"/>
              <a:gd name="T4" fmla="*/ 1412 w 2112"/>
              <a:gd name="T5" fmla="*/ 61 h 2112"/>
              <a:gd name="T6" fmla="*/ 1698 w 2112"/>
              <a:gd name="T7" fmla="*/ 217 h 2112"/>
              <a:gd name="T8" fmla="*/ 1792 w 2112"/>
              <a:gd name="T9" fmla="*/ 297 h 2112"/>
              <a:gd name="T10" fmla="*/ 1838 w 2112"/>
              <a:gd name="T11" fmla="*/ 345 h 2112"/>
              <a:gd name="T12" fmla="*/ 1911 w 2112"/>
              <a:gd name="T13" fmla="*/ 435 h 2112"/>
              <a:gd name="T14" fmla="*/ 1986 w 2112"/>
              <a:gd name="T15" fmla="*/ 550 h 2112"/>
              <a:gd name="T16" fmla="*/ 2007 w 2112"/>
              <a:gd name="T17" fmla="*/ 595 h 2112"/>
              <a:gd name="T18" fmla="*/ 2095 w 2112"/>
              <a:gd name="T19" fmla="*/ 859 h 2112"/>
              <a:gd name="T20" fmla="*/ 2095 w 2112"/>
              <a:gd name="T21" fmla="*/ 911 h 2112"/>
              <a:gd name="T22" fmla="*/ 2108 w 2112"/>
              <a:gd name="T23" fmla="*/ 965 h 2112"/>
              <a:gd name="T24" fmla="*/ 2105 w 2112"/>
              <a:gd name="T25" fmla="*/ 1090 h 2112"/>
              <a:gd name="T26" fmla="*/ 2108 w 2112"/>
              <a:gd name="T27" fmla="*/ 1161 h 2112"/>
              <a:gd name="T28" fmla="*/ 2099 w 2112"/>
              <a:gd name="T29" fmla="*/ 1226 h 2112"/>
              <a:gd name="T30" fmla="*/ 2085 w 2112"/>
              <a:gd name="T31" fmla="*/ 1299 h 2112"/>
              <a:gd name="T32" fmla="*/ 2087 w 2112"/>
              <a:gd name="T33" fmla="*/ 1293 h 2112"/>
              <a:gd name="T34" fmla="*/ 2072 w 2112"/>
              <a:gd name="T35" fmla="*/ 1351 h 2112"/>
              <a:gd name="T36" fmla="*/ 2043 w 2112"/>
              <a:gd name="T37" fmla="*/ 1412 h 2112"/>
              <a:gd name="T38" fmla="*/ 1987 w 2112"/>
              <a:gd name="T39" fmla="*/ 1539 h 2112"/>
              <a:gd name="T40" fmla="*/ 1895 w 2112"/>
              <a:gd name="T41" fmla="*/ 1698 h 2112"/>
              <a:gd name="T42" fmla="*/ 1819 w 2112"/>
              <a:gd name="T43" fmla="*/ 1788 h 2112"/>
              <a:gd name="T44" fmla="*/ 1717 w 2112"/>
              <a:gd name="T45" fmla="*/ 1882 h 2112"/>
              <a:gd name="T46" fmla="*/ 1608 w 2112"/>
              <a:gd name="T47" fmla="*/ 1959 h 2112"/>
              <a:gd name="T48" fmla="*/ 1516 w 2112"/>
              <a:gd name="T49" fmla="*/ 2009 h 2112"/>
              <a:gd name="T50" fmla="*/ 1379 w 2112"/>
              <a:gd name="T51" fmla="*/ 2062 h 2112"/>
              <a:gd name="T52" fmla="*/ 1130 w 2112"/>
              <a:gd name="T53" fmla="*/ 2110 h 2112"/>
              <a:gd name="T54" fmla="*/ 944 w 2112"/>
              <a:gd name="T55" fmla="*/ 2106 h 2112"/>
              <a:gd name="T56" fmla="*/ 880 w 2112"/>
              <a:gd name="T57" fmla="*/ 2099 h 2112"/>
              <a:gd name="T58" fmla="*/ 748 w 2112"/>
              <a:gd name="T59" fmla="*/ 2068 h 2112"/>
              <a:gd name="T60" fmla="*/ 758 w 2112"/>
              <a:gd name="T61" fmla="*/ 2070 h 2112"/>
              <a:gd name="T62" fmla="*/ 627 w 2112"/>
              <a:gd name="T63" fmla="*/ 2022 h 2112"/>
              <a:gd name="T64" fmla="*/ 583 w 2112"/>
              <a:gd name="T65" fmla="*/ 2001 h 2112"/>
              <a:gd name="T66" fmla="*/ 468 w 2112"/>
              <a:gd name="T67" fmla="*/ 1934 h 2112"/>
              <a:gd name="T68" fmla="*/ 359 w 2112"/>
              <a:gd name="T69" fmla="*/ 1851 h 2112"/>
              <a:gd name="T70" fmla="*/ 364 w 2112"/>
              <a:gd name="T71" fmla="*/ 1855 h 2112"/>
              <a:gd name="T72" fmla="*/ 370 w 2112"/>
              <a:gd name="T73" fmla="*/ 1859 h 2112"/>
              <a:gd name="T74" fmla="*/ 374 w 2112"/>
              <a:gd name="T75" fmla="*/ 1865 h 2112"/>
              <a:gd name="T76" fmla="*/ 322 w 2112"/>
              <a:gd name="T77" fmla="*/ 1817 h 2112"/>
              <a:gd name="T78" fmla="*/ 197 w 2112"/>
              <a:gd name="T79" fmla="*/ 1673 h 2112"/>
              <a:gd name="T80" fmla="*/ 94 w 2112"/>
              <a:gd name="T81" fmla="*/ 1492 h 2112"/>
              <a:gd name="T82" fmla="*/ 73 w 2112"/>
              <a:gd name="T83" fmla="*/ 1446 h 2112"/>
              <a:gd name="T84" fmla="*/ 52 w 2112"/>
              <a:gd name="T85" fmla="*/ 1385 h 2112"/>
              <a:gd name="T86" fmla="*/ 54 w 2112"/>
              <a:gd name="T87" fmla="*/ 1395 h 2112"/>
              <a:gd name="T88" fmla="*/ 7 w 2112"/>
              <a:gd name="T89" fmla="*/ 1189 h 2112"/>
              <a:gd name="T90" fmla="*/ 2 w 2112"/>
              <a:gd name="T91" fmla="*/ 1126 h 2112"/>
              <a:gd name="T92" fmla="*/ 2 w 2112"/>
              <a:gd name="T93" fmla="*/ 1143 h 2112"/>
              <a:gd name="T94" fmla="*/ 0 w 2112"/>
              <a:gd name="T95" fmla="*/ 1001 h 2112"/>
              <a:gd name="T96" fmla="*/ 6 w 2112"/>
              <a:gd name="T97" fmla="*/ 930 h 2112"/>
              <a:gd name="T98" fmla="*/ 31 w 2112"/>
              <a:gd name="T99" fmla="*/ 831 h 2112"/>
              <a:gd name="T100" fmla="*/ 65 w 2112"/>
              <a:gd name="T101" fmla="*/ 687 h 2112"/>
              <a:gd name="T102" fmla="*/ 88 w 2112"/>
              <a:gd name="T103" fmla="*/ 631 h 2112"/>
              <a:gd name="T104" fmla="*/ 142 w 2112"/>
              <a:gd name="T105" fmla="*/ 526 h 2112"/>
              <a:gd name="T106" fmla="*/ 213 w 2112"/>
              <a:gd name="T107" fmla="*/ 420 h 2112"/>
              <a:gd name="T108" fmla="*/ 453 w 2112"/>
              <a:gd name="T109" fmla="*/ 188 h 2112"/>
              <a:gd name="T110" fmla="*/ 564 w 2112"/>
              <a:gd name="T111" fmla="*/ 121 h 2112"/>
              <a:gd name="T112" fmla="*/ 606 w 2112"/>
              <a:gd name="T113" fmla="*/ 100 h 2112"/>
              <a:gd name="T114" fmla="*/ 735 w 2112"/>
              <a:gd name="T115" fmla="*/ 48 h 2112"/>
              <a:gd name="T116" fmla="*/ 729 w 2112"/>
              <a:gd name="T117" fmla="*/ 52 h 2112"/>
              <a:gd name="T118" fmla="*/ 721 w 2112"/>
              <a:gd name="T119" fmla="*/ 54 h 2112"/>
              <a:gd name="T120" fmla="*/ 785 w 2112"/>
              <a:gd name="T121" fmla="*/ 34 h 2112"/>
              <a:gd name="T122" fmla="*/ 842 w 2112"/>
              <a:gd name="T123" fmla="*/ 21 h 2112"/>
              <a:gd name="T124" fmla="*/ 1055 w 2112"/>
              <a:gd name="T12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12" h="2112">
                <a:moveTo>
                  <a:pt x="1088" y="0"/>
                </a:moveTo>
                <a:lnTo>
                  <a:pt x="1088" y="7"/>
                </a:lnTo>
                <a:lnTo>
                  <a:pt x="1099" y="7"/>
                </a:lnTo>
                <a:lnTo>
                  <a:pt x="1111" y="7"/>
                </a:lnTo>
                <a:lnTo>
                  <a:pt x="1111" y="0"/>
                </a:lnTo>
                <a:lnTo>
                  <a:pt x="1103" y="0"/>
                </a:lnTo>
                <a:lnTo>
                  <a:pt x="1095" y="0"/>
                </a:lnTo>
                <a:lnTo>
                  <a:pt x="1095" y="0"/>
                </a:lnTo>
                <a:lnTo>
                  <a:pt x="1095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0" y="0"/>
                </a:lnTo>
                <a:lnTo>
                  <a:pt x="1088" y="0"/>
                </a:lnTo>
                <a:close/>
                <a:moveTo>
                  <a:pt x="1151" y="4"/>
                </a:moveTo>
                <a:lnTo>
                  <a:pt x="1151" y="11"/>
                </a:lnTo>
                <a:lnTo>
                  <a:pt x="1162" y="13"/>
                </a:lnTo>
                <a:lnTo>
                  <a:pt x="1174" y="13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68" y="6"/>
                </a:lnTo>
                <a:lnTo>
                  <a:pt x="1161" y="4"/>
                </a:lnTo>
                <a:lnTo>
                  <a:pt x="1161" y="4"/>
                </a:lnTo>
                <a:lnTo>
                  <a:pt x="1161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5" y="4"/>
                </a:lnTo>
                <a:lnTo>
                  <a:pt x="1151" y="4"/>
                </a:lnTo>
                <a:close/>
                <a:moveTo>
                  <a:pt x="1214" y="11"/>
                </a:moveTo>
                <a:lnTo>
                  <a:pt x="1212" y="19"/>
                </a:lnTo>
                <a:lnTo>
                  <a:pt x="1226" y="21"/>
                </a:lnTo>
                <a:lnTo>
                  <a:pt x="1237" y="23"/>
                </a:lnTo>
                <a:lnTo>
                  <a:pt x="1237" y="15"/>
                </a:lnTo>
                <a:lnTo>
                  <a:pt x="1235" y="15"/>
                </a:lnTo>
                <a:lnTo>
                  <a:pt x="1235" y="15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28" y="13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0" y="11"/>
                </a:lnTo>
                <a:lnTo>
                  <a:pt x="1220" y="11"/>
                </a:lnTo>
                <a:lnTo>
                  <a:pt x="1220" y="11"/>
                </a:lnTo>
                <a:lnTo>
                  <a:pt x="1220" y="11"/>
                </a:lnTo>
                <a:lnTo>
                  <a:pt x="1218" y="11"/>
                </a:lnTo>
                <a:lnTo>
                  <a:pt x="1214" y="11"/>
                </a:lnTo>
                <a:close/>
                <a:moveTo>
                  <a:pt x="1278" y="23"/>
                </a:moveTo>
                <a:lnTo>
                  <a:pt x="1276" y="31"/>
                </a:lnTo>
                <a:lnTo>
                  <a:pt x="1287" y="32"/>
                </a:lnTo>
                <a:lnTo>
                  <a:pt x="1299" y="34"/>
                </a:lnTo>
                <a:lnTo>
                  <a:pt x="1301" y="27"/>
                </a:lnTo>
                <a:lnTo>
                  <a:pt x="1289" y="25"/>
                </a:lnTo>
                <a:lnTo>
                  <a:pt x="1278" y="23"/>
                </a:lnTo>
                <a:close/>
                <a:moveTo>
                  <a:pt x="1339" y="38"/>
                </a:moveTo>
                <a:lnTo>
                  <a:pt x="1337" y="46"/>
                </a:lnTo>
                <a:lnTo>
                  <a:pt x="1349" y="48"/>
                </a:lnTo>
                <a:lnTo>
                  <a:pt x="1360" y="52"/>
                </a:lnTo>
                <a:lnTo>
                  <a:pt x="1362" y="44"/>
                </a:lnTo>
                <a:lnTo>
                  <a:pt x="1360" y="44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49" y="40"/>
                </a:lnTo>
                <a:lnTo>
                  <a:pt x="1339" y="38"/>
                </a:lnTo>
                <a:close/>
                <a:moveTo>
                  <a:pt x="1400" y="57"/>
                </a:moveTo>
                <a:lnTo>
                  <a:pt x="1398" y="63"/>
                </a:lnTo>
                <a:lnTo>
                  <a:pt x="1410" y="69"/>
                </a:lnTo>
                <a:lnTo>
                  <a:pt x="1420" y="73"/>
                </a:lnTo>
                <a:lnTo>
                  <a:pt x="1423" y="65"/>
                </a:lnTo>
                <a:lnTo>
                  <a:pt x="1420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0" y="59"/>
                </a:lnTo>
                <a:lnTo>
                  <a:pt x="1408" y="59"/>
                </a:lnTo>
                <a:lnTo>
                  <a:pt x="1408" y="59"/>
                </a:lnTo>
                <a:lnTo>
                  <a:pt x="1404" y="57"/>
                </a:lnTo>
                <a:lnTo>
                  <a:pt x="1400" y="57"/>
                </a:lnTo>
                <a:close/>
                <a:moveTo>
                  <a:pt x="1460" y="78"/>
                </a:moveTo>
                <a:lnTo>
                  <a:pt x="1458" y="86"/>
                </a:lnTo>
                <a:lnTo>
                  <a:pt x="1468" y="92"/>
                </a:lnTo>
                <a:lnTo>
                  <a:pt x="1479" y="96"/>
                </a:lnTo>
                <a:lnTo>
                  <a:pt x="1483" y="88"/>
                </a:lnTo>
                <a:lnTo>
                  <a:pt x="1471" y="84"/>
                </a:lnTo>
                <a:lnTo>
                  <a:pt x="1460" y="78"/>
                </a:lnTo>
                <a:close/>
                <a:moveTo>
                  <a:pt x="1519" y="105"/>
                </a:moveTo>
                <a:lnTo>
                  <a:pt x="1516" y="113"/>
                </a:lnTo>
                <a:lnTo>
                  <a:pt x="1525" y="119"/>
                </a:lnTo>
                <a:lnTo>
                  <a:pt x="1537" y="123"/>
                </a:lnTo>
                <a:lnTo>
                  <a:pt x="1540" y="117"/>
                </a:lnTo>
                <a:lnTo>
                  <a:pt x="1537" y="115"/>
                </a:lnTo>
                <a:lnTo>
                  <a:pt x="1535" y="113"/>
                </a:lnTo>
                <a:lnTo>
                  <a:pt x="1527" y="109"/>
                </a:lnTo>
                <a:lnTo>
                  <a:pt x="1519" y="105"/>
                </a:lnTo>
                <a:close/>
                <a:moveTo>
                  <a:pt x="1575" y="136"/>
                </a:moveTo>
                <a:lnTo>
                  <a:pt x="1571" y="142"/>
                </a:lnTo>
                <a:lnTo>
                  <a:pt x="1581" y="148"/>
                </a:lnTo>
                <a:lnTo>
                  <a:pt x="1592" y="153"/>
                </a:lnTo>
                <a:lnTo>
                  <a:pt x="1596" y="148"/>
                </a:lnTo>
                <a:lnTo>
                  <a:pt x="1586" y="142"/>
                </a:lnTo>
                <a:lnTo>
                  <a:pt x="1575" y="136"/>
                </a:lnTo>
                <a:close/>
                <a:moveTo>
                  <a:pt x="1631" y="169"/>
                </a:moveTo>
                <a:lnTo>
                  <a:pt x="1625" y="174"/>
                </a:lnTo>
                <a:lnTo>
                  <a:pt x="1636" y="182"/>
                </a:lnTo>
                <a:lnTo>
                  <a:pt x="1646" y="188"/>
                </a:lnTo>
                <a:lnTo>
                  <a:pt x="1650" y="182"/>
                </a:lnTo>
                <a:lnTo>
                  <a:pt x="1642" y="176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69"/>
                </a:lnTo>
                <a:lnTo>
                  <a:pt x="1631" y="169"/>
                </a:lnTo>
                <a:close/>
                <a:moveTo>
                  <a:pt x="1682" y="205"/>
                </a:moveTo>
                <a:lnTo>
                  <a:pt x="1679" y="211"/>
                </a:lnTo>
                <a:lnTo>
                  <a:pt x="1688" y="219"/>
                </a:lnTo>
                <a:lnTo>
                  <a:pt x="1696" y="226"/>
                </a:lnTo>
                <a:lnTo>
                  <a:pt x="1702" y="219"/>
                </a:lnTo>
                <a:lnTo>
                  <a:pt x="1700" y="219"/>
                </a:lnTo>
                <a:lnTo>
                  <a:pt x="1698" y="217"/>
                </a:lnTo>
                <a:lnTo>
                  <a:pt x="1698" y="217"/>
                </a:lnTo>
                <a:lnTo>
                  <a:pt x="1698" y="217"/>
                </a:lnTo>
                <a:lnTo>
                  <a:pt x="1690" y="211"/>
                </a:lnTo>
                <a:lnTo>
                  <a:pt x="1682" y="205"/>
                </a:lnTo>
                <a:close/>
                <a:moveTo>
                  <a:pt x="1732" y="243"/>
                </a:moveTo>
                <a:lnTo>
                  <a:pt x="1728" y="249"/>
                </a:lnTo>
                <a:lnTo>
                  <a:pt x="1736" y="259"/>
                </a:lnTo>
                <a:lnTo>
                  <a:pt x="1746" y="266"/>
                </a:lnTo>
                <a:lnTo>
                  <a:pt x="1751" y="259"/>
                </a:lnTo>
                <a:lnTo>
                  <a:pt x="1744" y="253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4" y="245"/>
                </a:lnTo>
                <a:lnTo>
                  <a:pt x="1732" y="243"/>
                </a:lnTo>
                <a:close/>
                <a:moveTo>
                  <a:pt x="1780" y="286"/>
                </a:moveTo>
                <a:lnTo>
                  <a:pt x="1775" y="291"/>
                </a:lnTo>
                <a:lnTo>
                  <a:pt x="1784" y="301"/>
                </a:lnTo>
                <a:lnTo>
                  <a:pt x="1792" y="309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1"/>
                </a:lnTo>
                <a:lnTo>
                  <a:pt x="1798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4" y="299"/>
                </a:lnTo>
                <a:lnTo>
                  <a:pt x="1794" y="297"/>
                </a:lnTo>
                <a:lnTo>
                  <a:pt x="1794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88" y="293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6"/>
                </a:lnTo>
                <a:lnTo>
                  <a:pt x="1780" y="286"/>
                </a:lnTo>
                <a:lnTo>
                  <a:pt x="1780" y="286"/>
                </a:lnTo>
                <a:close/>
                <a:moveTo>
                  <a:pt x="1826" y="332"/>
                </a:moveTo>
                <a:lnTo>
                  <a:pt x="1821" y="337"/>
                </a:lnTo>
                <a:lnTo>
                  <a:pt x="1828" y="345"/>
                </a:lnTo>
                <a:lnTo>
                  <a:pt x="1836" y="355"/>
                </a:lnTo>
                <a:lnTo>
                  <a:pt x="1842" y="349"/>
                </a:lnTo>
                <a:lnTo>
                  <a:pt x="1842" y="349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2" y="337"/>
                </a:lnTo>
                <a:lnTo>
                  <a:pt x="1826" y="332"/>
                </a:lnTo>
                <a:close/>
                <a:moveTo>
                  <a:pt x="1869" y="380"/>
                </a:moveTo>
                <a:lnTo>
                  <a:pt x="1863" y="385"/>
                </a:lnTo>
                <a:lnTo>
                  <a:pt x="1870" y="393"/>
                </a:lnTo>
                <a:lnTo>
                  <a:pt x="1878" y="403"/>
                </a:lnTo>
                <a:lnTo>
                  <a:pt x="1884" y="399"/>
                </a:lnTo>
                <a:lnTo>
                  <a:pt x="1876" y="389"/>
                </a:lnTo>
                <a:lnTo>
                  <a:pt x="1869" y="380"/>
                </a:lnTo>
                <a:close/>
                <a:moveTo>
                  <a:pt x="1907" y="430"/>
                </a:moveTo>
                <a:lnTo>
                  <a:pt x="1901" y="435"/>
                </a:lnTo>
                <a:lnTo>
                  <a:pt x="1909" y="445"/>
                </a:lnTo>
                <a:lnTo>
                  <a:pt x="1915" y="455"/>
                </a:lnTo>
                <a:lnTo>
                  <a:pt x="1922" y="449"/>
                </a:lnTo>
                <a:lnTo>
                  <a:pt x="1918" y="445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1" y="435"/>
                </a:lnTo>
                <a:lnTo>
                  <a:pt x="1907" y="430"/>
                </a:lnTo>
                <a:close/>
                <a:moveTo>
                  <a:pt x="1943" y="483"/>
                </a:moveTo>
                <a:lnTo>
                  <a:pt x="1938" y="487"/>
                </a:lnTo>
                <a:lnTo>
                  <a:pt x="1943" y="497"/>
                </a:lnTo>
                <a:lnTo>
                  <a:pt x="1949" y="506"/>
                </a:lnTo>
                <a:lnTo>
                  <a:pt x="1957" y="502"/>
                </a:lnTo>
                <a:lnTo>
                  <a:pt x="1957" y="502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1" y="495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5" y="485"/>
                </a:lnTo>
                <a:lnTo>
                  <a:pt x="1943" y="483"/>
                </a:lnTo>
                <a:close/>
                <a:moveTo>
                  <a:pt x="1978" y="537"/>
                </a:moveTo>
                <a:lnTo>
                  <a:pt x="1970" y="541"/>
                </a:lnTo>
                <a:lnTo>
                  <a:pt x="1976" y="552"/>
                </a:lnTo>
                <a:lnTo>
                  <a:pt x="1982" y="562"/>
                </a:lnTo>
                <a:lnTo>
                  <a:pt x="1989" y="558"/>
                </a:lnTo>
                <a:lnTo>
                  <a:pt x="1987" y="556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49"/>
                </a:lnTo>
                <a:lnTo>
                  <a:pt x="1984" y="549"/>
                </a:lnTo>
                <a:lnTo>
                  <a:pt x="1984" y="549"/>
                </a:lnTo>
                <a:lnTo>
                  <a:pt x="1980" y="543"/>
                </a:lnTo>
                <a:lnTo>
                  <a:pt x="1978" y="537"/>
                </a:lnTo>
                <a:close/>
                <a:moveTo>
                  <a:pt x="2007" y="595"/>
                </a:moveTo>
                <a:lnTo>
                  <a:pt x="1999" y="596"/>
                </a:lnTo>
                <a:lnTo>
                  <a:pt x="2005" y="608"/>
                </a:lnTo>
                <a:lnTo>
                  <a:pt x="2011" y="620"/>
                </a:lnTo>
                <a:lnTo>
                  <a:pt x="2016" y="616"/>
                </a:lnTo>
                <a:lnTo>
                  <a:pt x="2016" y="612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2" y="608"/>
                </a:lnTo>
                <a:lnTo>
                  <a:pt x="2012" y="608"/>
                </a:lnTo>
                <a:lnTo>
                  <a:pt x="2012" y="608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1" y="600"/>
                </a:lnTo>
                <a:lnTo>
                  <a:pt x="2009" y="596"/>
                </a:lnTo>
                <a:lnTo>
                  <a:pt x="2009" y="596"/>
                </a:lnTo>
                <a:lnTo>
                  <a:pt x="2009" y="596"/>
                </a:lnTo>
                <a:lnTo>
                  <a:pt x="2009" y="595"/>
                </a:lnTo>
                <a:lnTo>
                  <a:pt x="2009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close/>
                <a:moveTo>
                  <a:pt x="2034" y="652"/>
                </a:moveTo>
                <a:lnTo>
                  <a:pt x="2026" y="656"/>
                </a:lnTo>
                <a:lnTo>
                  <a:pt x="2030" y="666"/>
                </a:lnTo>
                <a:lnTo>
                  <a:pt x="2035" y="677"/>
                </a:lnTo>
                <a:lnTo>
                  <a:pt x="2041" y="675"/>
                </a:lnTo>
                <a:lnTo>
                  <a:pt x="2041" y="671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5" y="658"/>
                </a:lnTo>
                <a:lnTo>
                  <a:pt x="2034" y="652"/>
                </a:lnTo>
                <a:close/>
                <a:moveTo>
                  <a:pt x="2057" y="712"/>
                </a:moveTo>
                <a:lnTo>
                  <a:pt x="2049" y="715"/>
                </a:lnTo>
                <a:lnTo>
                  <a:pt x="2053" y="725"/>
                </a:lnTo>
                <a:lnTo>
                  <a:pt x="2057" y="737"/>
                </a:lnTo>
                <a:lnTo>
                  <a:pt x="2064" y="735"/>
                </a:lnTo>
                <a:lnTo>
                  <a:pt x="2060" y="723"/>
                </a:lnTo>
                <a:lnTo>
                  <a:pt x="2057" y="712"/>
                </a:lnTo>
                <a:close/>
                <a:moveTo>
                  <a:pt x="2074" y="773"/>
                </a:moveTo>
                <a:lnTo>
                  <a:pt x="2066" y="775"/>
                </a:lnTo>
                <a:lnTo>
                  <a:pt x="2070" y="786"/>
                </a:lnTo>
                <a:lnTo>
                  <a:pt x="2074" y="798"/>
                </a:lnTo>
                <a:lnTo>
                  <a:pt x="2081" y="796"/>
                </a:lnTo>
                <a:lnTo>
                  <a:pt x="2080" y="794"/>
                </a:lnTo>
                <a:lnTo>
                  <a:pt x="2080" y="792"/>
                </a:lnTo>
                <a:lnTo>
                  <a:pt x="2080" y="792"/>
                </a:lnTo>
                <a:lnTo>
                  <a:pt x="2080" y="792"/>
                </a:lnTo>
                <a:lnTo>
                  <a:pt x="2078" y="783"/>
                </a:lnTo>
                <a:lnTo>
                  <a:pt x="2074" y="773"/>
                </a:lnTo>
                <a:close/>
                <a:moveTo>
                  <a:pt x="2089" y="834"/>
                </a:moveTo>
                <a:lnTo>
                  <a:pt x="2081" y="836"/>
                </a:lnTo>
                <a:lnTo>
                  <a:pt x="2085" y="848"/>
                </a:lnTo>
                <a:lnTo>
                  <a:pt x="2087" y="859"/>
                </a:lnTo>
                <a:lnTo>
                  <a:pt x="2095" y="859"/>
                </a:lnTo>
                <a:lnTo>
                  <a:pt x="2095" y="859"/>
                </a:lnTo>
                <a:lnTo>
                  <a:pt x="2095" y="859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0"/>
                </a:lnTo>
                <a:lnTo>
                  <a:pt x="2093" y="850"/>
                </a:lnTo>
                <a:lnTo>
                  <a:pt x="2093" y="850"/>
                </a:lnTo>
                <a:lnTo>
                  <a:pt x="2091" y="842"/>
                </a:lnTo>
                <a:lnTo>
                  <a:pt x="2089" y="836"/>
                </a:lnTo>
                <a:lnTo>
                  <a:pt x="2089" y="836"/>
                </a:lnTo>
                <a:lnTo>
                  <a:pt x="2089" y="836"/>
                </a:lnTo>
                <a:lnTo>
                  <a:pt x="2089" y="834"/>
                </a:lnTo>
                <a:lnTo>
                  <a:pt x="2089" y="834"/>
                </a:lnTo>
                <a:lnTo>
                  <a:pt x="2089" y="834"/>
                </a:lnTo>
                <a:lnTo>
                  <a:pt x="2089" y="834"/>
                </a:lnTo>
                <a:close/>
                <a:moveTo>
                  <a:pt x="2101" y="898"/>
                </a:moveTo>
                <a:lnTo>
                  <a:pt x="2093" y="900"/>
                </a:lnTo>
                <a:lnTo>
                  <a:pt x="2095" y="911"/>
                </a:lnTo>
                <a:lnTo>
                  <a:pt x="2097" y="923"/>
                </a:lnTo>
                <a:lnTo>
                  <a:pt x="2105" y="923"/>
                </a:lnTo>
                <a:lnTo>
                  <a:pt x="2105" y="921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5"/>
                </a:lnTo>
                <a:lnTo>
                  <a:pt x="2105" y="915"/>
                </a:lnTo>
                <a:lnTo>
                  <a:pt x="2105" y="915"/>
                </a:lnTo>
                <a:lnTo>
                  <a:pt x="2105" y="915"/>
                </a:lnTo>
                <a:lnTo>
                  <a:pt x="2103" y="907"/>
                </a:lnTo>
                <a:lnTo>
                  <a:pt x="2101" y="898"/>
                </a:lnTo>
                <a:close/>
                <a:moveTo>
                  <a:pt x="2108" y="961"/>
                </a:moveTo>
                <a:lnTo>
                  <a:pt x="2101" y="963"/>
                </a:lnTo>
                <a:lnTo>
                  <a:pt x="2103" y="974"/>
                </a:lnTo>
                <a:lnTo>
                  <a:pt x="2103" y="986"/>
                </a:lnTo>
                <a:lnTo>
                  <a:pt x="2110" y="986"/>
                </a:lnTo>
                <a:lnTo>
                  <a:pt x="2110" y="982"/>
                </a:lnTo>
                <a:lnTo>
                  <a:pt x="2110" y="980"/>
                </a:lnTo>
                <a:lnTo>
                  <a:pt x="2110" y="980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6"/>
                </a:lnTo>
                <a:lnTo>
                  <a:pt x="2110" y="976"/>
                </a:lnTo>
                <a:lnTo>
                  <a:pt x="2110" y="976"/>
                </a:lnTo>
                <a:lnTo>
                  <a:pt x="2110" y="971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1"/>
                </a:lnTo>
                <a:close/>
                <a:moveTo>
                  <a:pt x="2112" y="1026"/>
                </a:moveTo>
                <a:lnTo>
                  <a:pt x="2105" y="1026"/>
                </a:lnTo>
                <a:lnTo>
                  <a:pt x="2105" y="1038"/>
                </a:lnTo>
                <a:lnTo>
                  <a:pt x="2105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4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6"/>
                </a:lnTo>
                <a:lnTo>
                  <a:pt x="2112" y="1036"/>
                </a:lnTo>
                <a:lnTo>
                  <a:pt x="2112" y="1036"/>
                </a:lnTo>
                <a:lnTo>
                  <a:pt x="2112" y="1030"/>
                </a:lnTo>
                <a:lnTo>
                  <a:pt x="2112" y="1026"/>
                </a:lnTo>
                <a:close/>
                <a:moveTo>
                  <a:pt x="2105" y="1090"/>
                </a:moveTo>
                <a:lnTo>
                  <a:pt x="2105" y="1101"/>
                </a:lnTo>
                <a:lnTo>
                  <a:pt x="2103" y="1113"/>
                </a:lnTo>
                <a:lnTo>
                  <a:pt x="2112" y="1113"/>
                </a:lnTo>
                <a:lnTo>
                  <a:pt x="2112" y="1107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3"/>
                </a:lnTo>
                <a:lnTo>
                  <a:pt x="2112" y="1090"/>
                </a:lnTo>
                <a:lnTo>
                  <a:pt x="2105" y="1090"/>
                </a:lnTo>
                <a:close/>
                <a:moveTo>
                  <a:pt x="2101" y="1153"/>
                </a:moveTo>
                <a:lnTo>
                  <a:pt x="2099" y="1164"/>
                </a:lnTo>
                <a:lnTo>
                  <a:pt x="2099" y="1176"/>
                </a:lnTo>
                <a:lnTo>
                  <a:pt x="2106" y="1178"/>
                </a:lnTo>
                <a:lnTo>
                  <a:pt x="2106" y="1170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59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3"/>
                </a:lnTo>
                <a:lnTo>
                  <a:pt x="2101" y="1153"/>
                </a:lnTo>
                <a:close/>
                <a:moveTo>
                  <a:pt x="2093" y="1216"/>
                </a:moveTo>
                <a:lnTo>
                  <a:pt x="2091" y="1228"/>
                </a:lnTo>
                <a:lnTo>
                  <a:pt x="2089" y="1239"/>
                </a:lnTo>
                <a:lnTo>
                  <a:pt x="2097" y="1241"/>
                </a:lnTo>
                <a:lnTo>
                  <a:pt x="2099" y="1233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4"/>
                </a:lnTo>
                <a:lnTo>
                  <a:pt x="2099" y="1224"/>
                </a:lnTo>
                <a:lnTo>
                  <a:pt x="2099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18"/>
                </a:lnTo>
                <a:lnTo>
                  <a:pt x="2101" y="1216"/>
                </a:lnTo>
                <a:lnTo>
                  <a:pt x="2093" y="1216"/>
                </a:lnTo>
                <a:close/>
                <a:moveTo>
                  <a:pt x="2081" y="1278"/>
                </a:moveTo>
                <a:lnTo>
                  <a:pt x="2080" y="1289"/>
                </a:lnTo>
                <a:lnTo>
                  <a:pt x="2076" y="1301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9" y="1283"/>
                </a:lnTo>
                <a:lnTo>
                  <a:pt x="2089" y="1280"/>
                </a:lnTo>
                <a:lnTo>
                  <a:pt x="2081" y="1278"/>
                </a:lnTo>
                <a:close/>
                <a:moveTo>
                  <a:pt x="2066" y="1339"/>
                </a:moveTo>
                <a:lnTo>
                  <a:pt x="2062" y="1351"/>
                </a:lnTo>
                <a:lnTo>
                  <a:pt x="2060" y="1362"/>
                </a:lnTo>
                <a:lnTo>
                  <a:pt x="2068" y="1364"/>
                </a:lnTo>
                <a:lnTo>
                  <a:pt x="2068" y="1364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70" y="1356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4" y="1347"/>
                </a:lnTo>
                <a:lnTo>
                  <a:pt x="2074" y="1347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1"/>
                </a:lnTo>
                <a:lnTo>
                  <a:pt x="2066" y="1339"/>
                </a:lnTo>
                <a:close/>
                <a:moveTo>
                  <a:pt x="2047" y="1400"/>
                </a:moveTo>
                <a:lnTo>
                  <a:pt x="2043" y="1412"/>
                </a:lnTo>
                <a:lnTo>
                  <a:pt x="2039" y="1421"/>
                </a:lnTo>
                <a:lnTo>
                  <a:pt x="2047" y="1425"/>
                </a:lnTo>
                <a:lnTo>
                  <a:pt x="2047" y="1423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51" y="1414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08"/>
                </a:lnTo>
                <a:lnTo>
                  <a:pt x="2053" y="1408"/>
                </a:lnTo>
                <a:lnTo>
                  <a:pt x="2053" y="1408"/>
                </a:lnTo>
                <a:lnTo>
                  <a:pt x="2055" y="1406"/>
                </a:lnTo>
                <a:lnTo>
                  <a:pt x="2055" y="1402"/>
                </a:lnTo>
                <a:lnTo>
                  <a:pt x="2047" y="1400"/>
                </a:lnTo>
                <a:close/>
                <a:moveTo>
                  <a:pt x="2024" y="1460"/>
                </a:moveTo>
                <a:lnTo>
                  <a:pt x="2020" y="1469"/>
                </a:lnTo>
                <a:lnTo>
                  <a:pt x="2016" y="1481"/>
                </a:lnTo>
                <a:lnTo>
                  <a:pt x="2022" y="1485"/>
                </a:lnTo>
                <a:lnTo>
                  <a:pt x="2028" y="1473"/>
                </a:lnTo>
                <a:lnTo>
                  <a:pt x="2032" y="1462"/>
                </a:lnTo>
                <a:lnTo>
                  <a:pt x="2024" y="1460"/>
                </a:lnTo>
                <a:close/>
                <a:moveTo>
                  <a:pt x="1999" y="1517"/>
                </a:moveTo>
                <a:lnTo>
                  <a:pt x="1993" y="1527"/>
                </a:lnTo>
                <a:lnTo>
                  <a:pt x="1987" y="1539"/>
                </a:lnTo>
                <a:lnTo>
                  <a:pt x="1995" y="1542"/>
                </a:lnTo>
                <a:lnTo>
                  <a:pt x="2001" y="1531"/>
                </a:lnTo>
                <a:lnTo>
                  <a:pt x="2007" y="1521"/>
                </a:lnTo>
                <a:lnTo>
                  <a:pt x="1999" y="1517"/>
                </a:lnTo>
                <a:close/>
                <a:moveTo>
                  <a:pt x="1968" y="1573"/>
                </a:moveTo>
                <a:lnTo>
                  <a:pt x="1963" y="1583"/>
                </a:lnTo>
                <a:lnTo>
                  <a:pt x="1957" y="1594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6"/>
                </a:lnTo>
                <a:lnTo>
                  <a:pt x="1964" y="1596"/>
                </a:lnTo>
                <a:lnTo>
                  <a:pt x="1970" y="1586"/>
                </a:lnTo>
                <a:lnTo>
                  <a:pt x="1976" y="1577"/>
                </a:lnTo>
                <a:lnTo>
                  <a:pt x="1968" y="1573"/>
                </a:lnTo>
                <a:close/>
                <a:moveTo>
                  <a:pt x="1936" y="1627"/>
                </a:moveTo>
                <a:lnTo>
                  <a:pt x="1930" y="1638"/>
                </a:lnTo>
                <a:lnTo>
                  <a:pt x="1922" y="1648"/>
                </a:lnTo>
                <a:lnTo>
                  <a:pt x="1930" y="1652"/>
                </a:lnTo>
                <a:lnTo>
                  <a:pt x="1934" y="1646"/>
                </a:lnTo>
                <a:lnTo>
                  <a:pt x="1936" y="1640"/>
                </a:lnTo>
                <a:lnTo>
                  <a:pt x="1936" y="1640"/>
                </a:lnTo>
                <a:lnTo>
                  <a:pt x="1936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40" y="1636"/>
                </a:lnTo>
                <a:lnTo>
                  <a:pt x="1943" y="1633"/>
                </a:lnTo>
                <a:lnTo>
                  <a:pt x="1936" y="1627"/>
                </a:lnTo>
                <a:close/>
                <a:moveTo>
                  <a:pt x="1899" y="1679"/>
                </a:moveTo>
                <a:lnTo>
                  <a:pt x="1893" y="1688"/>
                </a:lnTo>
                <a:lnTo>
                  <a:pt x="1886" y="1698"/>
                </a:lnTo>
                <a:lnTo>
                  <a:pt x="1892" y="1704"/>
                </a:lnTo>
                <a:lnTo>
                  <a:pt x="1893" y="1702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6"/>
                </a:lnTo>
                <a:lnTo>
                  <a:pt x="1897" y="1696"/>
                </a:lnTo>
                <a:lnTo>
                  <a:pt x="1897" y="1696"/>
                </a:lnTo>
                <a:lnTo>
                  <a:pt x="1901" y="1690"/>
                </a:lnTo>
                <a:lnTo>
                  <a:pt x="1907" y="1684"/>
                </a:lnTo>
                <a:lnTo>
                  <a:pt x="1899" y="1679"/>
                </a:lnTo>
                <a:close/>
                <a:moveTo>
                  <a:pt x="1861" y="1728"/>
                </a:moveTo>
                <a:lnTo>
                  <a:pt x="1853" y="1738"/>
                </a:lnTo>
                <a:lnTo>
                  <a:pt x="1846" y="1748"/>
                </a:lnTo>
                <a:lnTo>
                  <a:pt x="1851" y="1753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3" y="1751"/>
                </a:lnTo>
                <a:lnTo>
                  <a:pt x="1853" y="1751"/>
                </a:lnTo>
                <a:lnTo>
                  <a:pt x="1857" y="1746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0"/>
                </a:lnTo>
                <a:lnTo>
                  <a:pt x="1861" y="1740"/>
                </a:lnTo>
                <a:lnTo>
                  <a:pt x="1861" y="1740"/>
                </a:lnTo>
                <a:lnTo>
                  <a:pt x="1865" y="1738"/>
                </a:lnTo>
                <a:lnTo>
                  <a:pt x="1867" y="1734"/>
                </a:lnTo>
                <a:lnTo>
                  <a:pt x="1861" y="1728"/>
                </a:lnTo>
                <a:close/>
                <a:moveTo>
                  <a:pt x="1819" y="1776"/>
                </a:moveTo>
                <a:lnTo>
                  <a:pt x="1811" y="1786"/>
                </a:lnTo>
                <a:lnTo>
                  <a:pt x="1801" y="1794"/>
                </a:lnTo>
                <a:lnTo>
                  <a:pt x="1807" y="1799"/>
                </a:lnTo>
                <a:lnTo>
                  <a:pt x="1813" y="1794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2" y="1784"/>
                </a:lnTo>
                <a:lnTo>
                  <a:pt x="1824" y="1782"/>
                </a:lnTo>
                <a:lnTo>
                  <a:pt x="1819" y="1776"/>
                </a:lnTo>
                <a:close/>
                <a:moveTo>
                  <a:pt x="1773" y="1822"/>
                </a:moveTo>
                <a:lnTo>
                  <a:pt x="1765" y="1830"/>
                </a:lnTo>
                <a:lnTo>
                  <a:pt x="1755" y="1838"/>
                </a:lnTo>
                <a:lnTo>
                  <a:pt x="1761" y="1844"/>
                </a:lnTo>
                <a:lnTo>
                  <a:pt x="1771" y="1836"/>
                </a:lnTo>
                <a:lnTo>
                  <a:pt x="1778" y="1828"/>
                </a:lnTo>
                <a:lnTo>
                  <a:pt x="1773" y="1822"/>
                </a:lnTo>
                <a:close/>
                <a:moveTo>
                  <a:pt x="1727" y="1863"/>
                </a:moveTo>
                <a:lnTo>
                  <a:pt x="1717" y="1870"/>
                </a:lnTo>
                <a:lnTo>
                  <a:pt x="1707" y="1878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5" y="1884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25" y="1874"/>
                </a:lnTo>
                <a:lnTo>
                  <a:pt x="1730" y="1870"/>
                </a:lnTo>
                <a:lnTo>
                  <a:pt x="1727" y="1863"/>
                </a:lnTo>
                <a:close/>
                <a:moveTo>
                  <a:pt x="1675" y="1903"/>
                </a:moveTo>
                <a:lnTo>
                  <a:pt x="1665" y="1909"/>
                </a:lnTo>
                <a:lnTo>
                  <a:pt x="1656" y="1916"/>
                </a:lnTo>
                <a:lnTo>
                  <a:pt x="1661" y="1922"/>
                </a:lnTo>
                <a:lnTo>
                  <a:pt x="1665" y="1920"/>
                </a:lnTo>
                <a:lnTo>
                  <a:pt x="1671" y="1916"/>
                </a:lnTo>
                <a:lnTo>
                  <a:pt x="1671" y="1916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7" y="1911"/>
                </a:lnTo>
                <a:lnTo>
                  <a:pt x="1681" y="1909"/>
                </a:lnTo>
                <a:lnTo>
                  <a:pt x="1675" y="1903"/>
                </a:lnTo>
                <a:close/>
                <a:moveTo>
                  <a:pt x="1623" y="1938"/>
                </a:moveTo>
                <a:lnTo>
                  <a:pt x="1613" y="1945"/>
                </a:lnTo>
                <a:lnTo>
                  <a:pt x="1604" y="1951"/>
                </a:lnTo>
                <a:lnTo>
                  <a:pt x="1608" y="1959"/>
                </a:lnTo>
                <a:lnTo>
                  <a:pt x="1610" y="1957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21" y="1949"/>
                </a:lnTo>
                <a:lnTo>
                  <a:pt x="1627" y="1945"/>
                </a:lnTo>
                <a:lnTo>
                  <a:pt x="1623" y="1938"/>
                </a:lnTo>
                <a:close/>
                <a:moveTo>
                  <a:pt x="1569" y="1972"/>
                </a:moveTo>
                <a:lnTo>
                  <a:pt x="1558" y="1978"/>
                </a:lnTo>
                <a:lnTo>
                  <a:pt x="1548" y="1984"/>
                </a:lnTo>
                <a:lnTo>
                  <a:pt x="1552" y="1989"/>
                </a:lnTo>
                <a:lnTo>
                  <a:pt x="1562" y="1984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78"/>
                </a:lnTo>
                <a:lnTo>
                  <a:pt x="1571" y="1978"/>
                </a:lnTo>
                <a:lnTo>
                  <a:pt x="1573" y="1978"/>
                </a:lnTo>
                <a:lnTo>
                  <a:pt x="1573" y="1978"/>
                </a:lnTo>
                <a:lnTo>
                  <a:pt x="1569" y="1972"/>
                </a:lnTo>
                <a:close/>
                <a:moveTo>
                  <a:pt x="1514" y="2001"/>
                </a:moveTo>
                <a:lnTo>
                  <a:pt x="1502" y="2007"/>
                </a:lnTo>
                <a:lnTo>
                  <a:pt x="1491" y="2011"/>
                </a:lnTo>
                <a:lnTo>
                  <a:pt x="1494" y="2018"/>
                </a:lnTo>
                <a:lnTo>
                  <a:pt x="1504" y="2012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4" y="2001"/>
                </a:lnTo>
                <a:close/>
                <a:moveTo>
                  <a:pt x="1454" y="2026"/>
                </a:moveTo>
                <a:lnTo>
                  <a:pt x="1445" y="2032"/>
                </a:lnTo>
                <a:lnTo>
                  <a:pt x="1433" y="2035"/>
                </a:lnTo>
                <a:lnTo>
                  <a:pt x="1435" y="2043"/>
                </a:lnTo>
                <a:lnTo>
                  <a:pt x="1439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8" y="2037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4" y="2035"/>
                </a:lnTo>
                <a:lnTo>
                  <a:pt x="1454" y="2035"/>
                </a:lnTo>
                <a:lnTo>
                  <a:pt x="1454" y="2035"/>
                </a:lnTo>
                <a:lnTo>
                  <a:pt x="1456" y="2035"/>
                </a:lnTo>
                <a:lnTo>
                  <a:pt x="1458" y="2034"/>
                </a:lnTo>
                <a:lnTo>
                  <a:pt x="1454" y="2026"/>
                </a:lnTo>
                <a:close/>
                <a:moveTo>
                  <a:pt x="1395" y="2049"/>
                </a:moveTo>
                <a:lnTo>
                  <a:pt x="1385" y="2053"/>
                </a:lnTo>
                <a:lnTo>
                  <a:pt x="1374" y="2057"/>
                </a:lnTo>
                <a:lnTo>
                  <a:pt x="1375" y="2064"/>
                </a:lnTo>
                <a:lnTo>
                  <a:pt x="1377" y="2064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81" y="2062"/>
                </a:lnTo>
                <a:lnTo>
                  <a:pt x="1381" y="2062"/>
                </a:lnTo>
                <a:lnTo>
                  <a:pt x="1389" y="2060"/>
                </a:lnTo>
                <a:lnTo>
                  <a:pt x="1398" y="2057"/>
                </a:lnTo>
                <a:lnTo>
                  <a:pt x="1395" y="2049"/>
                </a:lnTo>
                <a:close/>
                <a:moveTo>
                  <a:pt x="1335" y="2068"/>
                </a:moveTo>
                <a:lnTo>
                  <a:pt x="1324" y="2070"/>
                </a:lnTo>
                <a:lnTo>
                  <a:pt x="1312" y="2074"/>
                </a:lnTo>
                <a:lnTo>
                  <a:pt x="1314" y="2081"/>
                </a:lnTo>
                <a:lnTo>
                  <a:pt x="1326" y="2078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5" y="2068"/>
                </a:lnTo>
                <a:close/>
                <a:moveTo>
                  <a:pt x="1274" y="2083"/>
                </a:moveTo>
                <a:lnTo>
                  <a:pt x="1262" y="2085"/>
                </a:lnTo>
                <a:lnTo>
                  <a:pt x="1251" y="2087"/>
                </a:lnTo>
                <a:lnTo>
                  <a:pt x="1251" y="2095"/>
                </a:lnTo>
                <a:lnTo>
                  <a:pt x="1262" y="2093"/>
                </a:lnTo>
                <a:lnTo>
                  <a:pt x="1276" y="2091"/>
                </a:lnTo>
                <a:lnTo>
                  <a:pt x="1274" y="2083"/>
                </a:lnTo>
                <a:close/>
                <a:moveTo>
                  <a:pt x="1210" y="2093"/>
                </a:moveTo>
                <a:lnTo>
                  <a:pt x="1199" y="2095"/>
                </a:lnTo>
                <a:lnTo>
                  <a:pt x="1187" y="2097"/>
                </a:lnTo>
                <a:lnTo>
                  <a:pt x="1187" y="2105"/>
                </a:lnTo>
                <a:lnTo>
                  <a:pt x="1201" y="2103"/>
                </a:lnTo>
                <a:lnTo>
                  <a:pt x="1212" y="2103"/>
                </a:lnTo>
                <a:lnTo>
                  <a:pt x="1210" y="2093"/>
                </a:lnTo>
                <a:close/>
                <a:moveTo>
                  <a:pt x="1147" y="2101"/>
                </a:moveTo>
                <a:lnTo>
                  <a:pt x="1136" y="2103"/>
                </a:lnTo>
                <a:lnTo>
                  <a:pt x="1124" y="2103"/>
                </a:lnTo>
                <a:lnTo>
                  <a:pt x="1124" y="2110"/>
                </a:lnTo>
                <a:lnTo>
                  <a:pt x="1126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2" y="2110"/>
                </a:lnTo>
                <a:lnTo>
                  <a:pt x="1132" y="2110"/>
                </a:lnTo>
                <a:lnTo>
                  <a:pt x="1132" y="2110"/>
                </a:lnTo>
                <a:lnTo>
                  <a:pt x="1139" y="2110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9" y="2108"/>
                </a:lnTo>
                <a:lnTo>
                  <a:pt x="1149" y="2108"/>
                </a:lnTo>
                <a:lnTo>
                  <a:pt x="1147" y="2101"/>
                </a:lnTo>
                <a:close/>
                <a:moveTo>
                  <a:pt x="1084" y="2105"/>
                </a:moveTo>
                <a:lnTo>
                  <a:pt x="1072" y="2105"/>
                </a:lnTo>
                <a:lnTo>
                  <a:pt x="1061" y="2105"/>
                </a:lnTo>
                <a:lnTo>
                  <a:pt x="1061" y="2112"/>
                </a:lnTo>
                <a:lnTo>
                  <a:pt x="1072" y="2112"/>
                </a:lnTo>
                <a:lnTo>
                  <a:pt x="1084" y="2112"/>
                </a:lnTo>
                <a:lnTo>
                  <a:pt x="1084" y="2105"/>
                </a:lnTo>
                <a:close/>
                <a:moveTo>
                  <a:pt x="997" y="2103"/>
                </a:moveTo>
                <a:lnTo>
                  <a:pt x="997" y="2112"/>
                </a:lnTo>
                <a:lnTo>
                  <a:pt x="997" y="2112"/>
                </a:lnTo>
                <a:lnTo>
                  <a:pt x="999" y="2112"/>
                </a:lnTo>
                <a:lnTo>
                  <a:pt x="999" y="2112"/>
                </a:lnTo>
                <a:lnTo>
                  <a:pt x="999" y="2112"/>
                </a:lnTo>
                <a:lnTo>
                  <a:pt x="999" y="2112"/>
                </a:lnTo>
                <a:lnTo>
                  <a:pt x="1007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9" y="2112"/>
                </a:lnTo>
                <a:lnTo>
                  <a:pt x="1021" y="2112"/>
                </a:lnTo>
                <a:lnTo>
                  <a:pt x="1021" y="2105"/>
                </a:lnTo>
                <a:lnTo>
                  <a:pt x="1009" y="2105"/>
                </a:lnTo>
                <a:lnTo>
                  <a:pt x="997" y="2103"/>
                </a:lnTo>
                <a:close/>
                <a:moveTo>
                  <a:pt x="934" y="2099"/>
                </a:moveTo>
                <a:lnTo>
                  <a:pt x="932" y="2106"/>
                </a:lnTo>
                <a:lnTo>
                  <a:pt x="932" y="2106"/>
                </a:lnTo>
                <a:lnTo>
                  <a:pt x="932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8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51" y="2108"/>
                </a:lnTo>
                <a:lnTo>
                  <a:pt x="957" y="2108"/>
                </a:lnTo>
                <a:lnTo>
                  <a:pt x="957" y="2101"/>
                </a:lnTo>
                <a:lnTo>
                  <a:pt x="946" y="2099"/>
                </a:lnTo>
                <a:lnTo>
                  <a:pt x="934" y="2099"/>
                </a:lnTo>
                <a:close/>
                <a:moveTo>
                  <a:pt x="871" y="2089"/>
                </a:moveTo>
                <a:lnTo>
                  <a:pt x="869" y="2097"/>
                </a:lnTo>
                <a:lnTo>
                  <a:pt x="871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7" y="2099"/>
                </a:lnTo>
                <a:lnTo>
                  <a:pt x="879" y="2099"/>
                </a:lnTo>
                <a:lnTo>
                  <a:pt x="879" y="2099"/>
                </a:lnTo>
                <a:lnTo>
                  <a:pt x="879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90" y="2101"/>
                </a:lnTo>
                <a:lnTo>
                  <a:pt x="894" y="2101"/>
                </a:lnTo>
                <a:lnTo>
                  <a:pt x="894" y="2093"/>
                </a:lnTo>
                <a:lnTo>
                  <a:pt x="882" y="2091"/>
                </a:lnTo>
                <a:lnTo>
                  <a:pt x="871" y="2089"/>
                </a:lnTo>
                <a:close/>
                <a:moveTo>
                  <a:pt x="809" y="2076"/>
                </a:moveTo>
                <a:lnTo>
                  <a:pt x="808" y="2083"/>
                </a:lnTo>
                <a:lnTo>
                  <a:pt x="819" y="2087"/>
                </a:lnTo>
                <a:lnTo>
                  <a:pt x="831" y="2089"/>
                </a:lnTo>
                <a:lnTo>
                  <a:pt x="832" y="2081"/>
                </a:lnTo>
                <a:lnTo>
                  <a:pt x="821" y="2078"/>
                </a:lnTo>
                <a:lnTo>
                  <a:pt x="809" y="2076"/>
                </a:lnTo>
                <a:close/>
                <a:moveTo>
                  <a:pt x="748" y="2058"/>
                </a:move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50" y="2068"/>
                </a:lnTo>
                <a:lnTo>
                  <a:pt x="750" y="2068"/>
                </a:lnTo>
                <a:lnTo>
                  <a:pt x="754" y="2068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63" y="2072"/>
                </a:lnTo>
                <a:lnTo>
                  <a:pt x="769" y="2074"/>
                </a:lnTo>
                <a:lnTo>
                  <a:pt x="771" y="2066"/>
                </a:lnTo>
                <a:lnTo>
                  <a:pt x="760" y="2062"/>
                </a:lnTo>
                <a:lnTo>
                  <a:pt x="748" y="2058"/>
                </a:lnTo>
                <a:close/>
                <a:moveTo>
                  <a:pt x="687" y="2039"/>
                </a:moveTo>
                <a:lnTo>
                  <a:pt x="685" y="2047"/>
                </a:lnTo>
                <a:lnTo>
                  <a:pt x="689" y="2047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51"/>
                </a:lnTo>
                <a:lnTo>
                  <a:pt x="696" y="2051"/>
                </a:lnTo>
                <a:lnTo>
                  <a:pt x="696" y="2051"/>
                </a:lnTo>
                <a:lnTo>
                  <a:pt x="702" y="2053"/>
                </a:lnTo>
                <a:lnTo>
                  <a:pt x="708" y="2055"/>
                </a:lnTo>
                <a:lnTo>
                  <a:pt x="710" y="2047"/>
                </a:lnTo>
                <a:lnTo>
                  <a:pt x="698" y="2043"/>
                </a:lnTo>
                <a:lnTo>
                  <a:pt x="687" y="2039"/>
                </a:lnTo>
                <a:close/>
                <a:moveTo>
                  <a:pt x="629" y="2014"/>
                </a:moveTo>
                <a:lnTo>
                  <a:pt x="625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9" y="2022"/>
                </a:lnTo>
                <a:lnTo>
                  <a:pt x="639" y="2028"/>
                </a:lnTo>
                <a:lnTo>
                  <a:pt x="648" y="2032"/>
                </a:lnTo>
                <a:lnTo>
                  <a:pt x="650" y="2024"/>
                </a:lnTo>
                <a:lnTo>
                  <a:pt x="641" y="2020"/>
                </a:lnTo>
                <a:lnTo>
                  <a:pt x="629" y="2014"/>
                </a:lnTo>
                <a:close/>
                <a:moveTo>
                  <a:pt x="572" y="1987"/>
                </a:moveTo>
                <a:lnTo>
                  <a:pt x="568" y="1993"/>
                </a:lnTo>
                <a:lnTo>
                  <a:pt x="572" y="1995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9"/>
                </a:lnTo>
                <a:lnTo>
                  <a:pt x="575" y="1999"/>
                </a:lnTo>
                <a:lnTo>
                  <a:pt x="579" y="1999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7" y="2003"/>
                </a:lnTo>
                <a:lnTo>
                  <a:pt x="589" y="2005"/>
                </a:lnTo>
                <a:lnTo>
                  <a:pt x="593" y="1997"/>
                </a:lnTo>
                <a:lnTo>
                  <a:pt x="583" y="1993"/>
                </a:lnTo>
                <a:lnTo>
                  <a:pt x="572" y="1987"/>
                </a:lnTo>
                <a:close/>
                <a:moveTo>
                  <a:pt x="516" y="1955"/>
                </a:moveTo>
                <a:lnTo>
                  <a:pt x="512" y="1963"/>
                </a:lnTo>
                <a:lnTo>
                  <a:pt x="516" y="1964"/>
                </a:lnTo>
                <a:lnTo>
                  <a:pt x="518" y="1966"/>
                </a:lnTo>
                <a:lnTo>
                  <a:pt x="518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7" y="1972"/>
                </a:lnTo>
                <a:lnTo>
                  <a:pt x="533" y="1974"/>
                </a:lnTo>
                <a:lnTo>
                  <a:pt x="537" y="1968"/>
                </a:lnTo>
                <a:lnTo>
                  <a:pt x="527" y="1963"/>
                </a:lnTo>
                <a:lnTo>
                  <a:pt x="516" y="1955"/>
                </a:lnTo>
                <a:close/>
                <a:moveTo>
                  <a:pt x="462" y="1922"/>
                </a:moveTo>
                <a:lnTo>
                  <a:pt x="458" y="1928"/>
                </a:lnTo>
                <a:lnTo>
                  <a:pt x="462" y="1930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6"/>
                </a:lnTo>
                <a:lnTo>
                  <a:pt x="468" y="1936"/>
                </a:lnTo>
                <a:lnTo>
                  <a:pt x="468" y="1936"/>
                </a:lnTo>
                <a:lnTo>
                  <a:pt x="474" y="1938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83" y="1936"/>
                </a:lnTo>
                <a:lnTo>
                  <a:pt x="474" y="1928"/>
                </a:lnTo>
                <a:lnTo>
                  <a:pt x="462" y="1922"/>
                </a:lnTo>
                <a:close/>
                <a:moveTo>
                  <a:pt x="412" y="1884"/>
                </a:moveTo>
                <a:lnTo>
                  <a:pt x="407" y="1890"/>
                </a:lnTo>
                <a:lnTo>
                  <a:pt x="410" y="1893"/>
                </a:lnTo>
                <a:lnTo>
                  <a:pt x="414" y="1897"/>
                </a:lnTo>
                <a:lnTo>
                  <a:pt x="414" y="1897"/>
                </a:lnTo>
                <a:lnTo>
                  <a:pt x="414" y="1897"/>
                </a:lnTo>
                <a:lnTo>
                  <a:pt x="414" y="1897"/>
                </a:lnTo>
                <a:lnTo>
                  <a:pt x="416" y="1897"/>
                </a:lnTo>
                <a:lnTo>
                  <a:pt x="416" y="1897"/>
                </a:lnTo>
                <a:lnTo>
                  <a:pt x="416" y="1897"/>
                </a:lnTo>
                <a:lnTo>
                  <a:pt x="420" y="1901"/>
                </a:lnTo>
                <a:lnTo>
                  <a:pt x="426" y="1905"/>
                </a:lnTo>
                <a:lnTo>
                  <a:pt x="431" y="1899"/>
                </a:lnTo>
                <a:lnTo>
                  <a:pt x="422" y="1892"/>
                </a:lnTo>
                <a:lnTo>
                  <a:pt x="412" y="1884"/>
                </a:lnTo>
                <a:close/>
                <a:moveTo>
                  <a:pt x="362" y="1844"/>
                </a:move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7"/>
                </a:lnTo>
                <a:lnTo>
                  <a:pt x="364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8" y="1857"/>
                </a:lnTo>
                <a:lnTo>
                  <a:pt x="368" y="1857"/>
                </a:lnTo>
                <a:lnTo>
                  <a:pt x="368" y="1857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82" y="1859"/>
                </a:lnTo>
                <a:lnTo>
                  <a:pt x="372" y="1851"/>
                </a:lnTo>
                <a:lnTo>
                  <a:pt x="362" y="1844"/>
                </a:lnTo>
                <a:close/>
                <a:moveTo>
                  <a:pt x="316" y="1799"/>
                </a:moveTo>
                <a:lnTo>
                  <a:pt x="311" y="1805"/>
                </a:lnTo>
                <a:lnTo>
                  <a:pt x="316" y="1811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4" y="1819"/>
                </a:lnTo>
                <a:lnTo>
                  <a:pt x="324" y="1819"/>
                </a:lnTo>
                <a:lnTo>
                  <a:pt x="324" y="1819"/>
                </a:lnTo>
                <a:lnTo>
                  <a:pt x="326" y="1821"/>
                </a:lnTo>
                <a:lnTo>
                  <a:pt x="328" y="1822"/>
                </a:lnTo>
                <a:lnTo>
                  <a:pt x="334" y="1817"/>
                </a:lnTo>
                <a:lnTo>
                  <a:pt x="326" y="1809"/>
                </a:lnTo>
                <a:lnTo>
                  <a:pt x="316" y="1799"/>
                </a:lnTo>
                <a:close/>
                <a:moveTo>
                  <a:pt x="272" y="1753"/>
                </a:moveTo>
                <a:lnTo>
                  <a:pt x="266" y="1759"/>
                </a:lnTo>
                <a:lnTo>
                  <a:pt x="274" y="1769"/>
                </a:lnTo>
                <a:lnTo>
                  <a:pt x="284" y="1776"/>
                </a:lnTo>
                <a:lnTo>
                  <a:pt x="284" y="1776"/>
                </a:lnTo>
                <a:lnTo>
                  <a:pt x="284" y="1776"/>
                </a:lnTo>
                <a:lnTo>
                  <a:pt x="290" y="1773"/>
                </a:lnTo>
                <a:lnTo>
                  <a:pt x="282" y="1763"/>
                </a:lnTo>
                <a:lnTo>
                  <a:pt x="272" y="1753"/>
                </a:lnTo>
                <a:close/>
                <a:moveTo>
                  <a:pt x="232" y="1705"/>
                </a:moveTo>
                <a:lnTo>
                  <a:pt x="226" y="1711"/>
                </a:lnTo>
                <a:lnTo>
                  <a:pt x="226" y="1711"/>
                </a:lnTo>
                <a:lnTo>
                  <a:pt x="228" y="1711"/>
                </a:lnTo>
                <a:lnTo>
                  <a:pt x="228" y="1711"/>
                </a:lnTo>
                <a:lnTo>
                  <a:pt x="228" y="1711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34" y="1721"/>
                </a:lnTo>
                <a:lnTo>
                  <a:pt x="242" y="1728"/>
                </a:lnTo>
                <a:lnTo>
                  <a:pt x="247" y="1725"/>
                </a:lnTo>
                <a:lnTo>
                  <a:pt x="240" y="1715"/>
                </a:lnTo>
                <a:lnTo>
                  <a:pt x="232" y="1705"/>
                </a:lnTo>
                <a:close/>
                <a:moveTo>
                  <a:pt x="194" y="1654"/>
                </a:moveTo>
                <a:lnTo>
                  <a:pt x="188" y="1659"/>
                </a:lnTo>
                <a:lnTo>
                  <a:pt x="192" y="1665"/>
                </a:lnTo>
                <a:lnTo>
                  <a:pt x="196" y="1671"/>
                </a:lnTo>
                <a:lnTo>
                  <a:pt x="196" y="1671"/>
                </a:lnTo>
                <a:lnTo>
                  <a:pt x="196" y="1671"/>
                </a:lnTo>
                <a:lnTo>
                  <a:pt x="196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9" y="1675"/>
                </a:lnTo>
                <a:lnTo>
                  <a:pt x="199" y="1675"/>
                </a:lnTo>
                <a:lnTo>
                  <a:pt x="201" y="1677"/>
                </a:lnTo>
                <a:lnTo>
                  <a:pt x="201" y="1679"/>
                </a:lnTo>
                <a:lnTo>
                  <a:pt x="209" y="1675"/>
                </a:lnTo>
                <a:lnTo>
                  <a:pt x="201" y="1665"/>
                </a:lnTo>
                <a:lnTo>
                  <a:pt x="194" y="1654"/>
                </a:lnTo>
                <a:close/>
                <a:moveTo>
                  <a:pt x="159" y="1602"/>
                </a:moveTo>
                <a:lnTo>
                  <a:pt x="153" y="1606"/>
                </a:lnTo>
                <a:lnTo>
                  <a:pt x="159" y="1615"/>
                </a:lnTo>
                <a:lnTo>
                  <a:pt x="165" y="1627"/>
                </a:lnTo>
                <a:lnTo>
                  <a:pt x="172" y="1621"/>
                </a:lnTo>
                <a:lnTo>
                  <a:pt x="167" y="1611"/>
                </a:lnTo>
                <a:lnTo>
                  <a:pt x="159" y="1602"/>
                </a:lnTo>
                <a:close/>
                <a:moveTo>
                  <a:pt x="128" y="1546"/>
                </a:moveTo>
                <a:lnTo>
                  <a:pt x="121" y="1550"/>
                </a:lnTo>
                <a:lnTo>
                  <a:pt x="123" y="1552"/>
                </a:lnTo>
                <a:lnTo>
                  <a:pt x="123" y="1554"/>
                </a:lnTo>
                <a:lnTo>
                  <a:pt x="123" y="1554"/>
                </a:lnTo>
                <a:lnTo>
                  <a:pt x="123" y="1554"/>
                </a:lnTo>
                <a:lnTo>
                  <a:pt x="123" y="1554"/>
                </a:lnTo>
                <a:lnTo>
                  <a:pt x="126" y="1560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2" y="1569"/>
                </a:lnTo>
                <a:lnTo>
                  <a:pt x="132" y="1571"/>
                </a:lnTo>
                <a:lnTo>
                  <a:pt x="140" y="1567"/>
                </a:lnTo>
                <a:lnTo>
                  <a:pt x="134" y="1556"/>
                </a:lnTo>
                <a:lnTo>
                  <a:pt x="128" y="1546"/>
                </a:lnTo>
                <a:close/>
                <a:moveTo>
                  <a:pt x="100" y="1489"/>
                </a:moveTo>
                <a:lnTo>
                  <a:pt x="94" y="1492"/>
                </a:lnTo>
                <a:lnTo>
                  <a:pt x="98" y="1504"/>
                </a:lnTo>
                <a:lnTo>
                  <a:pt x="103" y="1514"/>
                </a:lnTo>
                <a:lnTo>
                  <a:pt x="111" y="1512"/>
                </a:lnTo>
                <a:lnTo>
                  <a:pt x="105" y="1500"/>
                </a:lnTo>
                <a:lnTo>
                  <a:pt x="100" y="1489"/>
                </a:lnTo>
                <a:close/>
                <a:moveTo>
                  <a:pt x="77" y="1431"/>
                </a:moveTo>
                <a:lnTo>
                  <a:pt x="69" y="1433"/>
                </a:lnTo>
                <a:lnTo>
                  <a:pt x="69" y="1437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5" y="1446"/>
                </a:lnTo>
                <a:lnTo>
                  <a:pt x="75" y="1446"/>
                </a:lnTo>
                <a:lnTo>
                  <a:pt x="75" y="1446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2"/>
                </a:lnTo>
                <a:lnTo>
                  <a:pt x="75" y="1452"/>
                </a:lnTo>
                <a:lnTo>
                  <a:pt x="75" y="1452"/>
                </a:lnTo>
                <a:lnTo>
                  <a:pt x="75" y="1452"/>
                </a:lnTo>
                <a:lnTo>
                  <a:pt x="77" y="1454"/>
                </a:lnTo>
                <a:lnTo>
                  <a:pt x="77" y="1456"/>
                </a:lnTo>
                <a:lnTo>
                  <a:pt x="84" y="1452"/>
                </a:lnTo>
                <a:lnTo>
                  <a:pt x="80" y="1443"/>
                </a:lnTo>
                <a:lnTo>
                  <a:pt x="77" y="1431"/>
                </a:lnTo>
                <a:close/>
                <a:moveTo>
                  <a:pt x="55" y="1372"/>
                </a:moveTo>
                <a:lnTo>
                  <a:pt x="48" y="1374"/>
                </a:lnTo>
                <a:lnTo>
                  <a:pt x="50" y="1379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5" y="1395"/>
                </a:lnTo>
                <a:lnTo>
                  <a:pt x="55" y="1397"/>
                </a:lnTo>
                <a:lnTo>
                  <a:pt x="63" y="1393"/>
                </a:lnTo>
                <a:lnTo>
                  <a:pt x="59" y="1381"/>
                </a:lnTo>
                <a:lnTo>
                  <a:pt x="55" y="1372"/>
                </a:lnTo>
                <a:close/>
                <a:moveTo>
                  <a:pt x="38" y="1310"/>
                </a:moveTo>
                <a:lnTo>
                  <a:pt x="31" y="1312"/>
                </a:lnTo>
                <a:lnTo>
                  <a:pt x="32" y="1324"/>
                </a:lnTo>
                <a:lnTo>
                  <a:pt x="36" y="1335"/>
                </a:lnTo>
                <a:lnTo>
                  <a:pt x="44" y="1333"/>
                </a:lnTo>
                <a:lnTo>
                  <a:pt x="40" y="1322"/>
                </a:lnTo>
                <a:lnTo>
                  <a:pt x="38" y="1310"/>
                </a:lnTo>
                <a:close/>
                <a:moveTo>
                  <a:pt x="25" y="1247"/>
                </a:moveTo>
                <a:lnTo>
                  <a:pt x="17" y="1249"/>
                </a:lnTo>
                <a:lnTo>
                  <a:pt x="17" y="1255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21" y="1268"/>
                </a:lnTo>
                <a:lnTo>
                  <a:pt x="21" y="1272"/>
                </a:lnTo>
                <a:lnTo>
                  <a:pt x="29" y="1272"/>
                </a:lnTo>
                <a:lnTo>
                  <a:pt x="27" y="1258"/>
                </a:lnTo>
                <a:lnTo>
                  <a:pt x="25" y="1247"/>
                </a:lnTo>
                <a:close/>
                <a:moveTo>
                  <a:pt x="15" y="1186"/>
                </a:move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9" y="1203"/>
                </a:lnTo>
                <a:lnTo>
                  <a:pt x="9" y="1210"/>
                </a:lnTo>
                <a:lnTo>
                  <a:pt x="17" y="1209"/>
                </a:lnTo>
                <a:lnTo>
                  <a:pt x="17" y="1197"/>
                </a:lnTo>
                <a:lnTo>
                  <a:pt x="15" y="1186"/>
                </a:lnTo>
                <a:close/>
                <a:moveTo>
                  <a:pt x="9" y="1122"/>
                </a:moveTo>
                <a:lnTo>
                  <a:pt x="2" y="1122"/>
                </a:lnTo>
                <a:lnTo>
                  <a:pt x="2" y="1124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32"/>
                </a:lnTo>
                <a:lnTo>
                  <a:pt x="2" y="1136"/>
                </a:lnTo>
                <a:lnTo>
                  <a:pt x="2" y="1136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5"/>
                </a:lnTo>
                <a:lnTo>
                  <a:pt x="2" y="1145"/>
                </a:lnTo>
                <a:lnTo>
                  <a:pt x="2" y="1145"/>
                </a:lnTo>
                <a:lnTo>
                  <a:pt x="2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11" y="1145"/>
                </a:lnTo>
                <a:lnTo>
                  <a:pt x="9" y="1134"/>
                </a:lnTo>
                <a:lnTo>
                  <a:pt x="9" y="1122"/>
                </a:lnTo>
                <a:close/>
                <a:moveTo>
                  <a:pt x="7" y="1059"/>
                </a:moveTo>
                <a:lnTo>
                  <a:pt x="0" y="1059"/>
                </a:lnTo>
                <a:lnTo>
                  <a:pt x="0" y="1065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4"/>
                </a:lnTo>
                <a:lnTo>
                  <a:pt x="0" y="1074"/>
                </a:lnTo>
                <a:lnTo>
                  <a:pt x="0" y="1074"/>
                </a:lnTo>
                <a:lnTo>
                  <a:pt x="0" y="1074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80"/>
                </a:lnTo>
                <a:lnTo>
                  <a:pt x="0" y="1082"/>
                </a:lnTo>
                <a:lnTo>
                  <a:pt x="7" y="1082"/>
                </a:lnTo>
                <a:lnTo>
                  <a:pt x="7" y="1070"/>
                </a:lnTo>
                <a:lnTo>
                  <a:pt x="7" y="1059"/>
                </a:lnTo>
                <a:close/>
                <a:moveTo>
                  <a:pt x="2" y="994"/>
                </a:moveTo>
                <a:lnTo>
                  <a:pt x="0" y="997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11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7"/>
                </a:lnTo>
                <a:lnTo>
                  <a:pt x="0" y="1017"/>
                </a:lnTo>
                <a:lnTo>
                  <a:pt x="0" y="1017"/>
                </a:lnTo>
                <a:lnTo>
                  <a:pt x="0" y="1019"/>
                </a:lnTo>
                <a:lnTo>
                  <a:pt x="7" y="1019"/>
                </a:lnTo>
                <a:lnTo>
                  <a:pt x="7" y="1007"/>
                </a:lnTo>
                <a:lnTo>
                  <a:pt x="9" y="996"/>
                </a:lnTo>
                <a:lnTo>
                  <a:pt x="2" y="994"/>
                </a:lnTo>
                <a:close/>
                <a:moveTo>
                  <a:pt x="6" y="930"/>
                </a:moveTo>
                <a:lnTo>
                  <a:pt x="6" y="932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44"/>
                </a:lnTo>
                <a:lnTo>
                  <a:pt x="4" y="955"/>
                </a:lnTo>
                <a:lnTo>
                  <a:pt x="11" y="955"/>
                </a:lnTo>
                <a:lnTo>
                  <a:pt x="13" y="944"/>
                </a:lnTo>
                <a:lnTo>
                  <a:pt x="15" y="932"/>
                </a:lnTo>
                <a:lnTo>
                  <a:pt x="6" y="930"/>
                </a:lnTo>
                <a:close/>
                <a:moveTo>
                  <a:pt x="15" y="867"/>
                </a:moveTo>
                <a:lnTo>
                  <a:pt x="15" y="875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4"/>
                </a:lnTo>
                <a:lnTo>
                  <a:pt x="13" y="884"/>
                </a:lnTo>
                <a:lnTo>
                  <a:pt x="13" y="884"/>
                </a:lnTo>
                <a:lnTo>
                  <a:pt x="13" y="884"/>
                </a:lnTo>
                <a:lnTo>
                  <a:pt x="13" y="888"/>
                </a:lnTo>
                <a:lnTo>
                  <a:pt x="11" y="892"/>
                </a:lnTo>
                <a:lnTo>
                  <a:pt x="19" y="892"/>
                </a:lnTo>
                <a:lnTo>
                  <a:pt x="21" y="880"/>
                </a:lnTo>
                <a:lnTo>
                  <a:pt x="23" y="869"/>
                </a:lnTo>
                <a:lnTo>
                  <a:pt x="15" y="867"/>
                </a:lnTo>
                <a:close/>
                <a:moveTo>
                  <a:pt x="29" y="806"/>
                </a:moveTo>
                <a:lnTo>
                  <a:pt x="27" y="817"/>
                </a:lnTo>
                <a:lnTo>
                  <a:pt x="23" y="829"/>
                </a:lnTo>
                <a:lnTo>
                  <a:pt x="31" y="831"/>
                </a:lnTo>
                <a:lnTo>
                  <a:pt x="34" y="819"/>
                </a:lnTo>
                <a:lnTo>
                  <a:pt x="36" y="808"/>
                </a:lnTo>
                <a:lnTo>
                  <a:pt x="29" y="806"/>
                </a:lnTo>
                <a:close/>
                <a:moveTo>
                  <a:pt x="46" y="742"/>
                </a:moveTo>
                <a:lnTo>
                  <a:pt x="46" y="746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2" y="760"/>
                </a:lnTo>
                <a:lnTo>
                  <a:pt x="40" y="765"/>
                </a:lnTo>
                <a:lnTo>
                  <a:pt x="40" y="765"/>
                </a:lnTo>
                <a:lnTo>
                  <a:pt x="48" y="769"/>
                </a:lnTo>
                <a:lnTo>
                  <a:pt x="50" y="758"/>
                </a:lnTo>
                <a:lnTo>
                  <a:pt x="54" y="746"/>
                </a:lnTo>
                <a:lnTo>
                  <a:pt x="46" y="742"/>
                </a:lnTo>
                <a:close/>
                <a:moveTo>
                  <a:pt x="67" y="683"/>
                </a:moveTo>
                <a:lnTo>
                  <a:pt x="67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1" y="696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67" y="708"/>
                </a:lnTo>
                <a:lnTo>
                  <a:pt x="71" y="696"/>
                </a:lnTo>
                <a:lnTo>
                  <a:pt x="75" y="685"/>
                </a:lnTo>
                <a:lnTo>
                  <a:pt x="67" y="683"/>
                </a:lnTo>
                <a:close/>
                <a:moveTo>
                  <a:pt x="92" y="623"/>
                </a:moveTo>
                <a:lnTo>
                  <a:pt x="90" y="625"/>
                </a:lnTo>
                <a:lnTo>
                  <a:pt x="90" y="627"/>
                </a:lnTo>
                <a:lnTo>
                  <a:pt x="90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4" y="639"/>
                </a:lnTo>
                <a:lnTo>
                  <a:pt x="82" y="646"/>
                </a:lnTo>
                <a:lnTo>
                  <a:pt x="90" y="648"/>
                </a:lnTo>
                <a:lnTo>
                  <a:pt x="94" y="639"/>
                </a:lnTo>
                <a:lnTo>
                  <a:pt x="98" y="627"/>
                </a:lnTo>
                <a:lnTo>
                  <a:pt x="92" y="623"/>
                </a:lnTo>
                <a:close/>
                <a:moveTo>
                  <a:pt x="119" y="566"/>
                </a:moveTo>
                <a:lnTo>
                  <a:pt x="115" y="573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1" y="579"/>
                </a:lnTo>
                <a:lnTo>
                  <a:pt x="111" y="579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09" y="585"/>
                </a:lnTo>
                <a:lnTo>
                  <a:pt x="109" y="587"/>
                </a:lnTo>
                <a:lnTo>
                  <a:pt x="115" y="591"/>
                </a:lnTo>
                <a:lnTo>
                  <a:pt x="121" y="581"/>
                </a:lnTo>
                <a:lnTo>
                  <a:pt x="126" y="570"/>
                </a:lnTo>
                <a:lnTo>
                  <a:pt x="119" y="566"/>
                </a:lnTo>
                <a:close/>
                <a:moveTo>
                  <a:pt x="151" y="510"/>
                </a:moveTo>
                <a:lnTo>
                  <a:pt x="148" y="518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7"/>
                </a:lnTo>
                <a:lnTo>
                  <a:pt x="142" y="527"/>
                </a:lnTo>
                <a:lnTo>
                  <a:pt x="142" y="527"/>
                </a:lnTo>
                <a:lnTo>
                  <a:pt x="140" y="529"/>
                </a:lnTo>
                <a:lnTo>
                  <a:pt x="138" y="531"/>
                </a:lnTo>
                <a:lnTo>
                  <a:pt x="146" y="535"/>
                </a:lnTo>
                <a:lnTo>
                  <a:pt x="151" y="526"/>
                </a:lnTo>
                <a:lnTo>
                  <a:pt x="157" y="514"/>
                </a:lnTo>
                <a:lnTo>
                  <a:pt x="151" y="510"/>
                </a:lnTo>
                <a:close/>
                <a:moveTo>
                  <a:pt x="186" y="456"/>
                </a:moveTo>
                <a:lnTo>
                  <a:pt x="180" y="464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2" y="476"/>
                </a:lnTo>
                <a:lnTo>
                  <a:pt x="172" y="476"/>
                </a:lnTo>
                <a:lnTo>
                  <a:pt x="178" y="481"/>
                </a:lnTo>
                <a:lnTo>
                  <a:pt x="186" y="472"/>
                </a:lnTo>
                <a:lnTo>
                  <a:pt x="192" y="460"/>
                </a:lnTo>
                <a:lnTo>
                  <a:pt x="186" y="456"/>
                </a:lnTo>
                <a:close/>
                <a:moveTo>
                  <a:pt x="222" y="405"/>
                </a:moveTo>
                <a:lnTo>
                  <a:pt x="219" y="412"/>
                </a:lnTo>
                <a:lnTo>
                  <a:pt x="213" y="418"/>
                </a:lnTo>
                <a:lnTo>
                  <a:pt x="213" y="418"/>
                </a:lnTo>
                <a:lnTo>
                  <a:pt x="213" y="418"/>
                </a:lnTo>
                <a:lnTo>
                  <a:pt x="213" y="418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2"/>
                </a:lnTo>
                <a:lnTo>
                  <a:pt x="209" y="424"/>
                </a:lnTo>
                <a:lnTo>
                  <a:pt x="215" y="430"/>
                </a:lnTo>
                <a:lnTo>
                  <a:pt x="222" y="420"/>
                </a:lnTo>
                <a:lnTo>
                  <a:pt x="230" y="410"/>
                </a:lnTo>
                <a:lnTo>
                  <a:pt x="222" y="405"/>
                </a:lnTo>
                <a:close/>
                <a:moveTo>
                  <a:pt x="265" y="357"/>
                </a:moveTo>
                <a:lnTo>
                  <a:pt x="257" y="364"/>
                </a:lnTo>
                <a:lnTo>
                  <a:pt x="249" y="374"/>
                </a:lnTo>
                <a:lnTo>
                  <a:pt x="255" y="380"/>
                </a:lnTo>
                <a:lnTo>
                  <a:pt x="263" y="370"/>
                </a:lnTo>
                <a:lnTo>
                  <a:pt x="270" y="361"/>
                </a:lnTo>
                <a:lnTo>
                  <a:pt x="265" y="357"/>
                </a:lnTo>
                <a:close/>
                <a:moveTo>
                  <a:pt x="309" y="309"/>
                </a:moveTo>
                <a:lnTo>
                  <a:pt x="299" y="318"/>
                </a:lnTo>
                <a:lnTo>
                  <a:pt x="291" y="326"/>
                </a:lnTo>
                <a:lnTo>
                  <a:pt x="297" y="332"/>
                </a:lnTo>
                <a:lnTo>
                  <a:pt x="305" y="324"/>
                </a:lnTo>
                <a:lnTo>
                  <a:pt x="313" y="314"/>
                </a:lnTo>
                <a:lnTo>
                  <a:pt x="309" y="309"/>
                </a:lnTo>
                <a:close/>
                <a:moveTo>
                  <a:pt x="355" y="265"/>
                </a:moveTo>
                <a:lnTo>
                  <a:pt x="345" y="274"/>
                </a:lnTo>
                <a:lnTo>
                  <a:pt x="337" y="282"/>
                </a:lnTo>
                <a:lnTo>
                  <a:pt x="341" y="288"/>
                </a:lnTo>
                <a:lnTo>
                  <a:pt x="351" y="280"/>
                </a:lnTo>
                <a:lnTo>
                  <a:pt x="361" y="272"/>
                </a:lnTo>
                <a:lnTo>
                  <a:pt x="355" y="265"/>
                </a:lnTo>
                <a:close/>
                <a:moveTo>
                  <a:pt x="403" y="224"/>
                </a:moveTo>
                <a:lnTo>
                  <a:pt x="395" y="230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5" y="238"/>
                </a:lnTo>
                <a:lnTo>
                  <a:pt x="385" y="240"/>
                </a:lnTo>
                <a:lnTo>
                  <a:pt x="389" y="245"/>
                </a:lnTo>
                <a:lnTo>
                  <a:pt x="399" y="238"/>
                </a:lnTo>
                <a:lnTo>
                  <a:pt x="408" y="230"/>
                </a:lnTo>
                <a:lnTo>
                  <a:pt x="403" y="224"/>
                </a:lnTo>
                <a:close/>
                <a:moveTo>
                  <a:pt x="455" y="186"/>
                </a:moveTo>
                <a:lnTo>
                  <a:pt x="455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1" y="188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49" y="190"/>
                </a:lnTo>
                <a:lnTo>
                  <a:pt x="449" y="190"/>
                </a:lnTo>
                <a:lnTo>
                  <a:pt x="443" y="196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201"/>
                </a:lnTo>
                <a:lnTo>
                  <a:pt x="435" y="201"/>
                </a:lnTo>
                <a:lnTo>
                  <a:pt x="439" y="207"/>
                </a:lnTo>
                <a:lnTo>
                  <a:pt x="449" y="199"/>
                </a:lnTo>
                <a:lnTo>
                  <a:pt x="460" y="194"/>
                </a:lnTo>
                <a:lnTo>
                  <a:pt x="455" y="186"/>
                </a:lnTo>
                <a:close/>
                <a:moveTo>
                  <a:pt x="508" y="151"/>
                </a:moveTo>
                <a:lnTo>
                  <a:pt x="499" y="157"/>
                </a:lnTo>
                <a:lnTo>
                  <a:pt x="489" y="165"/>
                </a:lnTo>
                <a:lnTo>
                  <a:pt x="493" y="171"/>
                </a:lnTo>
                <a:lnTo>
                  <a:pt x="502" y="165"/>
                </a:lnTo>
                <a:lnTo>
                  <a:pt x="512" y="159"/>
                </a:lnTo>
                <a:lnTo>
                  <a:pt x="508" y="151"/>
                </a:lnTo>
                <a:close/>
                <a:moveTo>
                  <a:pt x="564" y="121"/>
                </a:moveTo>
                <a:lnTo>
                  <a:pt x="554" y="126"/>
                </a:lnTo>
                <a:lnTo>
                  <a:pt x="543" y="132"/>
                </a:lnTo>
                <a:lnTo>
                  <a:pt x="547" y="138"/>
                </a:lnTo>
                <a:lnTo>
                  <a:pt x="558" y="132"/>
                </a:lnTo>
                <a:lnTo>
                  <a:pt x="568" y="126"/>
                </a:lnTo>
                <a:lnTo>
                  <a:pt x="564" y="121"/>
                </a:lnTo>
                <a:close/>
                <a:moveTo>
                  <a:pt x="621" y="92"/>
                </a:moveTo>
                <a:lnTo>
                  <a:pt x="616" y="94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2" y="101"/>
                </a:lnTo>
                <a:lnTo>
                  <a:pt x="600" y="101"/>
                </a:lnTo>
                <a:lnTo>
                  <a:pt x="604" y="109"/>
                </a:lnTo>
                <a:lnTo>
                  <a:pt x="614" y="105"/>
                </a:lnTo>
                <a:lnTo>
                  <a:pt x="625" y="100"/>
                </a:lnTo>
                <a:lnTo>
                  <a:pt x="621" y="92"/>
                </a:lnTo>
                <a:close/>
                <a:moveTo>
                  <a:pt x="681" y="67"/>
                </a:moveTo>
                <a:lnTo>
                  <a:pt x="671" y="71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7"/>
                </a:lnTo>
                <a:lnTo>
                  <a:pt x="658" y="77"/>
                </a:lnTo>
                <a:lnTo>
                  <a:pt x="662" y="84"/>
                </a:lnTo>
                <a:lnTo>
                  <a:pt x="673" y="78"/>
                </a:lnTo>
                <a:lnTo>
                  <a:pt x="683" y="75"/>
                </a:lnTo>
                <a:lnTo>
                  <a:pt x="681" y="67"/>
                </a:lnTo>
                <a:close/>
                <a:moveTo>
                  <a:pt x="740" y="46"/>
                </a:moveTo>
                <a:lnTo>
                  <a:pt x="738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7" y="54"/>
                </a:lnTo>
                <a:lnTo>
                  <a:pt x="717" y="54"/>
                </a:lnTo>
                <a:lnTo>
                  <a:pt x="721" y="61"/>
                </a:lnTo>
                <a:lnTo>
                  <a:pt x="733" y="57"/>
                </a:lnTo>
                <a:lnTo>
                  <a:pt x="744" y="54"/>
                </a:lnTo>
                <a:lnTo>
                  <a:pt x="740" y="46"/>
                </a:lnTo>
                <a:close/>
                <a:moveTo>
                  <a:pt x="802" y="31"/>
                </a:moveTo>
                <a:lnTo>
                  <a:pt x="798" y="31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88" y="32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1" y="34"/>
                </a:lnTo>
                <a:lnTo>
                  <a:pt x="779" y="36"/>
                </a:lnTo>
                <a:lnTo>
                  <a:pt x="781" y="44"/>
                </a:lnTo>
                <a:lnTo>
                  <a:pt x="792" y="40"/>
                </a:lnTo>
                <a:lnTo>
                  <a:pt x="804" y="38"/>
                </a:lnTo>
                <a:lnTo>
                  <a:pt x="802" y="31"/>
                </a:lnTo>
                <a:close/>
                <a:moveTo>
                  <a:pt x="865" y="17"/>
                </a:moveTo>
                <a:lnTo>
                  <a:pt x="863" y="17"/>
                </a:lnTo>
                <a:lnTo>
                  <a:pt x="863" y="17"/>
                </a:lnTo>
                <a:lnTo>
                  <a:pt x="863" y="17"/>
                </a:lnTo>
                <a:lnTo>
                  <a:pt x="863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6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46" y="21"/>
                </a:lnTo>
                <a:lnTo>
                  <a:pt x="842" y="21"/>
                </a:lnTo>
                <a:lnTo>
                  <a:pt x="844" y="29"/>
                </a:lnTo>
                <a:lnTo>
                  <a:pt x="856" y="27"/>
                </a:lnTo>
                <a:lnTo>
                  <a:pt x="867" y="25"/>
                </a:lnTo>
                <a:lnTo>
                  <a:pt x="865" y="17"/>
                </a:lnTo>
                <a:close/>
                <a:moveTo>
                  <a:pt x="928" y="7"/>
                </a:moveTo>
                <a:lnTo>
                  <a:pt x="926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15" y="7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5" y="9"/>
                </a:lnTo>
                <a:lnTo>
                  <a:pt x="905" y="9"/>
                </a:lnTo>
                <a:lnTo>
                  <a:pt x="905" y="17"/>
                </a:lnTo>
                <a:lnTo>
                  <a:pt x="917" y="15"/>
                </a:lnTo>
                <a:lnTo>
                  <a:pt x="930" y="15"/>
                </a:lnTo>
                <a:lnTo>
                  <a:pt x="928" y="7"/>
                </a:lnTo>
                <a:close/>
                <a:moveTo>
                  <a:pt x="992" y="2"/>
                </a:moveTo>
                <a:lnTo>
                  <a:pt x="98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3" y="2"/>
                </a:lnTo>
                <a:lnTo>
                  <a:pt x="969" y="2"/>
                </a:lnTo>
                <a:lnTo>
                  <a:pt x="969" y="11"/>
                </a:lnTo>
                <a:lnTo>
                  <a:pt x="980" y="9"/>
                </a:lnTo>
                <a:lnTo>
                  <a:pt x="992" y="9"/>
                </a:lnTo>
                <a:lnTo>
                  <a:pt x="992" y="2"/>
                </a:lnTo>
                <a:close/>
                <a:moveTo>
                  <a:pt x="1057" y="0"/>
                </a:move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42" y="0"/>
                </a:lnTo>
                <a:lnTo>
                  <a:pt x="1032" y="0"/>
                </a:lnTo>
                <a:lnTo>
                  <a:pt x="1032" y="7"/>
                </a:lnTo>
                <a:lnTo>
                  <a:pt x="1044" y="7"/>
                </a:lnTo>
                <a:lnTo>
                  <a:pt x="1057" y="7"/>
                </a:lnTo>
                <a:lnTo>
                  <a:pt x="1057" y="0"/>
                </a:lnTo>
                <a:close/>
              </a:path>
            </a:pathLst>
          </a:custGeom>
          <a:solidFill>
            <a:srgbClr val="DDBB32"/>
          </a:solidFill>
          <a:ln w="9525">
            <a:solidFill>
              <a:srgbClr val="579BCB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 bwMode="auto">
          <a:xfrm>
            <a:off x="3648927" y="311908"/>
            <a:ext cx="1767652" cy="1766937"/>
            <a:chOff x="2607" y="927"/>
            <a:chExt cx="2471" cy="2470"/>
          </a:xfrm>
        </p:grpSpPr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49"/>
          <p:cNvGrpSpPr>
            <a:grpSpLocks noChangeAspect="1"/>
          </p:cNvGrpSpPr>
          <p:nvPr userDrawn="1"/>
        </p:nvGrpSpPr>
        <p:grpSpPr bwMode="auto">
          <a:xfrm>
            <a:off x="2608741" y="1084720"/>
            <a:ext cx="1045089" cy="1044666"/>
            <a:chOff x="2607" y="927"/>
            <a:chExt cx="2471" cy="2470"/>
          </a:xfrm>
        </p:grpSpPr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49"/>
          <p:cNvGrpSpPr>
            <a:grpSpLocks noChangeAspect="1"/>
          </p:cNvGrpSpPr>
          <p:nvPr userDrawn="1"/>
        </p:nvGrpSpPr>
        <p:grpSpPr bwMode="auto">
          <a:xfrm>
            <a:off x="7076871" y="185043"/>
            <a:ext cx="1767652" cy="1766937"/>
            <a:chOff x="2607" y="927"/>
            <a:chExt cx="2471" cy="2470"/>
          </a:xfrm>
          <a:solidFill>
            <a:schemeClr val="bg1"/>
          </a:solidFill>
        </p:grpSpPr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 userDrawn="1"/>
        </p:nvSpPr>
        <p:spPr>
          <a:xfrm>
            <a:off x="0" y="0"/>
            <a:ext cx="12192000" cy="4230365"/>
          </a:xfrm>
          <a:prstGeom prst="rect">
            <a:avLst/>
          </a:prstGeom>
          <a:solidFill>
            <a:srgbClr val="0067B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 userDrawn="1"/>
        </p:nvSpPr>
        <p:spPr>
          <a:xfrm>
            <a:off x="0" y="3945711"/>
            <a:ext cx="12192000" cy="29122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0" y="3939812"/>
            <a:ext cx="12192000" cy="0"/>
          </a:xfrm>
          <a:prstGeom prst="line">
            <a:avLst/>
          </a:prstGeom>
          <a:ln>
            <a:solidFill>
              <a:srgbClr val="F6A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/>
          <p:cNvSpPr/>
          <p:nvPr userDrawn="1"/>
        </p:nvSpPr>
        <p:spPr>
          <a:xfrm>
            <a:off x="841829" y="3647300"/>
            <a:ext cx="10508342" cy="548787"/>
          </a:xfrm>
          <a:prstGeom prst="roundRect">
            <a:avLst>
              <a:gd name="adj" fmla="val 1871"/>
            </a:avLst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971007" y="3661557"/>
            <a:ext cx="10249988" cy="523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dirty="0">
                <a:solidFill>
                  <a:schemeClr val="bg1"/>
                </a:solidFill>
                <a:latin typeface="Century Gothic" panose="020B0502020202020204" pitchFamily="34" charset="0"/>
                <a:cs typeface="Arial"/>
              </a:rPr>
              <a:t>HOW PERFORMANCE-DRIVEN PROCUREMENT GETS RESULTS</a:t>
            </a:r>
          </a:p>
        </p:txBody>
      </p:sp>
      <p:pic>
        <p:nvPicPr>
          <p:cNvPr id="86" name="Picture 85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59" y="278990"/>
            <a:ext cx="2654924" cy="316625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841829" y="6309213"/>
            <a:ext cx="10508342" cy="548787"/>
            <a:chOff x="841829" y="6481603"/>
            <a:chExt cx="10508342" cy="548787"/>
          </a:xfrm>
        </p:grpSpPr>
        <p:sp>
          <p:nvSpPr>
            <p:cNvPr id="37" name="Rectangle: Rounded Corners 36"/>
            <p:cNvSpPr/>
            <p:nvPr userDrawn="1"/>
          </p:nvSpPr>
          <p:spPr>
            <a:xfrm>
              <a:off x="841829" y="6481603"/>
              <a:ext cx="10508342" cy="548787"/>
            </a:xfrm>
            <a:prstGeom prst="roundRect">
              <a:avLst>
                <a:gd name="adj" fmla="val 18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1847850" y="6566073"/>
              <a:ext cx="8496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bg2">
                      <a:lumMod val="10000"/>
                    </a:schemeClr>
                  </a:solidFill>
                  <a:latin typeface="Century Gothic" panose="020B0502020202020204" pitchFamily="34" charset="0"/>
                </a:rPr>
                <a:t>THE INDUSTRY’S LEADING SOURCE-TO-PAY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7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222 0.00555 L -0.07383 -0.06574 L -0.09037 -0.03611 L -0.11485 -0.03009 L -0.12097 -0.03496 L -0.15755 0.03356 L -0.17409 0.02569 L -0.19336 0.03032 L -0.20899 0.05347 L -0.21511 0.09375 L -0.31276 0.08912 L -0.31719 0.12639 L -0.34076 0.15602 L -0.36511 0.15463 L -0.39219 0.31389 L -0.37735 0.33403 L -0.36511 0.37916 L -0.36862 0.4162 L -0.37214 0.4287 L -0.39037 0.44884 L -0.41836 0.44421 L -0.43659 0.41944 L -0.43933 0.41319 L -0.48203 0.43634 L -0.48815 0.46597 L -0.49948 0.49236 L -0.51693 0.50463 L -0.50209 0.60069 L -0.50638 0.60856 L -0.51511 0.62106 L -0.53776 0.5868 " pathEditMode="relative" rAng="0" ptsTypes="AAAAAAAAAAAAAAAAAAAAAAAAAAAAAAA">
                                      <p:cBhvr>
                                        <p:cTn id="18" dur="2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4" y="271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92 -0.00533 L -0.0306 -0.08288 L -0.1379 -0.2176 L -0.18842 -0.24862 L -0.32188 -0.24538 L -0.38907 -0.13843 L -0.38295 -0.10764 L -0.38295 -0.07362 L -0.39245 -0.05186 L -0.39766 -0.04399 L -0.3681 0.02569 L -0.34623 0.0118 L -0.3254 0.01944 L -0.31146 0.04421 L -0.30274 0.08495 L -0.20417 0.08611 L -0.20157 0.12361 L -0.18412 0.15277 L -0.16055 0.15439 L -0.14922 0.14976 L -0.12214 0.28773 L -0.13959 0.30324 L -0.15274 0.33125 L -0.15795 0.3699 L -0.15013 0.40717 L -0.22422 0.528 L -0.22331 0.55902 L -0.23386 0.60856 L -0.25821 0.62731 L -0.26172 0.63032 L -0.25821 0.7125 L -0.2879 0.73726 L -0.2905 0.78703 L -0.37071 0.80879 L -0.37331 0.79467 " pathEditMode="relative" rAng="0" ptsTypes="AAAAAAAAAAAAAAAAAAAAAAAAAAAAAAAAAAA">
                                      <p:cBhvr>
                                        <p:cTn id="20" dur="2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2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0" grpId="0" animBg="1"/>
      <p:bldP spid="50" grpId="1" animBg="1"/>
      <p:bldP spid="51" grpId="0" animBg="1"/>
      <p:bldP spid="5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8901953" cy="86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57016"/>
            <a:ext cx="12192000" cy="5386090"/>
            <a:chOff x="0" y="1157016"/>
            <a:chExt cx="12192000" cy="538609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2475914"/>
              <a:ext cx="12192000" cy="2757268"/>
            </a:xfrm>
            <a:prstGeom prst="rect">
              <a:avLst/>
            </a:prstGeom>
            <a:solidFill>
              <a:srgbClr val="FFA6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9130" y="1157016"/>
              <a:ext cx="10153742" cy="5386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4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Q&amp;A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66696" y="1935073"/>
              <a:ext cx="805861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QUESTIONS &amp; ANSWERS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1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8901953" cy="86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2475914"/>
            <a:ext cx="12192000" cy="3333761"/>
            <a:chOff x="0" y="2475914"/>
            <a:chExt cx="12192000" cy="3333761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2475914"/>
              <a:ext cx="12192000" cy="2757268"/>
            </a:xfrm>
            <a:prstGeom prst="rect">
              <a:avLst/>
            </a:prstGeom>
            <a:solidFill>
              <a:srgbClr val="FFA6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5736" y="3162797"/>
              <a:ext cx="10360529" cy="26468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APPENDIX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48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638"/>
          <a:stretch/>
        </p:blipFill>
        <p:spPr>
          <a:xfrm>
            <a:off x="0" y="0"/>
            <a:ext cx="12192000" cy="6811372"/>
          </a:xfrm>
          <a:prstGeom prst="rect">
            <a:avLst/>
          </a:prstGeom>
        </p:spPr>
      </p:pic>
      <p:grpSp>
        <p:nvGrpSpPr>
          <p:cNvPr id="4" name="Group 49"/>
          <p:cNvGrpSpPr>
            <a:grpSpLocks noChangeAspect="1"/>
          </p:cNvGrpSpPr>
          <p:nvPr userDrawn="1"/>
        </p:nvGrpSpPr>
        <p:grpSpPr bwMode="auto">
          <a:xfrm>
            <a:off x="196939" y="1883721"/>
            <a:ext cx="3211058" cy="3211058"/>
            <a:chOff x="2247" y="567"/>
            <a:chExt cx="3188" cy="3188"/>
          </a:xfrm>
        </p:grpSpPr>
        <p:sp>
          <p:nvSpPr>
            <p:cNvPr id="5" name="Freeform 50"/>
            <p:cNvSpPr>
              <a:spLocks noEditPoints="1"/>
            </p:cNvSpPr>
            <p:nvPr/>
          </p:nvSpPr>
          <p:spPr bwMode="auto">
            <a:xfrm>
              <a:off x="2247" y="567"/>
              <a:ext cx="3188" cy="3188"/>
            </a:xfrm>
            <a:custGeom>
              <a:avLst/>
              <a:gdLst>
                <a:gd name="T0" fmla="*/ 13 w 3188"/>
                <a:gd name="T1" fmla="*/ 1373 h 3188"/>
                <a:gd name="T2" fmla="*/ 42 w 3188"/>
                <a:gd name="T3" fmla="*/ 1224 h 3188"/>
                <a:gd name="T4" fmla="*/ 97 w 3188"/>
                <a:gd name="T5" fmla="*/ 1059 h 3188"/>
                <a:gd name="T6" fmla="*/ 167 w 3188"/>
                <a:gd name="T7" fmla="*/ 880 h 3188"/>
                <a:gd name="T8" fmla="*/ 214 w 3188"/>
                <a:gd name="T9" fmla="*/ 792 h 3188"/>
                <a:gd name="T10" fmla="*/ 310 w 3188"/>
                <a:gd name="T11" fmla="*/ 654 h 3188"/>
                <a:gd name="T12" fmla="*/ 433 w 3188"/>
                <a:gd name="T13" fmla="*/ 508 h 3188"/>
                <a:gd name="T14" fmla="*/ 512 w 3188"/>
                <a:gd name="T15" fmla="*/ 422 h 3188"/>
                <a:gd name="T16" fmla="*/ 629 w 3188"/>
                <a:gd name="T17" fmla="*/ 324 h 3188"/>
                <a:gd name="T18" fmla="*/ 777 w 3188"/>
                <a:gd name="T19" fmla="*/ 230 h 3188"/>
                <a:gd name="T20" fmla="*/ 942 w 3188"/>
                <a:gd name="T21" fmla="*/ 138 h 3188"/>
                <a:gd name="T22" fmla="*/ 1034 w 3188"/>
                <a:gd name="T23" fmla="*/ 99 h 3188"/>
                <a:gd name="T24" fmla="*/ 1197 w 3188"/>
                <a:gd name="T25" fmla="*/ 53 h 3188"/>
                <a:gd name="T26" fmla="*/ 1385 w 3188"/>
                <a:gd name="T27" fmla="*/ 19 h 3188"/>
                <a:gd name="T28" fmla="*/ 1500 w 3188"/>
                <a:gd name="T29" fmla="*/ 2 h 3188"/>
                <a:gd name="T30" fmla="*/ 1653 w 3188"/>
                <a:gd name="T31" fmla="*/ 0 h 3188"/>
                <a:gd name="T32" fmla="*/ 1840 w 3188"/>
                <a:gd name="T33" fmla="*/ 25 h 3188"/>
                <a:gd name="T34" fmla="*/ 2012 w 3188"/>
                <a:gd name="T35" fmla="*/ 55 h 3188"/>
                <a:gd name="T36" fmla="*/ 2110 w 3188"/>
                <a:gd name="T37" fmla="*/ 84 h 3188"/>
                <a:gd name="T38" fmla="*/ 2264 w 3188"/>
                <a:gd name="T39" fmla="*/ 153 h 3188"/>
                <a:gd name="T40" fmla="*/ 2430 w 3188"/>
                <a:gd name="T41" fmla="*/ 243 h 3188"/>
                <a:gd name="T42" fmla="*/ 2530 w 3188"/>
                <a:gd name="T43" fmla="*/ 303 h 3188"/>
                <a:gd name="T44" fmla="*/ 2649 w 3188"/>
                <a:gd name="T45" fmla="*/ 399 h 3188"/>
                <a:gd name="T46" fmla="*/ 2774 w 3188"/>
                <a:gd name="T47" fmla="*/ 531 h 3188"/>
                <a:gd name="T48" fmla="*/ 2893 w 3188"/>
                <a:gd name="T49" fmla="*/ 671 h 3188"/>
                <a:gd name="T50" fmla="*/ 2950 w 3188"/>
                <a:gd name="T51" fmla="*/ 757 h 3188"/>
                <a:gd name="T52" fmla="*/ 3025 w 3188"/>
                <a:gd name="T53" fmla="*/ 903 h 3188"/>
                <a:gd name="T54" fmla="*/ 3098 w 3188"/>
                <a:gd name="T55" fmla="*/ 1082 h 3188"/>
                <a:gd name="T56" fmla="*/ 3137 w 3188"/>
                <a:gd name="T57" fmla="*/ 1189 h 3188"/>
                <a:gd name="T58" fmla="*/ 3167 w 3188"/>
                <a:gd name="T59" fmla="*/ 1341 h 3188"/>
                <a:gd name="T60" fmla="*/ 3181 w 3188"/>
                <a:gd name="T61" fmla="*/ 1515 h 3188"/>
                <a:gd name="T62" fmla="*/ 3183 w 3188"/>
                <a:gd name="T63" fmla="*/ 1703 h 3188"/>
                <a:gd name="T64" fmla="*/ 3173 w 3188"/>
                <a:gd name="T65" fmla="*/ 1801 h 3188"/>
                <a:gd name="T66" fmla="*/ 3137 w 3188"/>
                <a:gd name="T67" fmla="*/ 1968 h 3188"/>
                <a:gd name="T68" fmla="*/ 3081 w 3188"/>
                <a:gd name="T69" fmla="*/ 2152 h 3188"/>
                <a:gd name="T70" fmla="*/ 3043 w 3188"/>
                <a:gd name="T71" fmla="*/ 2260 h 3188"/>
                <a:gd name="T72" fmla="*/ 2972 w 3188"/>
                <a:gd name="T73" fmla="*/ 2396 h 3188"/>
                <a:gd name="T74" fmla="*/ 2860 w 3188"/>
                <a:gd name="T75" fmla="*/ 2551 h 3188"/>
                <a:gd name="T76" fmla="*/ 2753 w 3188"/>
                <a:gd name="T77" fmla="*/ 2688 h 3188"/>
                <a:gd name="T78" fmla="*/ 2672 w 3188"/>
                <a:gd name="T79" fmla="*/ 2766 h 3188"/>
                <a:gd name="T80" fmla="*/ 2548 w 3188"/>
                <a:gd name="T81" fmla="*/ 2862 h 3188"/>
                <a:gd name="T82" fmla="*/ 2388 w 3188"/>
                <a:gd name="T83" fmla="*/ 2968 h 3188"/>
                <a:gd name="T84" fmla="*/ 2290 w 3188"/>
                <a:gd name="T85" fmla="*/ 3027 h 3188"/>
                <a:gd name="T86" fmla="*/ 2148 w 3188"/>
                <a:gd name="T87" fmla="*/ 3089 h 3188"/>
                <a:gd name="T88" fmla="*/ 1964 w 3188"/>
                <a:gd name="T89" fmla="*/ 3138 h 3188"/>
                <a:gd name="T90" fmla="*/ 1811 w 3188"/>
                <a:gd name="T91" fmla="*/ 3167 h 3188"/>
                <a:gd name="T92" fmla="*/ 1623 w 3188"/>
                <a:gd name="T93" fmla="*/ 3186 h 3188"/>
                <a:gd name="T94" fmla="*/ 1508 w 3188"/>
                <a:gd name="T95" fmla="*/ 3184 h 3188"/>
                <a:gd name="T96" fmla="*/ 1335 w 3188"/>
                <a:gd name="T97" fmla="*/ 3167 h 3188"/>
                <a:gd name="T98" fmla="*/ 1228 w 3188"/>
                <a:gd name="T99" fmla="*/ 3146 h 3188"/>
                <a:gd name="T100" fmla="*/ 1076 w 3188"/>
                <a:gd name="T101" fmla="*/ 3096 h 3188"/>
                <a:gd name="T102" fmla="*/ 899 w 3188"/>
                <a:gd name="T103" fmla="*/ 3023 h 3188"/>
                <a:gd name="T104" fmla="*/ 796 w 3188"/>
                <a:gd name="T105" fmla="*/ 2973 h 3188"/>
                <a:gd name="T106" fmla="*/ 665 w 3188"/>
                <a:gd name="T107" fmla="*/ 2891 h 3188"/>
                <a:gd name="T108" fmla="*/ 533 w 3188"/>
                <a:gd name="T109" fmla="*/ 2776 h 3188"/>
                <a:gd name="T110" fmla="*/ 397 w 3188"/>
                <a:gd name="T111" fmla="*/ 2645 h 3188"/>
                <a:gd name="T112" fmla="*/ 333 w 3188"/>
                <a:gd name="T113" fmla="*/ 2571 h 3188"/>
                <a:gd name="T114" fmla="*/ 241 w 3188"/>
                <a:gd name="T115" fmla="*/ 2427 h 3188"/>
                <a:gd name="T116" fmla="*/ 151 w 3188"/>
                <a:gd name="T117" fmla="*/ 2258 h 3188"/>
                <a:gd name="T118" fmla="*/ 101 w 3188"/>
                <a:gd name="T119" fmla="*/ 2154 h 3188"/>
                <a:gd name="T120" fmla="*/ 53 w 3188"/>
                <a:gd name="T121" fmla="*/ 2008 h 3188"/>
                <a:gd name="T122" fmla="*/ 23 w 3188"/>
                <a:gd name="T123" fmla="*/ 1830 h 3188"/>
                <a:gd name="T124" fmla="*/ 0 w 3188"/>
                <a:gd name="T125" fmla="*/ 1648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8" h="3188">
                  <a:moveTo>
                    <a:pt x="2" y="1488"/>
                  </a:moveTo>
                  <a:lnTo>
                    <a:pt x="7" y="1488"/>
                  </a:lnTo>
                  <a:lnTo>
                    <a:pt x="7" y="1508"/>
                  </a:lnTo>
                  <a:lnTo>
                    <a:pt x="2" y="1508"/>
                  </a:lnTo>
                  <a:lnTo>
                    <a:pt x="2" y="1488"/>
                  </a:lnTo>
                  <a:close/>
                  <a:moveTo>
                    <a:pt x="7" y="1431"/>
                  </a:moveTo>
                  <a:lnTo>
                    <a:pt x="13" y="1431"/>
                  </a:lnTo>
                  <a:lnTo>
                    <a:pt x="11" y="1446"/>
                  </a:lnTo>
                  <a:lnTo>
                    <a:pt x="11" y="1450"/>
                  </a:lnTo>
                  <a:lnTo>
                    <a:pt x="5" y="1450"/>
                  </a:lnTo>
                  <a:lnTo>
                    <a:pt x="5" y="1446"/>
                  </a:lnTo>
                  <a:lnTo>
                    <a:pt x="7" y="1431"/>
                  </a:lnTo>
                  <a:close/>
                  <a:moveTo>
                    <a:pt x="13" y="1373"/>
                  </a:moveTo>
                  <a:lnTo>
                    <a:pt x="19" y="1375"/>
                  </a:lnTo>
                  <a:lnTo>
                    <a:pt x="19" y="1387"/>
                  </a:lnTo>
                  <a:lnTo>
                    <a:pt x="17" y="1394"/>
                  </a:lnTo>
                  <a:lnTo>
                    <a:pt x="11" y="1393"/>
                  </a:lnTo>
                  <a:lnTo>
                    <a:pt x="13" y="1385"/>
                  </a:lnTo>
                  <a:lnTo>
                    <a:pt x="13" y="1373"/>
                  </a:lnTo>
                  <a:close/>
                  <a:moveTo>
                    <a:pt x="23" y="1318"/>
                  </a:moveTo>
                  <a:lnTo>
                    <a:pt x="28" y="1318"/>
                  </a:lnTo>
                  <a:lnTo>
                    <a:pt x="26" y="1327"/>
                  </a:lnTo>
                  <a:lnTo>
                    <a:pt x="25" y="1337"/>
                  </a:lnTo>
                  <a:lnTo>
                    <a:pt x="19" y="1335"/>
                  </a:lnTo>
                  <a:lnTo>
                    <a:pt x="21" y="1325"/>
                  </a:lnTo>
                  <a:lnTo>
                    <a:pt x="23" y="1318"/>
                  </a:lnTo>
                  <a:close/>
                  <a:moveTo>
                    <a:pt x="34" y="1260"/>
                  </a:moveTo>
                  <a:lnTo>
                    <a:pt x="40" y="1262"/>
                  </a:lnTo>
                  <a:lnTo>
                    <a:pt x="38" y="1268"/>
                  </a:lnTo>
                  <a:lnTo>
                    <a:pt x="36" y="1279"/>
                  </a:lnTo>
                  <a:lnTo>
                    <a:pt x="30" y="1279"/>
                  </a:lnTo>
                  <a:lnTo>
                    <a:pt x="32" y="1266"/>
                  </a:lnTo>
                  <a:lnTo>
                    <a:pt x="34" y="1260"/>
                  </a:lnTo>
                  <a:close/>
                  <a:moveTo>
                    <a:pt x="46" y="1204"/>
                  </a:moveTo>
                  <a:lnTo>
                    <a:pt x="51" y="1206"/>
                  </a:lnTo>
                  <a:lnTo>
                    <a:pt x="51" y="1208"/>
                  </a:lnTo>
                  <a:lnTo>
                    <a:pt x="48" y="1224"/>
                  </a:lnTo>
                  <a:lnTo>
                    <a:pt x="42" y="1224"/>
                  </a:lnTo>
                  <a:lnTo>
                    <a:pt x="46" y="1208"/>
                  </a:lnTo>
                  <a:lnTo>
                    <a:pt x="46" y="1204"/>
                  </a:lnTo>
                  <a:close/>
                  <a:moveTo>
                    <a:pt x="61" y="1149"/>
                  </a:moveTo>
                  <a:lnTo>
                    <a:pt x="67" y="1151"/>
                  </a:lnTo>
                  <a:lnTo>
                    <a:pt x="67" y="1153"/>
                  </a:lnTo>
                  <a:lnTo>
                    <a:pt x="61" y="1168"/>
                  </a:lnTo>
                  <a:lnTo>
                    <a:pt x="57" y="1166"/>
                  </a:lnTo>
                  <a:lnTo>
                    <a:pt x="61" y="1151"/>
                  </a:lnTo>
                  <a:lnTo>
                    <a:pt x="61" y="1149"/>
                  </a:lnTo>
                  <a:close/>
                  <a:moveTo>
                    <a:pt x="78" y="1093"/>
                  </a:moveTo>
                  <a:lnTo>
                    <a:pt x="84" y="1095"/>
                  </a:lnTo>
                  <a:lnTo>
                    <a:pt x="84" y="1095"/>
                  </a:lnTo>
                  <a:lnTo>
                    <a:pt x="78" y="1114"/>
                  </a:lnTo>
                  <a:lnTo>
                    <a:pt x="73" y="1112"/>
                  </a:lnTo>
                  <a:lnTo>
                    <a:pt x="78" y="1093"/>
                  </a:lnTo>
                  <a:lnTo>
                    <a:pt x="78" y="1093"/>
                  </a:lnTo>
                  <a:close/>
                  <a:moveTo>
                    <a:pt x="97" y="1039"/>
                  </a:moveTo>
                  <a:lnTo>
                    <a:pt x="103" y="1041"/>
                  </a:lnTo>
                  <a:lnTo>
                    <a:pt x="97" y="1059"/>
                  </a:lnTo>
                  <a:lnTo>
                    <a:pt x="97" y="1059"/>
                  </a:lnTo>
                  <a:lnTo>
                    <a:pt x="92" y="1057"/>
                  </a:lnTo>
                  <a:lnTo>
                    <a:pt x="92" y="1057"/>
                  </a:lnTo>
                  <a:lnTo>
                    <a:pt x="97" y="1039"/>
                  </a:lnTo>
                  <a:close/>
                  <a:moveTo>
                    <a:pt x="119" y="986"/>
                  </a:moveTo>
                  <a:lnTo>
                    <a:pt x="124" y="988"/>
                  </a:lnTo>
                  <a:lnTo>
                    <a:pt x="117" y="1003"/>
                  </a:lnTo>
                  <a:lnTo>
                    <a:pt x="117" y="1005"/>
                  </a:lnTo>
                  <a:lnTo>
                    <a:pt x="111" y="1003"/>
                  </a:lnTo>
                  <a:lnTo>
                    <a:pt x="113" y="1001"/>
                  </a:lnTo>
                  <a:lnTo>
                    <a:pt x="119" y="986"/>
                  </a:lnTo>
                  <a:close/>
                  <a:moveTo>
                    <a:pt x="142" y="932"/>
                  </a:moveTo>
                  <a:lnTo>
                    <a:pt x="147" y="934"/>
                  </a:lnTo>
                  <a:lnTo>
                    <a:pt x="140" y="949"/>
                  </a:lnTo>
                  <a:lnTo>
                    <a:pt x="140" y="951"/>
                  </a:lnTo>
                  <a:lnTo>
                    <a:pt x="134" y="949"/>
                  </a:lnTo>
                  <a:lnTo>
                    <a:pt x="134" y="947"/>
                  </a:lnTo>
                  <a:lnTo>
                    <a:pt x="142" y="932"/>
                  </a:lnTo>
                  <a:close/>
                  <a:moveTo>
                    <a:pt x="167" y="880"/>
                  </a:moveTo>
                  <a:lnTo>
                    <a:pt x="172" y="882"/>
                  </a:lnTo>
                  <a:lnTo>
                    <a:pt x="165" y="898"/>
                  </a:lnTo>
                  <a:lnTo>
                    <a:pt x="163" y="899"/>
                  </a:lnTo>
                  <a:lnTo>
                    <a:pt x="159" y="898"/>
                  </a:lnTo>
                  <a:lnTo>
                    <a:pt x="159" y="896"/>
                  </a:lnTo>
                  <a:lnTo>
                    <a:pt x="167" y="880"/>
                  </a:lnTo>
                  <a:close/>
                  <a:moveTo>
                    <a:pt x="193" y="828"/>
                  </a:moveTo>
                  <a:lnTo>
                    <a:pt x="199" y="832"/>
                  </a:lnTo>
                  <a:lnTo>
                    <a:pt x="191" y="846"/>
                  </a:lnTo>
                  <a:lnTo>
                    <a:pt x="190" y="850"/>
                  </a:lnTo>
                  <a:lnTo>
                    <a:pt x="184" y="846"/>
                  </a:lnTo>
                  <a:lnTo>
                    <a:pt x="186" y="844"/>
                  </a:lnTo>
                  <a:lnTo>
                    <a:pt x="193" y="828"/>
                  </a:lnTo>
                  <a:close/>
                  <a:moveTo>
                    <a:pt x="222" y="779"/>
                  </a:moveTo>
                  <a:lnTo>
                    <a:pt x="226" y="782"/>
                  </a:lnTo>
                  <a:lnTo>
                    <a:pt x="218" y="796"/>
                  </a:lnTo>
                  <a:lnTo>
                    <a:pt x="216" y="798"/>
                  </a:lnTo>
                  <a:lnTo>
                    <a:pt x="213" y="796"/>
                  </a:lnTo>
                  <a:lnTo>
                    <a:pt x="214" y="792"/>
                  </a:lnTo>
                  <a:lnTo>
                    <a:pt x="222" y="779"/>
                  </a:lnTo>
                  <a:close/>
                  <a:moveTo>
                    <a:pt x="253" y="731"/>
                  </a:moveTo>
                  <a:lnTo>
                    <a:pt x="257" y="733"/>
                  </a:lnTo>
                  <a:lnTo>
                    <a:pt x="249" y="746"/>
                  </a:lnTo>
                  <a:lnTo>
                    <a:pt x="247" y="750"/>
                  </a:lnTo>
                  <a:lnTo>
                    <a:pt x="241" y="746"/>
                  </a:lnTo>
                  <a:lnTo>
                    <a:pt x="243" y="742"/>
                  </a:lnTo>
                  <a:lnTo>
                    <a:pt x="253" y="731"/>
                  </a:lnTo>
                  <a:close/>
                  <a:moveTo>
                    <a:pt x="284" y="683"/>
                  </a:moveTo>
                  <a:lnTo>
                    <a:pt x="289" y="686"/>
                  </a:lnTo>
                  <a:lnTo>
                    <a:pt x="280" y="698"/>
                  </a:lnTo>
                  <a:lnTo>
                    <a:pt x="278" y="702"/>
                  </a:lnTo>
                  <a:lnTo>
                    <a:pt x="274" y="698"/>
                  </a:lnTo>
                  <a:lnTo>
                    <a:pt x="276" y="694"/>
                  </a:lnTo>
                  <a:lnTo>
                    <a:pt x="284" y="683"/>
                  </a:lnTo>
                  <a:close/>
                  <a:moveTo>
                    <a:pt x="318" y="635"/>
                  </a:moveTo>
                  <a:lnTo>
                    <a:pt x="322" y="638"/>
                  </a:lnTo>
                  <a:lnTo>
                    <a:pt x="314" y="650"/>
                  </a:lnTo>
                  <a:lnTo>
                    <a:pt x="310" y="654"/>
                  </a:lnTo>
                  <a:lnTo>
                    <a:pt x="307" y="652"/>
                  </a:lnTo>
                  <a:lnTo>
                    <a:pt x="308" y="648"/>
                  </a:lnTo>
                  <a:lnTo>
                    <a:pt x="318" y="635"/>
                  </a:lnTo>
                  <a:close/>
                  <a:moveTo>
                    <a:pt x="353" y="591"/>
                  </a:moveTo>
                  <a:lnTo>
                    <a:pt x="358" y="594"/>
                  </a:lnTo>
                  <a:lnTo>
                    <a:pt x="349" y="606"/>
                  </a:lnTo>
                  <a:lnTo>
                    <a:pt x="347" y="608"/>
                  </a:lnTo>
                  <a:lnTo>
                    <a:pt x="341" y="606"/>
                  </a:lnTo>
                  <a:lnTo>
                    <a:pt x="345" y="602"/>
                  </a:lnTo>
                  <a:lnTo>
                    <a:pt x="353" y="591"/>
                  </a:lnTo>
                  <a:close/>
                  <a:moveTo>
                    <a:pt x="391" y="546"/>
                  </a:moveTo>
                  <a:lnTo>
                    <a:pt x="395" y="550"/>
                  </a:lnTo>
                  <a:lnTo>
                    <a:pt x="385" y="562"/>
                  </a:lnTo>
                  <a:lnTo>
                    <a:pt x="383" y="564"/>
                  </a:lnTo>
                  <a:lnTo>
                    <a:pt x="378" y="560"/>
                  </a:lnTo>
                  <a:lnTo>
                    <a:pt x="381" y="558"/>
                  </a:lnTo>
                  <a:lnTo>
                    <a:pt x="391" y="546"/>
                  </a:lnTo>
                  <a:close/>
                  <a:moveTo>
                    <a:pt x="429" y="502"/>
                  </a:moveTo>
                  <a:lnTo>
                    <a:pt x="433" y="508"/>
                  </a:lnTo>
                  <a:lnTo>
                    <a:pt x="424" y="518"/>
                  </a:lnTo>
                  <a:lnTo>
                    <a:pt x="420" y="521"/>
                  </a:lnTo>
                  <a:lnTo>
                    <a:pt x="416" y="518"/>
                  </a:lnTo>
                  <a:lnTo>
                    <a:pt x="418" y="514"/>
                  </a:lnTo>
                  <a:lnTo>
                    <a:pt x="429" y="502"/>
                  </a:lnTo>
                  <a:close/>
                  <a:moveTo>
                    <a:pt x="470" y="462"/>
                  </a:moveTo>
                  <a:lnTo>
                    <a:pt x="473" y="466"/>
                  </a:lnTo>
                  <a:lnTo>
                    <a:pt x="462" y="477"/>
                  </a:lnTo>
                  <a:lnTo>
                    <a:pt x="460" y="479"/>
                  </a:lnTo>
                  <a:lnTo>
                    <a:pt x="456" y="475"/>
                  </a:lnTo>
                  <a:lnTo>
                    <a:pt x="458" y="473"/>
                  </a:lnTo>
                  <a:lnTo>
                    <a:pt x="470" y="462"/>
                  </a:lnTo>
                  <a:close/>
                  <a:moveTo>
                    <a:pt x="512" y="422"/>
                  </a:moveTo>
                  <a:lnTo>
                    <a:pt x="516" y="426"/>
                  </a:lnTo>
                  <a:lnTo>
                    <a:pt x="504" y="437"/>
                  </a:lnTo>
                  <a:lnTo>
                    <a:pt x="500" y="439"/>
                  </a:lnTo>
                  <a:lnTo>
                    <a:pt x="497" y="435"/>
                  </a:lnTo>
                  <a:lnTo>
                    <a:pt x="500" y="433"/>
                  </a:lnTo>
                  <a:lnTo>
                    <a:pt x="512" y="422"/>
                  </a:lnTo>
                  <a:close/>
                  <a:moveTo>
                    <a:pt x="554" y="383"/>
                  </a:moveTo>
                  <a:lnTo>
                    <a:pt x="558" y="387"/>
                  </a:lnTo>
                  <a:lnTo>
                    <a:pt x="546" y="399"/>
                  </a:lnTo>
                  <a:lnTo>
                    <a:pt x="543" y="401"/>
                  </a:lnTo>
                  <a:lnTo>
                    <a:pt x="539" y="397"/>
                  </a:lnTo>
                  <a:lnTo>
                    <a:pt x="543" y="395"/>
                  </a:lnTo>
                  <a:lnTo>
                    <a:pt x="554" y="383"/>
                  </a:lnTo>
                  <a:close/>
                  <a:moveTo>
                    <a:pt x="598" y="347"/>
                  </a:moveTo>
                  <a:lnTo>
                    <a:pt x="602" y="351"/>
                  </a:lnTo>
                  <a:lnTo>
                    <a:pt x="589" y="362"/>
                  </a:lnTo>
                  <a:lnTo>
                    <a:pt x="587" y="364"/>
                  </a:lnTo>
                  <a:lnTo>
                    <a:pt x="583" y="358"/>
                  </a:lnTo>
                  <a:lnTo>
                    <a:pt x="585" y="356"/>
                  </a:lnTo>
                  <a:lnTo>
                    <a:pt x="598" y="347"/>
                  </a:lnTo>
                  <a:close/>
                  <a:moveTo>
                    <a:pt x="644" y="312"/>
                  </a:moveTo>
                  <a:lnTo>
                    <a:pt x="648" y="316"/>
                  </a:lnTo>
                  <a:lnTo>
                    <a:pt x="635" y="326"/>
                  </a:lnTo>
                  <a:lnTo>
                    <a:pt x="633" y="328"/>
                  </a:lnTo>
                  <a:lnTo>
                    <a:pt x="629" y="324"/>
                  </a:lnTo>
                  <a:lnTo>
                    <a:pt x="631" y="322"/>
                  </a:lnTo>
                  <a:lnTo>
                    <a:pt x="644" y="312"/>
                  </a:lnTo>
                  <a:close/>
                  <a:moveTo>
                    <a:pt x="690" y="278"/>
                  </a:moveTo>
                  <a:lnTo>
                    <a:pt x="694" y="284"/>
                  </a:lnTo>
                  <a:lnTo>
                    <a:pt x="681" y="293"/>
                  </a:lnTo>
                  <a:lnTo>
                    <a:pt x="679" y="293"/>
                  </a:lnTo>
                  <a:lnTo>
                    <a:pt x="675" y="289"/>
                  </a:lnTo>
                  <a:lnTo>
                    <a:pt x="677" y="287"/>
                  </a:lnTo>
                  <a:lnTo>
                    <a:pt x="690" y="278"/>
                  </a:lnTo>
                  <a:close/>
                  <a:moveTo>
                    <a:pt x="740" y="247"/>
                  </a:moveTo>
                  <a:lnTo>
                    <a:pt x="742" y="251"/>
                  </a:lnTo>
                  <a:lnTo>
                    <a:pt x="729" y="261"/>
                  </a:lnTo>
                  <a:lnTo>
                    <a:pt x="727" y="262"/>
                  </a:lnTo>
                  <a:lnTo>
                    <a:pt x="723" y="257"/>
                  </a:lnTo>
                  <a:lnTo>
                    <a:pt x="725" y="255"/>
                  </a:lnTo>
                  <a:lnTo>
                    <a:pt x="740" y="247"/>
                  </a:lnTo>
                  <a:close/>
                  <a:moveTo>
                    <a:pt x="788" y="216"/>
                  </a:moveTo>
                  <a:lnTo>
                    <a:pt x="792" y="222"/>
                  </a:lnTo>
                  <a:lnTo>
                    <a:pt x="777" y="230"/>
                  </a:lnTo>
                  <a:lnTo>
                    <a:pt x="775" y="2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88" y="216"/>
                  </a:lnTo>
                  <a:close/>
                  <a:moveTo>
                    <a:pt x="838" y="188"/>
                  </a:moveTo>
                  <a:lnTo>
                    <a:pt x="842" y="193"/>
                  </a:lnTo>
                  <a:lnTo>
                    <a:pt x="827" y="201"/>
                  </a:lnTo>
                  <a:lnTo>
                    <a:pt x="825" y="203"/>
                  </a:lnTo>
                  <a:lnTo>
                    <a:pt x="823" y="197"/>
                  </a:lnTo>
                  <a:lnTo>
                    <a:pt x="823" y="197"/>
                  </a:lnTo>
                  <a:lnTo>
                    <a:pt x="838" y="188"/>
                  </a:lnTo>
                  <a:close/>
                  <a:moveTo>
                    <a:pt x="890" y="163"/>
                  </a:moveTo>
                  <a:lnTo>
                    <a:pt x="892" y="167"/>
                  </a:lnTo>
                  <a:lnTo>
                    <a:pt x="876" y="174"/>
                  </a:lnTo>
                  <a:lnTo>
                    <a:pt x="876" y="176"/>
                  </a:lnTo>
                  <a:lnTo>
                    <a:pt x="873" y="170"/>
                  </a:lnTo>
                  <a:lnTo>
                    <a:pt x="874" y="170"/>
                  </a:lnTo>
                  <a:lnTo>
                    <a:pt x="890" y="163"/>
                  </a:lnTo>
                  <a:close/>
                  <a:moveTo>
                    <a:pt x="942" y="138"/>
                  </a:moveTo>
                  <a:lnTo>
                    <a:pt x="945" y="142"/>
                  </a:lnTo>
                  <a:lnTo>
                    <a:pt x="928" y="149"/>
                  </a:lnTo>
                  <a:lnTo>
                    <a:pt x="926" y="151"/>
                  </a:lnTo>
                  <a:lnTo>
                    <a:pt x="924" y="145"/>
                  </a:lnTo>
                  <a:lnTo>
                    <a:pt x="926" y="143"/>
                  </a:lnTo>
                  <a:lnTo>
                    <a:pt x="942" y="138"/>
                  </a:lnTo>
                  <a:close/>
                  <a:moveTo>
                    <a:pt x="995" y="115"/>
                  </a:moveTo>
                  <a:lnTo>
                    <a:pt x="997" y="120"/>
                  </a:lnTo>
                  <a:lnTo>
                    <a:pt x="982" y="126"/>
                  </a:lnTo>
                  <a:lnTo>
                    <a:pt x="980" y="128"/>
                  </a:lnTo>
                  <a:lnTo>
                    <a:pt x="978" y="122"/>
                  </a:lnTo>
                  <a:lnTo>
                    <a:pt x="980" y="120"/>
                  </a:lnTo>
                  <a:lnTo>
                    <a:pt x="995" y="115"/>
                  </a:lnTo>
                  <a:close/>
                  <a:moveTo>
                    <a:pt x="1049" y="94"/>
                  </a:moveTo>
                  <a:lnTo>
                    <a:pt x="1051" y="99"/>
                  </a:lnTo>
                  <a:lnTo>
                    <a:pt x="1036" y="105"/>
                  </a:lnTo>
                  <a:lnTo>
                    <a:pt x="1034" y="105"/>
                  </a:lnTo>
                  <a:lnTo>
                    <a:pt x="1032" y="101"/>
                  </a:lnTo>
                  <a:lnTo>
                    <a:pt x="1034" y="99"/>
                  </a:lnTo>
                  <a:lnTo>
                    <a:pt x="1049" y="94"/>
                  </a:lnTo>
                  <a:close/>
                  <a:moveTo>
                    <a:pt x="1103" y="74"/>
                  </a:moveTo>
                  <a:lnTo>
                    <a:pt x="1105" y="80"/>
                  </a:lnTo>
                  <a:lnTo>
                    <a:pt x="1091" y="86"/>
                  </a:lnTo>
                  <a:lnTo>
                    <a:pt x="1087" y="86"/>
                  </a:lnTo>
                  <a:lnTo>
                    <a:pt x="1086" y="82"/>
                  </a:lnTo>
                  <a:lnTo>
                    <a:pt x="1089" y="80"/>
                  </a:lnTo>
                  <a:lnTo>
                    <a:pt x="1103" y="74"/>
                  </a:lnTo>
                  <a:close/>
                  <a:moveTo>
                    <a:pt x="1158" y="59"/>
                  </a:moveTo>
                  <a:lnTo>
                    <a:pt x="1160" y="65"/>
                  </a:lnTo>
                  <a:lnTo>
                    <a:pt x="1147" y="69"/>
                  </a:lnTo>
                  <a:lnTo>
                    <a:pt x="1141" y="69"/>
                  </a:lnTo>
                  <a:lnTo>
                    <a:pt x="1141" y="65"/>
                  </a:lnTo>
                  <a:lnTo>
                    <a:pt x="1145" y="63"/>
                  </a:lnTo>
                  <a:lnTo>
                    <a:pt x="1158" y="59"/>
                  </a:lnTo>
                  <a:close/>
                  <a:moveTo>
                    <a:pt x="1214" y="44"/>
                  </a:moveTo>
                  <a:lnTo>
                    <a:pt x="1216" y="49"/>
                  </a:lnTo>
                  <a:lnTo>
                    <a:pt x="1203" y="53"/>
                  </a:lnTo>
                  <a:lnTo>
                    <a:pt x="1197" y="53"/>
                  </a:lnTo>
                  <a:lnTo>
                    <a:pt x="1197" y="49"/>
                  </a:lnTo>
                  <a:lnTo>
                    <a:pt x="1201" y="48"/>
                  </a:lnTo>
                  <a:lnTo>
                    <a:pt x="1214" y="44"/>
                  </a:lnTo>
                  <a:close/>
                  <a:moveTo>
                    <a:pt x="1272" y="30"/>
                  </a:moveTo>
                  <a:lnTo>
                    <a:pt x="1272" y="36"/>
                  </a:lnTo>
                  <a:lnTo>
                    <a:pt x="1260" y="40"/>
                  </a:lnTo>
                  <a:lnTo>
                    <a:pt x="1252" y="40"/>
                  </a:lnTo>
                  <a:lnTo>
                    <a:pt x="1252" y="36"/>
                  </a:lnTo>
                  <a:lnTo>
                    <a:pt x="1258" y="34"/>
                  </a:lnTo>
                  <a:lnTo>
                    <a:pt x="1272" y="30"/>
                  </a:lnTo>
                  <a:close/>
                  <a:moveTo>
                    <a:pt x="1327" y="21"/>
                  </a:moveTo>
                  <a:lnTo>
                    <a:pt x="1329" y="26"/>
                  </a:lnTo>
                  <a:lnTo>
                    <a:pt x="1318" y="28"/>
                  </a:lnTo>
                  <a:lnTo>
                    <a:pt x="1310" y="30"/>
                  </a:lnTo>
                  <a:lnTo>
                    <a:pt x="1308" y="25"/>
                  </a:lnTo>
                  <a:lnTo>
                    <a:pt x="1316" y="23"/>
                  </a:lnTo>
                  <a:lnTo>
                    <a:pt x="1327" y="21"/>
                  </a:lnTo>
                  <a:close/>
                  <a:moveTo>
                    <a:pt x="1385" y="13"/>
                  </a:moveTo>
                  <a:lnTo>
                    <a:pt x="1385" y="19"/>
                  </a:lnTo>
                  <a:lnTo>
                    <a:pt x="1377" y="19"/>
                  </a:lnTo>
                  <a:lnTo>
                    <a:pt x="1366" y="21"/>
                  </a:lnTo>
                  <a:lnTo>
                    <a:pt x="1366" y="15"/>
                  </a:lnTo>
                  <a:lnTo>
                    <a:pt x="1375" y="13"/>
                  </a:lnTo>
                  <a:lnTo>
                    <a:pt x="1385" y="13"/>
                  </a:lnTo>
                  <a:close/>
                  <a:moveTo>
                    <a:pt x="1442" y="5"/>
                  </a:moveTo>
                  <a:lnTo>
                    <a:pt x="1442" y="11"/>
                  </a:lnTo>
                  <a:lnTo>
                    <a:pt x="1435" y="11"/>
                  </a:lnTo>
                  <a:lnTo>
                    <a:pt x="1423" y="13"/>
                  </a:lnTo>
                  <a:lnTo>
                    <a:pt x="1423" y="7"/>
                  </a:lnTo>
                  <a:lnTo>
                    <a:pt x="1435" y="5"/>
                  </a:lnTo>
                  <a:lnTo>
                    <a:pt x="1442" y="5"/>
                  </a:lnTo>
                  <a:close/>
                  <a:moveTo>
                    <a:pt x="1500" y="2"/>
                  </a:moveTo>
                  <a:lnTo>
                    <a:pt x="1500" y="7"/>
                  </a:lnTo>
                  <a:lnTo>
                    <a:pt x="1496" y="7"/>
                  </a:lnTo>
                  <a:lnTo>
                    <a:pt x="1481" y="9"/>
                  </a:lnTo>
                  <a:lnTo>
                    <a:pt x="1481" y="3"/>
                  </a:lnTo>
                  <a:lnTo>
                    <a:pt x="1494" y="2"/>
                  </a:lnTo>
                  <a:lnTo>
                    <a:pt x="1500" y="2"/>
                  </a:lnTo>
                  <a:close/>
                  <a:moveTo>
                    <a:pt x="1558" y="0"/>
                  </a:moveTo>
                  <a:lnTo>
                    <a:pt x="1558" y="5"/>
                  </a:lnTo>
                  <a:lnTo>
                    <a:pt x="1556" y="5"/>
                  </a:lnTo>
                  <a:lnTo>
                    <a:pt x="1538" y="5"/>
                  </a:lnTo>
                  <a:lnTo>
                    <a:pt x="1538" y="0"/>
                  </a:lnTo>
                  <a:lnTo>
                    <a:pt x="1556" y="0"/>
                  </a:lnTo>
                  <a:lnTo>
                    <a:pt x="1558" y="0"/>
                  </a:lnTo>
                  <a:close/>
                  <a:moveTo>
                    <a:pt x="1615" y="0"/>
                  </a:moveTo>
                  <a:lnTo>
                    <a:pt x="1615" y="5"/>
                  </a:lnTo>
                  <a:lnTo>
                    <a:pt x="1596" y="5"/>
                  </a:lnTo>
                  <a:lnTo>
                    <a:pt x="1596" y="5"/>
                  </a:lnTo>
                  <a:lnTo>
                    <a:pt x="1596" y="0"/>
                  </a:lnTo>
                  <a:lnTo>
                    <a:pt x="1596" y="0"/>
                  </a:lnTo>
                  <a:lnTo>
                    <a:pt x="1615" y="0"/>
                  </a:lnTo>
                  <a:close/>
                  <a:moveTo>
                    <a:pt x="1673" y="2"/>
                  </a:moveTo>
                  <a:lnTo>
                    <a:pt x="1673" y="7"/>
                  </a:lnTo>
                  <a:lnTo>
                    <a:pt x="1657" y="5"/>
                  </a:lnTo>
                  <a:lnTo>
                    <a:pt x="1653" y="5"/>
                  </a:lnTo>
                  <a:lnTo>
                    <a:pt x="1653" y="0"/>
                  </a:lnTo>
                  <a:lnTo>
                    <a:pt x="1657" y="0"/>
                  </a:lnTo>
                  <a:lnTo>
                    <a:pt x="1673" y="2"/>
                  </a:lnTo>
                  <a:close/>
                  <a:moveTo>
                    <a:pt x="1730" y="5"/>
                  </a:moveTo>
                  <a:lnTo>
                    <a:pt x="1728" y="11"/>
                  </a:lnTo>
                  <a:lnTo>
                    <a:pt x="1719" y="9"/>
                  </a:lnTo>
                  <a:lnTo>
                    <a:pt x="1711" y="9"/>
                  </a:lnTo>
                  <a:lnTo>
                    <a:pt x="1711" y="3"/>
                  </a:lnTo>
                  <a:lnTo>
                    <a:pt x="1719" y="3"/>
                  </a:lnTo>
                  <a:lnTo>
                    <a:pt x="1730" y="5"/>
                  </a:lnTo>
                  <a:close/>
                  <a:moveTo>
                    <a:pt x="1788" y="11"/>
                  </a:moveTo>
                  <a:lnTo>
                    <a:pt x="1786" y="17"/>
                  </a:lnTo>
                  <a:lnTo>
                    <a:pt x="1780" y="15"/>
                  </a:lnTo>
                  <a:lnTo>
                    <a:pt x="1767" y="15"/>
                  </a:lnTo>
                  <a:lnTo>
                    <a:pt x="1769" y="9"/>
                  </a:lnTo>
                  <a:lnTo>
                    <a:pt x="1780" y="9"/>
                  </a:lnTo>
                  <a:lnTo>
                    <a:pt x="1788" y="11"/>
                  </a:lnTo>
                  <a:close/>
                  <a:moveTo>
                    <a:pt x="1843" y="19"/>
                  </a:moveTo>
                  <a:lnTo>
                    <a:pt x="1843" y="25"/>
                  </a:lnTo>
                  <a:lnTo>
                    <a:pt x="1840" y="25"/>
                  </a:lnTo>
                  <a:lnTo>
                    <a:pt x="1824" y="21"/>
                  </a:lnTo>
                  <a:lnTo>
                    <a:pt x="1824" y="15"/>
                  </a:lnTo>
                  <a:lnTo>
                    <a:pt x="1841" y="19"/>
                  </a:lnTo>
                  <a:lnTo>
                    <a:pt x="1843" y="19"/>
                  </a:lnTo>
                  <a:close/>
                  <a:moveTo>
                    <a:pt x="1901" y="28"/>
                  </a:moveTo>
                  <a:lnTo>
                    <a:pt x="1899" y="34"/>
                  </a:lnTo>
                  <a:lnTo>
                    <a:pt x="1899" y="34"/>
                  </a:lnTo>
                  <a:lnTo>
                    <a:pt x="1882" y="30"/>
                  </a:lnTo>
                  <a:lnTo>
                    <a:pt x="1882" y="25"/>
                  </a:lnTo>
                  <a:lnTo>
                    <a:pt x="1901" y="28"/>
                  </a:lnTo>
                  <a:lnTo>
                    <a:pt x="1901" y="28"/>
                  </a:lnTo>
                  <a:close/>
                  <a:moveTo>
                    <a:pt x="1957" y="40"/>
                  </a:moveTo>
                  <a:lnTo>
                    <a:pt x="1957" y="46"/>
                  </a:lnTo>
                  <a:lnTo>
                    <a:pt x="1937" y="42"/>
                  </a:lnTo>
                  <a:lnTo>
                    <a:pt x="1937" y="42"/>
                  </a:lnTo>
                  <a:lnTo>
                    <a:pt x="1939" y="36"/>
                  </a:lnTo>
                  <a:lnTo>
                    <a:pt x="1939" y="36"/>
                  </a:lnTo>
                  <a:lnTo>
                    <a:pt x="1957" y="40"/>
                  </a:lnTo>
                  <a:close/>
                  <a:moveTo>
                    <a:pt x="2012" y="55"/>
                  </a:moveTo>
                  <a:lnTo>
                    <a:pt x="2012" y="61"/>
                  </a:lnTo>
                  <a:lnTo>
                    <a:pt x="1997" y="55"/>
                  </a:lnTo>
                  <a:lnTo>
                    <a:pt x="1993" y="55"/>
                  </a:lnTo>
                  <a:lnTo>
                    <a:pt x="1995" y="49"/>
                  </a:lnTo>
                  <a:lnTo>
                    <a:pt x="1997" y="51"/>
                  </a:lnTo>
                  <a:lnTo>
                    <a:pt x="2012" y="55"/>
                  </a:lnTo>
                  <a:close/>
                  <a:moveTo>
                    <a:pt x="2068" y="71"/>
                  </a:moveTo>
                  <a:lnTo>
                    <a:pt x="2066" y="76"/>
                  </a:lnTo>
                  <a:lnTo>
                    <a:pt x="2053" y="73"/>
                  </a:lnTo>
                  <a:lnTo>
                    <a:pt x="2049" y="71"/>
                  </a:lnTo>
                  <a:lnTo>
                    <a:pt x="2051" y="65"/>
                  </a:lnTo>
                  <a:lnTo>
                    <a:pt x="2054" y="67"/>
                  </a:lnTo>
                  <a:lnTo>
                    <a:pt x="2068" y="71"/>
                  </a:lnTo>
                  <a:close/>
                  <a:moveTo>
                    <a:pt x="2123" y="90"/>
                  </a:moveTo>
                  <a:lnTo>
                    <a:pt x="2122" y="94"/>
                  </a:lnTo>
                  <a:lnTo>
                    <a:pt x="2110" y="90"/>
                  </a:lnTo>
                  <a:lnTo>
                    <a:pt x="2102" y="88"/>
                  </a:lnTo>
                  <a:lnTo>
                    <a:pt x="2104" y="82"/>
                  </a:lnTo>
                  <a:lnTo>
                    <a:pt x="2110" y="84"/>
                  </a:lnTo>
                  <a:lnTo>
                    <a:pt x="2123" y="90"/>
                  </a:lnTo>
                  <a:close/>
                  <a:moveTo>
                    <a:pt x="2177" y="109"/>
                  </a:moveTo>
                  <a:lnTo>
                    <a:pt x="2175" y="115"/>
                  </a:lnTo>
                  <a:lnTo>
                    <a:pt x="2164" y="111"/>
                  </a:lnTo>
                  <a:lnTo>
                    <a:pt x="2158" y="107"/>
                  </a:lnTo>
                  <a:lnTo>
                    <a:pt x="2160" y="101"/>
                  </a:lnTo>
                  <a:lnTo>
                    <a:pt x="2166" y="105"/>
                  </a:lnTo>
                  <a:lnTo>
                    <a:pt x="2177" y="109"/>
                  </a:lnTo>
                  <a:close/>
                  <a:moveTo>
                    <a:pt x="2231" y="132"/>
                  </a:moveTo>
                  <a:lnTo>
                    <a:pt x="2229" y="136"/>
                  </a:lnTo>
                  <a:lnTo>
                    <a:pt x="2218" y="132"/>
                  </a:lnTo>
                  <a:lnTo>
                    <a:pt x="2210" y="128"/>
                  </a:lnTo>
                  <a:lnTo>
                    <a:pt x="2214" y="124"/>
                  </a:lnTo>
                  <a:lnTo>
                    <a:pt x="2221" y="126"/>
                  </a:lnTo>
                  <a:lnTo>
                    <a:pt x="2231" y="132"/>
                  </a:lnTo>
                  <a:close/>
                  <a:moveTo>
                    <a:pt x="2283" y="155"/>
                  </a:moveTo>
                  <a:lnTo>
                    <a:pt x="2281" y="161"/>
                  </a:lnTo>
                  <a:lnTo>
                    <a:pt x="2271" y="157"/>
                  </a:lnTo>
                  <a:lnTo>
                    <a:pt x="2264" y="153"/>
                  </a:lnTo>
                  <a:lnTo>
                    <a:pt x="2265" y="147"/>
                  </a:lnTo>
                  <a:lnTo>
                    <a:pt x="2273" y="151"/>
                  </a:lnTo>
                  <a:lnTo>
                    <a:pt x="2283" y="155"/>
                  </a:lnTo>
                  <a:close/>
                  <a:moveTo>
                    <a:pt x="2335" y="182"/>
                  </a:moveTo>
                  <a:lnTo>
                    <a:pt x="2333" y="186"/>
                  </a:lnTo>
                  <a:lnTo>
                    <a:pt x="2323" y="182"/>
                  </a:lnTo>
                  <a:lnTo>
                    <a:pt x="2315" y="178"/>
                  </a:lnTo>
                  <a:lnTo>
                    <a:pt x="2317" y="172"/>
                  </a:lnTo>
                  <a:lnTo>
                    <a:pt x="2327" y="176"/>
                  </a:lnTo>
                  <a:lnTo>
                    <a:pt x="2335" y="182"/>
                  </a:lnTo>
                  <a:close/>
                  <a:moveTo>
                    <a:pt x="2384" y="209"/>
                  </a:moveTo>
                  <a:lnTo>
                    <a:pt x="2383" y="214"/>
                  </a:lnTo>
                  <a:lnTo>
                    <a:pt x="2375" y="209"/>
                  </a:lnTo>
                  <a:lnTo>
                    <a:pt x="2365" y="205"/>
                  </a:lnTo>
                  <a:lnTo>
                    <a:pt x="2369" y="199"/>
                  </a:lnTo>
                  <a:lnTo>
                    <a:pt x="2377" y="205"/>
                  </a:lnTo>
                  <a:lnTo>
                    <a:pt x="2384" y="209"/>
                  </a:lnTo>
                  <a:close/>
                  <a:moveTo>
                    <a:pt x="2434" y="238"/>
                  </a:moveTo>
                  <a:lnTo>
                    <a:pt x="2430" y="243"/>
                  </a:lnTo>
                  <a:lnTo>
                    <a:pt x="2425" y="239"/>
                  </a:lnTo>
                  <a:lnTo>
                    <a:pt x="2415" y="234"/>
                  </a:lnTo>
                  <a:lnTo>
                    <a:pt x="2419" y="228"/>
                  </a:lnTo>
                  <a:lnTo>
                    <a:pt x="2427" y="234"/>
                  </a:lnTo>
                  <a:lnTo>
                    <a:pt x="2434" y="238"/>
                  </a:lnTo>
                  <a:close/>
                  <a:moveTo>
                    <a:pt x="2482" y="270"/>
                  </a:moveTo>
                  <a:lnTo>
                    <a:pt x="2480" y="274"/>
                  </a:lnTo>
                  <a:lnTo>
                    <a:pt x="2473" y="270"/>
                  </a:lnTo>
                  <a:lnTo>
                    <a:pt x="2463" y="264"/>
                  </a:lnTo>
                  <a:lnTo>
                    <a:pt x="2467" y="259"/>
                  </a:lnTo>
                  <a:lnTo>
                    <a:pt x="2477" y="264"/>
                  </a:lnTo>
                  <a:lnTo>
                    <a:pt x="2482" y="270"/>
                  </a:lnTo>
                  <a:close/>
                  <a:moveTo>
                    <a:pt x="2530" y="303"/>
                  </a:moveTo>
                  <a:lnTo>
                    <a:pt x="2526" y="308"/>
                  </a:lnTo>
                  <a:lnTo>
                    <a:pt x="2519" y="303"/>
                  </a:lnTo>
                  <a:lnTo>
                    <a:pt x="2511" y="297"/>
                  </a:lnTo>
                  <a:lnTo>
                    <a:pt x="2515" y="291"/>
                  </a:lnTo>
                  <a:lnTo>
                    <a:pt x="2523" y="297"/>
                  </a:lnTo>
                  <a:lnTo>
                    <a:pt x="2530" y="303"/>
                  </a:lnTo>
                  <a:close/>
                  <a:moveTo>
                    <a:pt x="2576" y="337"/>
                  </a:moveTo>
                  <a:lnTo>
                    <a:pt x="2572" y="343"/>
                  </a:lnTo>
                  <a:lnTo>
                    <a:pt x="2565" y="337"/>
                  </a:lnTo>
                  <a:lnTo>
                    <a:pt x="2557" y="330"/>
                  </a:lnTo>
                  <a:lnTo>
                    <a:pt x="2561" y="326"/>
                  </a:lnTo>
                  <a:lnTo>
                    <a:pt x="2569" y="332"/>
                  </a:lnTo>
                  <a:lnTo>
                    <a:pt x="2576" y="337"/>
                  </a:lnTo>
                  <a:close/>
                  <a:moveTo>
                    <a:pt x="2620" y="374"/>
                  </a:moveTo>
                  <a:lnTo>
                    <a:pt x="2617" y="378"/>
                  </a:lnTo>
                  <a:lnTo>
                    <a:pt x="2611" y="372"/>
                  </a:lnTo>
                  <a:lnTo>
                    <a:pt x="2603" y="366"/>
                  </a:lnTo>
                  <a:lnTo>
                    <a:pt x="2605" y="362"/>
                  </a:lnTo>
                  <a:lnTo>
                    <a:pt x="2615" y="368"/>
                  </a:lnTo>
                  <a:lnTo>
                    <a:pt x="2620" y="374"/>
                  </a:lnTo>
                  <a:close/>
                  <a:moveTo>
                    <a:pt x="2665" y="412"/>
                  </a:moveTo>
                  <a:lnTo>
                    <a:pt x="2661" y="416"/>
                  </a:lnTo>
                  <a:lnTo>
                    <a:pt x="2653" y="410"/>
                  </a:lnTo>
                  <a:lnTo>
                    <a:pt x="2645" y="404"/>
                  </a:lnTo>
                  <a:lnTo>
                    <a:pt x="2649" y="399"/>
                  </a:lnTo>
                  <a:lnTo>
                    <a:pt x="2657" y="406"/>
                  </a:lnTo>
                  <a:lnTo>
                    <a:pt x="2665" y="412"/>
                  </a:lnTo>
                  <a:close/>
                  <a:moveTo>
                    <a:pt x="2707" y="452"/>
                  </a:moveTo>
                  <a:lnTo>
                    <a:pt x="2703" y="456"/>
                  </a:lnTo>
                  <a:lnTo>
                    <a:pt x="2695" y="449"/>
                  </a:lnTo>
                  <a:lnTo>
                    <a:pt x="2688" y="443"/>
                  </a:lnTo>
                  <a:lnTo>
                    <a:pt x="2691" y="439"/>
                  </a:lnTo>
                  <a:lnTo>
                    <a:pt x="2699" y="445"/>
                  </a:lnTo>
                  <a:lnTo>
                    <a:pt x="2707" y="452"/>
                  </a:lnTo>
                  <a:close/>
                  <a:moveTo>
                    <a:pt x="2747" y="493"/>
                  </a:moveTo>
                  <a:lnTo>
                    <a:pt x="2743" y="497"/>
                  </a:lnTo>
                  <a:lnTo>
                    <a:pt x="2736" y="489"/>
                  </a:lnTo>
                  <a:lnTo>
                    <a:pt x="2730" y="483"/>
                  </a:lnTo>
                  <a:lnTo>
                    <a:pt x="2734" y="479"/>
                  </a:lnTo>
                  <a:lnTo>
                    <a:pt x="2739" y="485"/>
                  </a:lnTo>
                  <a:lnTo>
                    <a:pt x="2747" y="493"/>
                  </a:lnTo>
                  <a:close/>
                  <a:moveTo>
                    <a:pt x="2785" y="535"/>
                  </a:moveTo>
                  <a:lnTo>
                    <a:pt x="2782" y="539"/>
                  </a:lnTo>
                  <a:lnTo>
                    <a:pt x="2774" y="531"/>
                  </a:lnTo>
                  <a:lnTo>
                    <a:pt x="2768" y="525"/>
                  </a:lnTo>
                  <a:lnTo>
                    <a:pt x="2772" y="521"/>
                  </a:lnTo>
                  <a:lnTo>
                    <a:pt x="2780" y="527"/>
                  </a:lnTo>
                  <a:lnTo>
                    <a:pt x="2785" y="535"/>
                  </a:lnTo>
                  <a:close/>
                  <a:moveTo>
                    <a:pt x="2824" y="579"/>
                  </a:moveTo>
                  <a:lnTo>
                    <a:pt x="2818" y="583"/>
                  </a:lnTo>
                  <a:lnTo>
                    <a:pt x="2812" y="575"/>
                  </a:lnTo>
                  <a:lnTo>
                    <a:pt x="2807" y="568"/>
                  </a:lnTo>
                  <a:lnTo>
                    <a:pt x="2810" y="564"/>
                  </a:lnTo>
                  <a:lnTo>
                    <a:pt x="2816" y="571"/>
                  </a:lnTo>
                  <a:lnTo>
                    <a:pt x="2824" y="579"/>
                  </a:lnTo>
                  <a:close/>
                  <a:moveTo>
                    <a:pt x="2858" y="623"/>
                  </a:moveTo>
                  <a:lnTo>
                    <a:pt x="2854" y="627"/>
                  </a:lnTo>
                  <a:lnTo>
                    <a:pt x="2849" y="619"/>
                  </a:lnTo>
                  <a:lnTo>
                    <a:pt x="2843" y="612"/>
                  </a:lnTo>
                  <a:lnTo>
                    <a:pt x="2847" y="608"/>
                  </a:lnTo>
                  <a:lnTo>
                    <a:pt x="2853" y="615"/>
                  </a:lnTo>
                  <a:lnTo>
                    <a:pt x="2858" y="623"/>
                  </a:lnTo>
                  <a:close/>
                  <a:moveTo>
                    <a:pt x="2893" y="671"/>
                  </a:moveTo>
                  <a:lnTo>
                    <a:pt x="2889" y="673"/>
                  </a:lnTo>
                  <a:lnTo>
                    <a:pt x="2883" y="665"/>
                  </a:lnTo>
                  <a:lnTo>
                    <a:pt x="2878" y="658"/>
                  </a:lnTo>
                  <a:lnTo>
                    <a:pt x="2881" y="654"/>
                  </a:lnTo>
                  <a:lnTo>
                    <a:pt x="2887" y="662"/>
                  </a:lnTo>
                  <a:lnTo>
                    <a:pt x="2893" y="671"/>
                  </a:lnTo>
                  <a:close/>
                  <a:moveTo>
                    <a:pt x="2925" y="717"/>
                  </a:moveTo>
                  <a:lnTo>
                    <a:pt x="2922" y="721"/>
                  </a:lnTo>
                  <a:lnTo>
                    <a:pt x="2916" y="711"/>
                  </a:lnTo>
                  <a:lnTo>
                    <a:pt x="2910" y="706"/>
                  </a:lnTo>
                  <a:lnTo>
                    <a:pt x="2916" y="702"/>
                  </a:lnTo>
                  <a:lnTo>
                    <a:pt x="2920" y="709"/>
                  </a:lnTo>
                  <a:lnTo>
                    <a:pt x="2925" y="717"/>
                  </a:lnTo>
                  <a:close/>
                  <a:moveTo>
                    <a:pt x="2956" y="767"/>
                  </a:moveTo>
                  <a:lnTo>
                    <a:pt x="2952" y="769"/>
                  </a:lnTo>
                  <a:lnTo>
                    <a:pt x="2947" y="759"/>
                  </a:lnTo>
                  <a:lnTo>
                    <a:pt x="2941" y="754"/>
                  </a:lnTo>
                  <a:lnTo>
                    <a:pt x="2947" y="750"/>
                  </a:lnTo>
                  <a:lnTo>
                    <a:pt x="2950" y="757"/>
                  </a:lnTo>
                  <a:lnTo>
                    <a:pt x="2956" y="767"/>
                  </a:lnTo>
                  <a:close/>
                  <a:moveTo>
                    <a:pt x="2985" y="817"/>
                  </a:moveTo>
                  <a:lnTo>
                    <a:pt x="2981" y="819"/>
                  </a:lnTo>
                  <a:lnTo>
                    <a:pt x="2975" y="809"/>
                  </a:lnTo>
                  <a:lnTo>
                    <a:pt x="2972" y="803"/>
                  </a:lnTo>
                  <a:lnTo>
                    <a:pt x="2975" y="800"/>
                  </a:lnTo>
                  <a:lnTo>
                    <a:pt x="2981" y="807"/>
                  </a:lnTo>
                  <a:lnTo>
                    <a:pt x="2985" y="817"/>
                  </a:lnTo>
                  <a:close/>
                  <a:moveTo>
                    <a:pt x="3014" y="867"/>
                  </a:moveTo>
                  <a:lnTo>
                    <a:pt x="3008" y="871"/>
                  </a:lnTo>
                  <a:lnTo>
                    <a:pt x="3002" y="861"/>
                  </a:lnTo>
                  <a:lnTo>
                    <a:pt x="2998" y="853"/>
                  </a:lnTo>
                  <a:lnTo>
                    <a:pt x="3004" y="850"/>
                  </a:lnTo>
                  <a:lnTo>
                    <a:pt x="3008" y="857"/>
                  </a:lnTo>
                  <a:lnTo>
                    <a:pt x="3014" y="867"/>
                  </a:lnTo>
                  <a:close/>
                  <a:moveTo>
                    <a:pt x="3039" y="919"/>
                  </a:moveTo>
                  <a:lnTo>
                    <a:pt x="3033" y="922"/>
                  </a:lnTo>
                  <a:lnTo>
                    <a:pt x="3029" y="911"/>
                  </a:lnTo>
                  <a:lnTo>
                    <a:pt x="3025" y="903"/>
                  </a:lnTo>
                  <a:lnTo>
                    <a:pt x="3029" y="901"/>
                  </a:lnTo>
                  <a:lnTo>
                    <a:pt x="3033" y="909"/>
                  </a:lnTo>
                  <a:lnTo>
                    <a:pt x="3039" y="919"/>
                  </a:lnTo>
                  <a:close/>
                  <a:moveTo>
                    <a:pt x="3062" y="972"/>
                  </a:moveTo>
                  <a:lnTo>
                    <a:pt x="3056" y="974"/>
                  </a:lnTo>
                  <a:lnTo>
                    <a:pt x="3052" y="965"/>
                  </a:lnTo>
                  <a:lnTo>
                    <a:pt x="3048" y="957"/>
                  </a:lnTo>
                  <a:lnTo>
                    <a:pt x="3054" y="953"/>
                  </a:lnTo>
                  <a:lnTo>
                    <a:pt x="3058" y="963"/>
                  </a:lnTo>
                  <a:lnTo>
                    <a:pt x="3062" y="972"/>
                  </a:lnTo>
                  <a:close/>
                  <a:moveTo>
                    <a:pt x="3083" y="1026"/>
                  </a:moveTo>
                  <a:lnTo>
                    <a:pt x="3077" y="1028"/>
                  </a:lnTo>
                  <a:lnTo>
                    <a:pt x="3075" y="1018"/>
                  </a:lnTo>
                  <a:lnTo>
                    <a:pt x="3071" y="1009"/>
                  </a:lnTo>
                  <a:lnTo>
                    <a:pt x="3077" y="1007"/>
                  </a:lnTo>
                  <a:lnTo>
                    <a:pt x="3079" y="1016"/>
                  </a:lnTo>
                  <a:lnTo>
                    <a:pt x="3083" y="1026"/>
                  </a:lnTo>
                  <a:close/>
                  <a:moveTo>
                    <a:pt x="3102" y="1080"/>
                  </a:moveTo>
                  <a:lnTo>
                    <a:pt x="3098" y="1082"/>
                  </a:lnTo>
                  <a:lnTo>
                    <a:pt x="3094" y="1072"/>
                  </a:lnTo>
                  <a:lnTo>
                    <a:pt x="3090" y="1063"/>
                  </a:lnTo>
                  <a:lnTo>
                    <a:pt x="3096" y="1061"/>
                  </a:lnTo>
                  <a:lnTo>
                    <a:pt x="3100" y="1070"/>
                  </a:lnTo>
                  <a:lnTo>
                    <a:pt x="3102" y="1080"/>
                  </a:lnTo>
                  <a:close/>
                  <a:moveTo>
                    <a:pt x="3121" y="1133"/>
                  </a:moveTo>
                  <a:lnTo>
                    <a:pt x="3115" y="1135"/>
                  </a:lnTo>
                  <a:lnTo>
                    <a:pt x="3112" y="1128"/>
                  </a:lnTo>
                  <a:lnTo>
                    <a:pt x="3110" y="1118"/>
                  </a:lnTo>
                  <a:lnTo>
                    <a:pt x="3115" y="1116"/>
                  </a:lnTo>
                  <a:lnTo>
                    <a:pt x="3117" y="1126"/>
                  </a:lnTo>
                  <a:lnTo>
                    <a:pt x="3121" y="1133"/>
                  </a:lnTo>
                  <a:close/>
                  <a:moveTo>
                    <a:pt x="3137" y="1189"/>
                  </a:moveTo>
                  <a:lnTo>
                    <a:pt x="3131" y="1191"/>
                  </a:lnTo>
                  <a:lnTo>
                    <a:pt x="3129" y="1183"/>
                  </a:lnTo>
                  <a:lnTo>
                    <a:pt x="3125" y="1172"/>
                  </a:lnTo>
                  <a:lnTo>
                    <a:pt x="3131" y="1172"/>
                  </a:lnTo>
                  <a:lnTo>
                    <a:pt x="3135" y="1181"/>
                  </a:lnTo>
                  <a:lnTo>
                    <a:pt x="3137" y="1189"/>
                  </a:lnTo>
                  <a:close/>
                  <a:moveTo>
                    <a:pt x="3150" y="1247"/>
                  </a:moveTo>
                  <a:lnTo>
                    <a:pt x="3144" y="1247"/>
                  </a:lnTo>
                  <a:lnTo>
                    <a:pt x="3142" y="1241"/>
                  </a:lnTo>
                  <a:lnTo>
                    <a:pt x="3140" y="1229"/>
                  </a:lnTo>
                  <a:lnTo>
                    <a:pt x="3146" y="1228"/>
                  </a:lnTo>
                  <a:lnTo>
                    <a:pt x="3148" y="1239"/>
                  </a:lnTo>
                  <a:lnTo>
                    <a:pt x="3150" y="1247"/>
                  </a:lnTo>
                  <a:close/>
                  <a:moveTo>
                    <a:pt x="3161" y="1302"/>
                  </a:moveTo>
                  <a:lnTo>
                    <a:pt x="3156" y="1304"/>
                  </a:lnTo>
                  <a:lnTo>
                    <a:pt x="3154" y="1298"/>
                  </a:lnTo>
                  <a:lnTo>
                    <a:pt x="3152" y="1285"/>
                  </a:lnTo>
                  <a:lnTo>
                    <a:pt x="3158" y="1283"/>
                  </a:lnTo>
                  <a:lnTo>
                    <a:pt x="3160" y="1297"/>
                  </a:lnTo>
                  <a:lnTo>
                    <a:pt x="3161" y="1302"/>
                  </a:lnTo>
                  <a:close/>
                  <a:moveTo>
                    <a:pt x="3171" y="1360"/>
                  </a:moveTo>
                  <a:lnTo>
                    <a:pt x="3165" y="1360"/>
                  </a:lnTo>
                  <a:lnTo>
                    <a:pt x="3163" y="1356"/>
                  </a:lnTo>
                  <a:lnTo>
                    <a:pt x="3161" y="1341"/>
                  </a:lnTo>
                  <a:lnTo>
                    <a:pt x="3167" y="1341"/>
                  </a:lnTo>
                  <a:lnTo>
                    <a:pt x="3169" y="1356"/>
                  </a:lnTo>
                  <a:lnTo>
                    <a:pt x="3171" y="1360"/>
                  </a:lnTo>
                  <a:close/>
                  <a:moveTo>
                    <a:pt x="3179" y="1416"/>
                  </a:moveTo>
                  <a:lnTo>
                    <a:pt x="3173" y="1417"/>
                  </a:lnTo>
                  <a:lnTo>
                    <a:pt x="3171" y="1416"/>
                  </a:lnTo>
                  <a:lnTo>
                    <a:pt x="3169" y="1398"/>
                  </a:lnTo>
                  <a:lnTo>
                    <a:pt x="3175" y="1398"/>
                  </a:lnTo>
                  <a:lnTo>
                    <a:pt x="3177" y="1416"/>
                  </a:lnTo>
                  <a:lnTo>
                    <a:pt x="3179" y="1416"/>
                  </a:lnTo>
                  <a:close/>
                  <a:moveTo>
                    <a:pt x="3183" y="1473"/>
                  </a:moveTo>
                  <a:lnTo>
                    <a:pt x="3177" y="1475"/>
                  </a:lnTo>
                  <a:lnTo>
                    <a:pt x="3177" y="1456"/>
                  </a:lnTo>
                  <a:lnTo>
                    <a:pt x="3175" y="1456"/>
                  </a:lnTo>
                  <a:lnTo>
                    <a:pt x="3181" y="1454"/>
                  </a:lnTo>
                  <a:lnTo>
                    <a:pt x="3183" y="1456"/>
                  </a:lnTo>
                  <a:lnTo>
                    <a:pt x="3183" y="1473"/>
                  </a:lnTo>
                  <a:close/>
                  <a:moveTo>
                    <a:pt x="3186" y="1531"/>
                  </a:moveTo>
                  <a:lnTo>
                    <a:pt x="3181" y="1533"/>
                  </a:lnTo>
                  <a:lnTo>
                    <a:pt x="3181" y="1515"/>
                  </a:lnTo>
                  <a:lnTo>
                    <a:pt x="3181" y="1513"/>
                  </a:lnTo>
                  <a:lnTo>
                    <a:pt x="3186" y="1511"/>
                  </a:lnTo>
                  <a:lnTo>
                    <a:pt x="3186" y="1515"/>
                  </a:lnTo>
                  <a:lnTo>
                    <a:pt x="3186" y="1531"/>
                  </a:lnTo>
                  <a:close/>
                  <a:moveTo>
                    <a:pt x="3188" y="1588"/>
                  </a:moveTo>
                  <a:lnTo>
                    <a:pt x="3183" y="1588"/>
                  </a:lnTo>
                  <a:lnTo>
                    <a:pt x="3181" y="1577"/>
                  </a:lnTo>
                  <a:lnTo>
                    <a:pt x="3181" y="1569"/>
                  </a:lnTo>
                  <a:lnTo>
                    <a:pt x="3186" y="1569"/>
                  </a:lnTo>
                  <a:lnTo>
                    <a:pt x="3188" y="1577"/>
                  </a:lnTo>
                  <a:lnTo>
                    <a:pt x="3188" y="1588"/>
                  </a:lnTo>
                  <a:close/>
                  <a:moveTo>
                    <a:pt x="3186" y="1646"/>
                  </a:moveTo>
                  <a:lnTo>
                    <a:pt x="3181" y="1646"/>
                  </a:lnTo>
                  <a:lnTo>
                    <a:pt x="3181" y="1636"/>
                  </a:lnTo>
                  <a:lnTo>
                    <a:pt x="3181" y="1627"/>
                  </a:lnTo>
                  <a:lnTo>
                    <a:pt x="3186" y="1627"/>
                  </a:lnTo>
                  <a:lnTo>
                    <a:pt x="3186" y="1638"/>
                  </a:lnTo>
                  <a:lnTo>
                    <a:pt x="3186" y="1646"/>
                  </a:lnTo>
                  <a:close/>
                  <a:moveTo>
                    <a:pt x="3183" y="1703"/>
                  </a:moveTo>
                  <a:lnTo>
                    <a:pt x="3177" y="1703"/>
                  </a:lnTo>
                  <a:lnTo>
                    <a:pt x="3179" y="1699"/>
                  </a:lnTo>
                  <a:lnTo>
                    <a:pt x="3179" y="1684"/>
                  </a:lnTo>
                  <a:lnTo>
                    <a:pt x="3184" y="1684"/>
                  </a:lnTo>
                  <a:lnTo>
                    <a:pt x="3184" y="1699"/>
                  </a:lnTo>
                  <a:lnTo>
                    <a:pt x="3183" y="1703"/>
                  </a:lnTo>
                  <a:close/>
                  <a:moveTo>
                    <a:pt x="3179" y="1761"/>
                  </a:moveTo>
                  <a:lnTo>
                    <a:pt x="3173" y="1761"/>
                  </a:lnTo>
                  <a:lnTo>
                    <a:pt x="3173" y="1759"/>
                  </a:lnTo>
                  <a:lnTo>
                    <a:pt x="3175" y="1742"/>
                  </a:lnTo>
                  <a:lnTo>
                    <a:pt x="3181" y="1742"/>
                  </a:lnTo>
                  <a:lnTo>
                    <a:pt x="3179" y="1761"/>
                  </a:lnTo>
                  <a:lnTo>
                    <a:pt x="3179" y="1761"/>
                  </a:lnTo>
                  <a:close/>
                  <a:moveTo>
                    <a:pt x="3171" y="1818"/>
                  </a:moveTo>
                  <a:lnTo>
                    <a:pt x="3165" y="1818"/>
                  </a:lnTo>
                  <a:lnTo>
                    <a:pt x="3169" y="1799"/>
                  </a:lnTo>
                  <a:lnTo>
                    <a:pt x="3169" y="1799"/>
                  </a:lnTo>
                  <a:lnTo>
                    <a:pt x="3175" y="1799"/>
                  </a:lnTo>
                  <a:lnTo>
                    <a:pt x="3173" y="1801"/>
                  </a:lnTo>
                  <a:lnTo>
                    <a:pt x="3171" y="1818"/>
                  </a:lnTo>
                  <a:close/>
                  <a:moveTo>
                    <a:pt x="3161" y="1876"/>
                  </a:moveTo>
                  <a:lnTo>
                    <a:pt x="3156" y="1874"/>
                  </a:lnTo>
                  <a:lnTo>
                    <a:pt x="3160" y="1859"/>
                  </a:lnTo>
                  <a:lnTo>
                    <a:pt x="3160" y="1857"/>
                  </a:lnTo>
                  <a:lnTo>
                    <a:pt x="3165" y="1857"/>
                  </a:lnTo>
                  <a:lnTo>
                    <a:pt x="3165" y="1861"/>
                  </a:lnTo>
                  <a:lnTo>
                    <a:pt x="3161" y="1876"/>
                  </a:lnTo>
                  <a:close/>
                  <a:moveTo>
                    <a:pt x="3152" y="1932"/>
                  </a:moveTo>
                  <a:lnTo>
                    <a:pt x="3146" y="1932"/>
                  </a:lnTo>
                  <a:lnTo>
                    <a:pt x="3148" y="1918"/>
                  </a:lnTo>
                  <a:lnTo>
                    <a:pt x="3150" y="1912"/>
                  </a:lnTo>
                  <a:lnTo>
                    <a:pt x="3156" y="1914"/>
                  </a:lnTo>
                  <a:lnTo>
                    <a:pt x="3154" y="1920"/>
                  </a:lnTo>
                  <a:lnTo>
                    <a:pt x="3152" y="1932"/>
                  </a:lnTo>
                  <a:close/>
                  <a:moveTo>
                    <a:pt x="3138" y="1989"/>
                  </a:moveTo>
                  <a:lnTo>
                    <a:pt x="3133" y="1987"/>
                  </a:lnTo>
                  <a:lnTo>
                    <a:pt x="3135" y="1978"/>
                  </a:lnTo>
                  <a:lnTo>
                    <a:pt x="3137" y="1968"/>
                  </a:lnTo>
                  <a:lnTo>
                    <a:pt x="3142" y="1970"/>
                  </a:lnTo>
                  <a:lnTo>
                    <a:pt x="3140" y="1978"/>
                  </a:lnTo>
                  <a:lnTo>
                    <a:pt x="3138" y="1989"/>
                  </a:lnTo>
                  <a:close/>
                  <a:moveTo>
                    <a:pt x="3123" y="2045"/>
                  </a:moveTo>
                  <a:lnTo>
                    <a:pt x="3117" y="2043"/>
                  </a:lnTo>
                  <a:lnTo>
                    <a:pt x="3119" y="2033"/>
                  </a:lnTo>
                  <a:lnTo>
                    <a:pt x="3123" y="2024"/>
                  </a:lnTo>
                  <a:lnTo>
                    <a:pt x="3129" y="2026"/>
                  </a:lnTo>
                  <a:lnTo>
                    <a:pt x="3125" y="2035"/>
                  </a:lnTo>
                  <a:lnTo>
                    <a:pt x="3123" y="2045"/>
                  </a:lnTo>
                  <a:close/>
                  <a:moveTo>
                    <a:pt x="3106" y="2099"/>
                  </a:moveTo>
                  <a:lnTo>
                    <a:pt x="3100" y="2097"/>
                  </a:lnTo>
                  <a:lnTo>
                    <a:pt x="3102" y="2091"/>
                  </a:lnTo>
                  <a:lnTo>
                    <a:pt x="3106" y="2079"/>
                  </a:lnTo>
                  <a:lnTo>
                    <a:pt x="3112" y="2081"/>
                  </a:lnTo>
                  <a:lnTo>
                    <a:pt x="3108" y="2093"/>
                  </a:lnTo>
                  <a:lnTo>
                    <a:pt x="3106" y="2099"/>
                  </a:lnTo>
                  <a:close/>
                  <a:moveTo>
                    <a:pt x="3087" y="2154"/>
                  </a:moveTo>
                  <a:lnTo>
                    <a:pt x="3081" y="2152"/>
                  </a:lnTo>
                  <a:lnTo>
                    <a:pt x="3083" y="2147"/>
                  </a:lnTo>
                  <a:lnTo>
                    <a:pt x="3087" y="2133"/>
                  </a:lnTo>
                  <a:lnTo>
                    <a:pt x="3092" y="2135"/>
                  </a:lnTo>
                  <a:lnTo>
                    <a:pt x="3089" y="2148"/>
                  </a:lnTo>
                  <a:lnTo>
                    <a:pt x="3087" y="2154"/>
                  </a:lnTo>
                  <a:close/>
                  <a:moveTo>
                    <a:pt x="3066" y="2208"/>
                  </a:moveTo>
                  <a:lnTo>
                    <a:pt x="3060" y="2204"/>
                  </a:lnTo>
                  <a:lnTo>
                    <a:pt x="3062" y="2200"/>
                  </a:lnTo>
                  <a:lnTo>
                    <a:pt x="3067" y="2187"/>
                  </a:lnTo>
                  <a:lnTo>
                    <a:pt x="3071" y="2189"/>
                  </a:lnTo>
                  <a:lnTo>
                    <a:pt x="3067" y="2202"/>
                  </a:lnTo>
                  <a:lnTo>
                    <a:pt x="3066" y="2208"/>
                  </a:lnTo>
                  <a:close/>
                  <a:moveTo>
                    <a:pt x="3043" y="2260"/>
                  </a:moveTo>
                  <a:lnTo>
                    <a:pt x="3037" y="2258"/>
                  </a:lnTo>
                  <a:lnTo>
                    <a:pt x="3039" y="2254"/>
                  </a:lnTo>
                  <a:lnTo>
                    <a:pt x="3044" y="2241"/>
                  </a:lnTo>
                  <a:lnTo>
                    <a:pt x="3050" y="2242"/>
                  </a:lnTo>
                  <a:lnTo>
                    <a:pt x="3043" y="2256"/>
                  </a:lnTo>
                  <a:lnTo>
                    <a:pt x="3043" y="2260"/>
                  </a:lnTo>
                  <a:close/>
                  <a:moveTo>
                    <a:pt x="3018" y="2312"/>
                  </a:moveTo>
                  <a:lnTo>
                    <a:pt x="3012" y="2310"/>
                  </a:lnTo>
                  <a:lnTo>
                    <a:pt x="3014" y="2306"/>
                  </a:lnTo>
                  <a:lnTo>
                    <a:pt x="3019" y="2292"/>
                  </a:lnTo>
                  <a:lnTo>
                    <a:pt x="3025" y="2294"/>
                  </a:lnTo>
                  <a:lnTo>
                    <a:pt x="3018" y="2310"/>
                  </a:lnTo>
                  <a:lnTo>
                    <a:pt x="3018" y="2312"/>
                  </a:lnTo>
                  <a:close/>
                  <a:moveTo>
                    <a:pt x="2989" y="2363"/>
                  </a:moveTo>
                  <a:lnTo>
                    <a:pt x="2985" y="2359"/>
                  </a:lnTo>
                  <a:lnTo>
                    <a:pt x="2987" y="2358"/>
                  </a:lnTo>
                  <a:lnTo>
                    <a:pt x="2995" y="2344"/>
                  </a:lnTo>
                  <a:lnTo>
                    <a:pt x="2998" y="2346"/>
                  </a:lnTo>
                  <a:lnTo>
                    <a:pt x="2991" y="2359"/>
                  </a:lnTo>
                  <a:lnTo>
                    <a:pt x="2989" y="2363"/>
                  </a:lnTo>
                  <a:close/>
                  <a:moveTo>
                    <a:pt x="2960" y="2413"/>
                  </a:moveTo>
                  <a:lnTo>
                    <a:pt x="2956" y="2409"/>
                  </a:lnTo>
                  <a:lnTo>
                    <a:pt x="2958" y="2407"/>
                  </a:lnTo>
                  <a:lnTo>
                    <a:pt x="2966" y="2394"/>
                  </a:lnTo>
                  <a:lnTo>
                    <a:pt x="2972" y="2396"/>
                  </a:lnTo>
                  <a:lnTo>
                    <a:pt x="2962" y="2411"/>
                  </a:lnTo>
                  <a:lnTo>
                    <a:pt x="2960" y="2413"/>
                  </a:lnTo>
                  <a:close/>
                  <a:moveTo>
                    <a:pt x="2931" y="2461"/>
                  </a:moveTo>
                  <a:lnTo>
                    <a:pt x="2925" y="2459"/>
                  </a:lnTo>
                  <a:lnTo>
                    <a:pt x="2927" y="2457"/>
                  </a:lnTo>
                  <a:lnTo>
                    <a:pt x="2935" y="2442"/>
                  </a:lnTo>
                  <a:lnTo>
                    <a:pt x="2941" y="2446"/>
                  </a:lnTo>
                  <a:lnTo>
                    <a:pt x="2931" y="2459"/>
                  </a:lnTo>
                  <a:lnTo>
                    <a:pt x="2931" y="2461"/>
                  </a:lnTo>
                  <a:close/>
                  <a:moveTo>
                    <a:pt x="2899" y="2509"/>
                  </a:moveTo>
                  <a:lnTo>
                    <a:pt x="2893" y="2505"/>
                  </a:lnTo>
                  <a:lnTo>
                    <a:pt x="2895" y="2503"/>
                  </a:lnTo>
                  <a:lnTo>
                    <a:pt x="2904" y="2490"/>
                  </a:lnTo>
                  <a:lnTo>
                    <a:pt x="2908" y="2494"/>
                  </a:lnTo>
                  <a:lnTo>
                    <a:pt x="2899" y="2507"/>
                  </a:lnTo>
                  <a:lnTo>
                    <a:pt x="2899" y="2509"/>
                  </a:lnTo>
                  <a:close/>
                  <a:moveTo>
                    <a:pt x="2864" y="2555"/>
                  </a:moveTo>
                  <a:lnTo>
                    <a:pt x="2860" y="2553"/>
                  </a:lnTo>
                  <a:lnTo>
                    <a:pt x="2860" y="2551"/>
                  </a:lnTo>
                  <a:lnTo>
                    <a:pt x="2872" y="2538"/>
                  </a:lnTo>
                  <a:lnTo>
                    <a:pt x="2876" y="2540"/>
                  </a:lnTo>
                  <a:lnTo>
                    <a:pt x="2866" y="2553"/>
                  </a:lnTo>
                  <a:lnTo>
                    <a:pt x="2864" y="2555"/>
                  </a:lnTo>
                  <a:close/>
                  <a:moveTo>
                    <a:pt x="2828" y="2601"/>
                  </a:moveTo>
                  <a:lnTo>
                    <a:pt x="2824" y="2597"/>
                  </a:lnTo>
                  <a:lnTo>
                    <a:pt x="2826" y="2595"/>
                  </a:lnTo>
                  <a:lnTo>
                    <a:pt x="2835" y="2582"/>
                  </a:lnTo>
                  <a:lnTo>
                    <a:pt x="2841" y="2586"/>
                  </a:lnTo>
                  <a:lnTo>
                    <a:pt x="2830" y="2599"/>
                  </a:lnTo>
                  <a:lnTo>
                    <a:pt x="2828" y="2601"/>
                  </a:lnTo>
                  <a:close/>
                  <a:moveTo>
                    <a:pt x="2791" y="2645"/>
                  </a:moveTo>
                  <a:lnTo>
                    <a:pt x="2787" y="2642"/>
                  </a:lnTo>
                  <a:lnTo>
                    <a:pt x="2789" y="2640"/>
                  </a:lnTo>
                  <a:lnTo>
                    <a:pt x="2799" y="2626"/>
                  </a:lnTo>
                  <a:lnTo>
                    <a:pt x="2805" y="2630"/>
                  </a:lnTo>
                  <a:lnTo>
                    <a:pt x="2793" y="2643"/>
                  </a:lnTo>
                  <a:lnTo>
                    <a:pt x="2791" y="2645"/>
                  </a:lnTo>
                  <a:close/>
                  <a:moveTo>
                    <a:pt x="2753" y="2688"/>
                  </a:moveTo>
                  <a:lnTo>
                    <a:pt x="2747" y="2684"/>
                  </a:lnTo>
                  <a:lnTo>
                    <a:pt x="2751" y="2682"/>
                  </a:lnTo>
                  <a:lnTo>
                    <a:pt x="2760" y="2670"/>
                  </a:lnTo>
                  <a:lnTo>
                    <a:pt x="2766" y="2674"/>
                  </a:lnTo>
                  <a:lnTo>
                    <a:pt x="2755" y="2686"/>
                  </a:lnTo>
                  <a:lnTo>
                    <a:pt x="2753" y="2688"/>
                  </a:lnTo>
                  <a:close/>
                  <a:moveTo>
                    <a:pt x="2713" y="2730"/>
                  </a:moveTo>
                  <a:lnTo>
                    <a:pt x="2709" y="2724"/>
                  </a:lnTo>
                  <a:lnTo>
                    <a:pt x="2711" y="2722"/>
                  </a:lnTo>
                  <a:lnTo>
                    <a:pt x="2722" y="2711"/>
                  </a:lnTo>
                  <a:lnTo>
                    <a:pt x="2726" y="2716"/>
                  </a:lnTo>
                  <a:lnTo>
                    <a:pt x="2714" y="2726"/>
                  </a:lnTo>
                  <a:lnTo>
                    <a:pt x="2713" y="2730"/>
                  </a:lnTo>
                  <a:close/>
                  <a:moveTo>
                    <a:pt x="2670" y="2768"/>
                  </a:moveTo>
                  <a:lnTo>
                    <a:pt x="2666" y="2764"/>
                  </a:lnTo>
                  <a:lnTo>
                    <a:pt x="2668" y="2762"/>
                  </a:lnTo>
                  <a:lnTo>
                    <a:pt x="2680" y="2751"/>
                  </a:lnTo>
                  <a:lnTo>
                    <a:pt x="2684" y="2755"/>
                  </a:lnTo>
                  <a:lnTo>
                    <a:pt x="2672" y="2766"/>
                  </a:lnTo>
                  <a:lnTo>
                    <a:pt x="2670" y="2768"/>
                  </a:lnTo>
                  <a:close/>
                  <a:moveTo>
                    <a:pt x="2626" y="2807"/>
                  </a:moveTo>
                  <a:lnTo>
                    <a:pt x="2622" y="2803"/>
                  </a:lnTo>
                  <a:lnTo>
                    <a:pt x="2626" y="2801"/>
                  </a:lnTo>
                  <a:lnTo>
                    <a:pt x="2638" y="2789"/>
                  </a:lnTo>
                  <a:lnTo>
                    <a:pt x="2642" y="2795"/>
                  </a:lnTo>
                  <a:lnTo>
                    <a:pt x="2630" y="2805"/>
                  </a:lnTo>
                  <a:lnTo>
                    <a:pt x="2626" y="2807"/>
                  </a:lnTo>
                  <a:close/>
                  <a:moveTo>
                    <a:pt x="2582" y="2843"/>
                  </a:moveTo>
                  <a:lnTo>
                    <a:pt x="2578" y="2839"/>
                  </a:lnTo>
                  <a:lnTo>
                    <a:pt x="2582" y="2837"/>
                  </a:lnTo>
                  <a:lnTo>
                    <a:pt x="2594" y="2828"/>
                  </a:lnTo>
                  <a:lnTo>
                    <a:pt x="2597" y="2831"/>
                  </a:lnTo>
                  <a:lnTo>
                    <a:pt x="2586" y="2841"/>
                  </a:lnTo>
                  <a:lnTo>
                    <a:pt x="2582" y="2843"/>
                  </a:lnTo>
                  <a:close/>
                  <a:moveTo>
                    <a:pt x="2536" y="2878"/>
                  </a:moveTo>
                  <a:lnTo>
                    <a:pt x="2532" y="2874"/>
                  </a:lnTo>
                  <a:lnTo>
                    <a:pt x="2536" y="2872"/>
                  </a:lnTo>
                  <a:lnTo>
                    <a:pt x="2548" y="2862"/>
                  </a:lnTo>
                  <a:lnTo>
                    <a:pt x="2551" y="2866"/>
                  </a:lnTo>
                  <a:lnTo>
                    <a:pt x="2540" y="2876"/>
                  </a:lnTo>
                  <a:lnTo>
                    <a:pt x="2536" y="2878"/>
                  </a:lnTo>
                  <a:close/>
                  <a:moveTo>
                    <a:pt x="2490" y="2912"/>
                  </a:moveTo>
                  <a:lnTo>
                    <a:pt x="2486" y="2906"/>
                  </a:lnTo>
                  <a:lnTo>
                    <a:pt x="2490" y="2904"/>
                  </a:lnTo>
                  <a:lnTo>
                    <a:pt x="2501" y="2897"/>
                  </a:lnTo>
                  <a:lnTo>
                    <a:pt x="2505" y="2901"/>
                  </a:lnTo>
                  <a:lnTo>
                    <a:pt x="2494" y="2910"/>
                  </a:lnTo>
                  <a:lnTo>
                    <a:pt x="2490" y="2912"/>
                  </a:lnTo>
                  <a:close/>
                  <a:moveTo>
                    <a:pt x="2442" y="2943"/>
                  </a:moveTo>
                  <a:lnTo>
                    <a:pt x="2438" y="2939"/>
                  </a:lnTo>
                  <a:lnTo>
                    <a:pt x="2442" y="2935"/>
                  </a:lnTo>
                  <a:lnTo>
                    <a:pt x="2453" y="2927"/>
                  </a:lnTo>
                  <a:lnTo>
                    <a:pt x="2457" y="2933"/>
                  </a:lnTo>
                  <a:lnTo>
                    <a:pt x="2446" y="2941"/>
                  </a:lnTo>
                  <a:lnTo>
                    <a:pt x="2442" y="2943"/>
                  </a:lnTo>
                  <a:close/>
                  <a:moveTo>
                    <a:pt x="2392" y="2973"/>
                  </a:moveTo>
                  <a:lnTo>
                    <a:pt x="2388" y="2968"/>
                  </a:lnTo>
                  <a:lnTo>
                    <a:pt x="2392" y="2966"/>
                  </a:lnTo>
                  <a:lnTo>
                    <a:pt x="2406" y="2958"/>
                  </a:lnTo>
                  <a:lnTo>
                    <a:pt x="2407" y="2964"/>
                  </a:lnTo>
                  <a:lnTo>
                    <a:pt x="2396" y="2972"/>
                  </a:lnTo>
                  <a:lnTo>
                    <a:pt x="2392" y="2973"/>
                  </a:lnTo>
                  <a:close/>
                  <a:moveTo>
                    <a:pt x="2342" y="3000"/>
                  </a:moveTo>
                  <a:lnTo>
                    <a:pt x="2338" y="2996"/>
                  </a:lnTo>
                  <a:lnTo>
                    <a:pt x="2342" y="2995"/>
                  </a:lnTo>
                  <a:lnTo>
                    <a:pt x="2356" y="2987"/>
                  </a:lnTo>
                  <a:lnTo>
                    <a:pt x="2358" y="2993"/>
                  </a:lnTo>
                  <a:lnTo>
                    <a:pt x="2346" y="2998"/>
                  </a:lnTo>
                  <a:lnTo>
                    <a:pt x="2342" y="3000"/>
                  </a:lnTo>
                  <a:close/>
                  <a:moveTo>
                    <a:pt x="2290" y="3027"/>
                  </a:moveTo>
                  <a:lnTo>
                    <a:pt x="2287" y="3021"/>
                  </a:lnTo>
                  <a:lnTo>
                    <a:pt x="2292" y="3019"/>
                  </a:lnTo>
                  <a:lnTo>
                    <a:pt x="2304" y="3014"/>
                  </a:lnTo>
                  <a:lnTo>
                    <a:pt x="2308" y="3019"/>
                  </a:lnTo>
                  <a:lnTo>
                    <a:pt x="2294" y="3025"/>
                  </a:lnTo>
                  <a:lnTo>
                    <a:pt x="2290" y="3027"/>
                  </a:lnTo>
                  <a:close/>
                  <a:moveTo>
                    <a:pt x="2239" y="3052"/>
                  </a:moveTo>
                  <a:lnTo>
                    <a:pt x="2235" y="3046"/>
                  </a:lnTo>
                  <a:lnTo>
                    <a:pt x="2239" y="3044"/>
                  </a:lnTo>
                  <a:lnTo>
                    <a:pt x="2252" y="3039"/>
                  </a:lnTo>
                  <a:lnTo>
                    <a:pt x="2256" y="3044"/>
                  </a:lnTo>
                  <a:lnTo>
                    <a:pt x="2242" y="3050"/>
                  </a:lnTo>
                  <a:lnTo>
                    <a:pt x="2239" y="3052"/>
                  </a:lnTo>
                  <a:close/>
                  <a:moveTo>
                    <a:pt x="2185" y="3073"/>
                  </a:moveTo>
                  <a:lnTo>
                    <a:pt x="2183" y="3069"/>
                  </a:lnTo>
                  <a:lnTo>
                    <a:pt x="2187" y="3067"/>
                  </a:lnTo>
                  <a:lnTo>
                    <a:pt x="2200" y="3062"/>
                  </a:lnTo>
                  <a:lnTo>
                    <a:pt x="2202" y="3067"/>
                  </a:lnTo>
                  <a:lnTo>
                    <a:pt x="2189" y="3073"/>
                  </a:lnTo>
                  <a:lnTo>
                    <a:pt x="2185" y="3073"/>
                  </a:lnTo>
                  <a:close/>
                  <a:moveTo>
                    <a:pt x="2131" y="3094"/>
                  </a:moveTo>
                  <a:lnTo>
                    <a:pt x="2129" y="3089"/>
                  </a:lnTo>
                  <a:lnTo>
                    <a:pt x="2133" y="3089"/>
                  </a:lnTo>
                  <a:lnTo>
                    <a:pt x="2147" y="3083"/>
                  </a:lnTo>
                  <a:lnTo>
                    <a:pt x="2148" y="3089"/>
                  </a:lnTo>
                  <a:lnTo>
                    <a:pt x="2135" y="3092"/>
                  </a:lnTo>
                  <a:lnTo>
                    <a:pt x="2131" y="3094"/>
                  </a:lnTo>
                  <a:close/>
                  <a:moveTo>
                    <a:pt x="2076" y="3113"/>
                  </a:moveTo>
                  <a:lnTo>
                    <a:pt x="2074" y="3108"/>
                  </a:lnTo>
                  <a:lnTo>
                    <a:pt x="2077" y="3106"/>
                  </a:lnTo>
                  <a:lnTo>
                    <a:pt x="2093" y="3102"/>
                  </a:lnTo>
                  <a:lnTo>
                    <a:pt x="2095" y="3108"/>
                  </a:lnTo>
                  <a:lnTo>
                    <a:pt x="2079" y="3112"/>
                  </a:lnTo>
                  <a:lnTo>
                    <a:pt x="2076" y="3113"/>
                  </a:lnTo>
                  <a:close/>
                  <a:moveTo>
                    <a:pt x="2022" y="3129"/>
                  </a:moveTo>
                  <a:lnTo>
                    <a:pt x="2020" y="3123"/>
                  </a:lnTo>
                  <a:lnTo>
                    <a:pt x="2022" y="3123"/>
                  </a:lnTo>
                  <a:lnTo>
                    <a:pt x="2037" y="3119"/>
                  </a:lnTo>
                  <a:lnTo>
                    <a:pt x="2039" y="3125"/>
                  </a:lnTo>
                  <a:lnTo>
                    <a:pt x="2024" y="3129"/>
                  </a:lnTo>
                  <a:lnTo>
                    <a:pt x="2022" y="3129"/>
                  </a:lnTo>
                  <a:close/>
                  <a:moveTo>
                    <a:pt x="1964" y="3144"/>
                  </a:moveTo>
                  <a:lnTo>
                    <a:pt x="1964" y="3138"/>
                  </a:lnTo>
                  <a:lnTo>
                    <a:pt x="1964" y="3138"/>
                  </a:lnTo>
                  <a:lnTo>
                    <a:pt x="1982" y="3133"/>
                  </a:lnTo>
                  <a:lnTo>
                    <a:pt x="1983" y="3138"/>
                  </a:lnTo>
                  <a:lnTo>
                    <a:pt x="1966" y="3144"/>
                  </a:lnTo>
                  <a:lnTo>
                    <a:pt x="1964" y="3144"/>
                  </a:lnTo>
                  <a:close/>
                  <a:moveTo>
                    <a:pt x="1909" y="3156"/>
                  </a:moveTo>
                  <a:lnTo>
                    <a:pt x="1907" y="3150"/>
                  </a:lnTo>
                  <a:lnTo>
                    <a:pt x="1926" y="3146"/>
                  </a:lnTo>
                  <a:lnTo>
                    <a:pt x="1928" y="3152"/>
                  </a:lnTo>
                  <a:lnTo>
                    <a:pt x="1909" y="3156"/>
                  </a:lnTo>
                  <a:close/>
                  <a:moveTo>
                    <a:pt x="1853" y="3167"/>
                  </a:moveTo>
                  <a:lnTo>
                    <a:pt x="1851" y="3161"/>
                  </a:lnTo>
                  <a:lnTo>
                    <a:pt x="1868" y="3158"/>
                  </a:lnTo>
                  <a:lnTo>
                    <a:pt x="1870" y="3158"/>
                  </a:lnTo>
                  <a:lnTo>
                    <a:pt x="1870" y="3163"/>
                  </a:lnTo>
                  <a:lnTo>
                    <a:pt x="1870" y="3163"/>
                  </a:lnTo>
                  <a:lnTo>
                    <a:pt x="1853" y="3167"/>
                  </a:lnTo>
                  <a:close/>
                  <a:moveTo>
                    <a:pt x="1795" y="3175"/>
                  </a:moveTo>
                  <a:lnTo>
                    <a:pt x="1793" y="3169"/>
                  </a:lnTo>
                  <a:lnTo>
                    <a:pt x="1811" y="3167"/>
                  </a:lnTo>
                  <a:lnTo>
                    <a:pt x="1813" y="3167"/>
                  </a:lnTo>
                  <a:lnTo>
                    <a:pt x="1815" y="3173"/>
                  </a:lnTo>
                  <a:lnTo>
                    <a:pt x="1811" y="3173"/>
                  </a:lnTo>
                  <a:lnTo>
                    <a:pt x="1795" y="3175"/>
                  </a:lnTo>
                  <a:close/>
                  <a:moveTo>
                    <a:pt x="1738" y="3181"/>
                  </a:moveTo>
                  <a:lnTo>
                    <a:pt x="1738" y="3175"/>
                  </a:lnTo>
                  <a:lnTo>
                    <a:pt x="1751" y="3175"/>
                  </a:lnTo>
                  <a:lnTo>
                    <a:pt x="1757" y="3173"/>
                  </a:lnTo>
                  <a:lnTo>
                    <a:pt x="1757" y="3179"/>
                  </a:lnTo>
                  <a:lnTo>
                    <a:pt x="1751" y="3181"/>
                  </a:lnTo>
                  <a:lnTo>
                    <a:pt x="1738" y="3181"/>
                  </a:lnTo>
                  <a:close/>
                  <a:moveTo>
                    <a:pt x="1680" y="3184"/>
                  </a:moveTo>
                  <a:lnTo>
                    <a:pt x="1680" y="3179"/>
                  </a:lnTo>
                  <a:lnTo>
                    <a:pt x="1690" y="3179"/>
                  </a:lnTo>
                  <a:lnTo>
                    <a:pt x="1699" y="3179"/>
                  </a:lnTo>
                  <a:lnTo>
                    <a:pt x="1699" y="3184"/>
                  </a:lnTo>
                  <a:lnTo>
                    <a:pt x="1692" y="3184"/>
                  </a:lnTo>
                  <a:lnTo>
                    <a:pt x="1680" y="3184"/>
                  </a:lnTo>
                  <a:close/>
                  <a:moveTo>
                    <a:pt x="1623" y="3186"/>
                  </a:moveTo>
                  <a:lnTo>
                    <a:pt x="1623" y="3181"/>
                  </a:lnTo>
                  <a:lnTo>
                    <a:pt x="1630" y="3181"/>
                  </a:lnTo>
                  <a:lnTo>
                    <a:pt x="1642" y="3181"/>
                  </a:lnTo>
                  <a:lnTo>
                    <a:pt x="1642" y="3186"/>
                  </a:lnTo>
                  <a:lnTo>
                    <a:pt x="1630" y="3186"/>
                  </a:lnTo>
                  <a:lnTo>
                    <a:pt x="1623" y="3186"/>
                  </a:lnTo>
                  <a:close/>
                  <a:moveTo>
                    <a:pt x="1565" y="3186"/>
                  </a:moveTo>
                  <a:lnTo>
                    <a:pt x="1565" y="3181"/>
                  </a:lnTo>
                  <a:lnTo>
                    <a:pt x="1569" y="3181"/>
                  </a:lnTo>
                  <a:lnTo>
                    <a:pt x="1584" y="3183"/>
                  </a:lnTo>
                  <a:lnTo>
                    <a:pt x="1584" y="3188"/>
                  </a:lnTo>
                  <a:lnTo>
                    <a:pt x="1569" y="3186"/>
                  </a:lnTo>
                  <a:lnTo>
                    <a:pt x="1565" y="3186"/>
                  </a:lnTo>
                  <a:close/>
                  <a:moveTo>
                    <a:pt x="1508" y="3184"/>
                  </a:moveTo>
                  <a:lnTo>
                    <a:pt x="1508" y="3179"/>
                  </a:lnTo>
                  <a:lnTo>
                    <a:pt x="1527" y="3181"/>
                  </a:lnTo>
                  <a:lnTo>
                    <a:pt x="1527" y="3186"/>
                  </a:lnTo>
                  <a:lnTo>
                    <a:pt x="1508" y="3184"/>
                  </a:lnTo>
                  <a:close/>
                  <a:moveTo>
                    <a:pt x="1508" y="3184"/>
                  </a:moveTo>
                  <a:lnTo>
                    <a:pt x="1508" y="3179"/>
                  </a:lnTo>
                  <a:lnTo>
                    <a:pt x="1508" y="3179"/>
                  </a:lnTo>
                  <a:lnTo>
                    <a:pt x="1508" y="3184"/>
                  </a:lnTo>
                  <a:lnTo>
                    <a:pt x="1508" y="3184"/>
                  </a:lnTo>
                  <a:close/>
                  <a:moveTo>
                    <a:pt x="1450" y="3181"/>
                  </a:moveTo>
                  <a:lnTo>
                    <a:pt x="1450" y="3175"/>
                  </a:lnTo>
                  <a:lnTo>
                    <a:pt x="1467" y="3177"/>
                  </a:lnTo>
                  <a:lnTo>
                    <a:pt x="1469" y="3177"/>
                  </a:lnTo>
                  <a:lnTo>
                    <a:pt x="1469" y="3183"/>
                  </a:lnTo>
                  <a:lnTo>
                    <a:pt x="1467" y="3183"/>
                  </a:lnTo>
                  <a:lnTo>
                    <a:pt x="1450" y="3181"/>
                  </a:lnTo>
                  <a:close/>
                  <a:moveTo>
                    <a:pt x="1393" y="3175"/>
                  </a:moveTo>
                  <a:lnTo>
                    <a:pt x="1393" y="3169"/>
                  </a:lnTo>
                  <a:lnTo>
                    <a:pt x="1406" y="3171"/>
                  </a:lnTo>
                  <a:lnTo>
                    <a:pt x="1412" y="3171"/>
                  </a:lnTo>
                  <a:lnTo>
                    <a:pt x="1412" y="3177"/>
                  </a:lnTo>
                  <a:lnTo>
                    <a:pt x="1406" y="3177"/>
                  </a:lnTo>
                  <a:lnTo>
                    <a:pt x="1393" y="3175"/>
                  </a:lnTo>
                  <a:close/>
                  <a:moveTo>
                    <a:pt x="1335" y="3167"/>
                  </a:moveTo>
                  <a:lnTo>
                    <a:pt x="1337" y="3161"/>
                  </a:lnTo>
                  <a:lnTo>
                    <a:pt x="1346" y="3163"/>
                  </a:lnTo>
                  <a:lnTo>
                    <a:pt x="1356" y="3163"/>
                  </a:lnTo>
                  <a:lnTo>
                    <a:pt x="1354" y="3169"/>
                  </a:lnTo>
                  <a:lnTo>
                    <a:pt x="1345" y="3169"/>
                  </a:lnTo>
                  <a:lnTo>
                    <a:pt x="1335" y="3167"/>
                  </a:lnTo>
                  <a:close/>
                  <a:moveTo>
                    <a:pt x="1279" y="3156"/>
                  </a:moveTo>
                  <a:lnTo>
                    <a:pt x="1279" y="3150"/>
                  </a:lnTo>
                  <a:lnTo>
                    <a:pt x="1287" y="3152"/>
                  </a:lnTo>
                  <a:lnTo>
                    <a:pt x="1298" y="3154"/>
                  </a:lnTo>
                  <a:lnTo>
                    <a:pt x="1297" y="3160"/>
                  </a:lnTo>
                  <a:lnTo>
                    <a:pt x="1285" y="3158"/>
                  </a:lnTo>
                  <a:lnTo>
                    <a:pt x="1279" y="3156"/>
                  </a:lnTo>
                  <a:close/>
                  <a:moveTo>
                    <a:pt x="1222" y="3144"/>
                  </a:moveTo>
                  <a:lnTo>
                    <a:pt x="1224" y="3138"/>
                  </a:lnTo>
                  <a:lnTo>
                    <a:pt x="1229" y="3140"/>
                  </a:lnTo>
                  <a:lnTo>
                    <a:pt x="1243" y="3142"/>
                  </a:lnTo>
                  <a:lnTo>
                    <a:pt x="1241" y="3148"/>
                  </a:lnTo>
                  <a:lnTo>
                    <a:pt x="1228" y="3146"/>
                  </a:lnTo>
                  <a:lnTo>
                    <a:pt x="1222" y="3144"/>
                  </a:lnTo>
                  <a:close/>
                  <a:moveTo>
                    <a:pt x="1166" y="3129"/>
                  </a:moveTo>
                  <a:lnTo>
                    <a:pt x="1168" y="3123"/>
                  </a:lnTo>
                  <a:lnTo>
                    <a:pt x="1172" y="3125"/>
                  </a:lnTo>
                  <a:lnTo>
                    <a:pt x="1187" y="3129"/>
                  </a:lnTo>
                  <a:lnTo>
                    <a:pt x="1185" y="3135"/>
                  </a:lnTo>
                  <a:lnTo>
                    <a:pt x="1170" y="3131"/>
                  </a:lnTo>
                  <a:lnTo>
                    <a:pt x="1166" y="3129"/>
                  </a:lnTo>
                  <a:close/>
                  <a:moveTo>
                    <a:pt x="1110" y="3113"/>
                  </a:moveTo>
                  <a:lnTo>
                    <a:pt x="1112" y="3108"/>
                  </a:lnTo>
                  <a:lnTo>
                    <a:pt x="1114" y="3108"/>
                  </a:lnTo>
                  <a:lnTo>
                    <a:pt x="1132" y="3113"/>
                  </a:lnTo>
                  <a:lnTo>
                    <a:pt x="1130" y="3119"/>
                  </a:lnTo>
                  <a:lnTo>
                    <a:pt x="1112" y="3113"/>
                  </a:lnTo>
                  <a:lnTo>
                    <a:pt x="1110" y="3113"/>
                  </a:lnTo>
                  <a:close/>
                  <a:moveTo>
                    <a:pt x="1057" y="3094"/>
                  </a:moveTo>
                  <a:lnTo>
                    <a:pt x="1059" y="3089"/>
                  </a:lnTo>
                  <a:lnTo>
                    <a:pt x="1059" y="3089"/>
                  </a:lnTo>
                  <a:lnTo>
                    <a:pt x="1076" y="3096"/>
                  </a:lnTo>
                  <a:lnTo>
                    <a:pt x="1074" y="3102"/>
                  </a:lnTo>
                  <a:lnTo>
                    <a:pt x="1057" y="3094"/>
                  </a:lnTo>
                  <a:lnTo>
                    <a:pt x="1057" y="3094"/>
                  </a:lnTo>
                  <a:close/>
                  <a:moveTo>
                    <a:pt x="1003" y="3075"/>
                  </a:moveTo>
                  <a:lnTo>
                    <a:pt x="1005" y="3069"/>
                  </a:lnTo>
                  <a:lnTo>
                    <a:pt x="1022" y="3075"/>
                  </a:lnTo>
                  <a:lnTo>
                    <a:pt x="1022" y="3077"/>
                  </a:lnTo>
                  <a:lnTo>
                    <a:pt x="1020" y="3081"/>
                  </a:lnTo>
                  <a:lnTo>
                    <a:pt x="1020" y="3081"/>
                  </a:lnTo>
                  <a:lnTo>
                    <a:pt x="1003" y="3075"/>
                  </a:lnTo>
                  <a:close/>
                  <a:moveTo>
                    <a:pt x="949" y="3052"/>
                  </a:moveTo>
                  <a:lnTo>
                    <a:pt x="951" y="3046"/>
                  </a:lnTo>
                  <a:lnTo>
                    <a:pt x="968" y="3054"/>
                  </a:lnTo>
                  <a:lnTo>
                    <a:pt x="968" y="3054"/>
                  </a:lnTo>
                  <a:lnTo>
                    <a:pt x="967" y="3060"/>
                  </a:lnTo>
                  <a:lnTo>
                    <a:pt x="965" y="3060"/>
                  </a:lnTo>
                  <a:lnTo>
                    <a:pt x="949" y="3052"/>
                  </a:lnTo>
                  <a:close/>
                  <a:moveTo>
                    <a:pt x="898" y="3027"/>
                  </a:moveTo>
                  <a:lnTo>
                    <a:pt x="899" y="3023"/>
                  </a:lnTo>
                  <a:lnTo>
                    <a:pt x="915" y="3029"/>
                  </a:lnTo>
                  <a:lnTo>
                    <a:pt x="917" y="3031"/>
                  </a:lnTo>
                  <a:lnTo>
                    <a:pt x="915" y="3037"/>
                  </a:lnTo>
                  <a:lnTo>
                    <a:pt x="913" y="3035"/>
                  </a:lnTo>
                  <a:lnTo>
                    <a:pt x="898" y="3027"/>
                  </a:lnTo>
                  <a:close/>
                  <a:moveTo>
                    <a:pt x="846" y="3002"/>
                  </a:moveTo>
                  <a:lnTo>
                    <a:pt x="848" y="2996"/>
                  </a:lnTo>
                  <a:lnTo>
                    <a:pt x="863" y="3004"/>
                  </a:lnTo>
                  <a:lnTo>
                    <a:pt x="865" y="3006"/>
                  </a:lnTo>
                  <a:lnTo>
                    <a:pt x="863" y="3010"/>
                  </a:lnTo>
                  <a:lnTo>
                    <a:pt x="859" y="3010"/>
                  </a:lnTo>
                  <a:lnTo>
                    <a:pt x="846" y="3002"/>
                  </a:lnTo>
                  <a:close/>
                  <a:moveTo>
                    <a:pt x="796" y="2973"/>
                  </a:moveTo>
                  <a:lnTo>
                    <a:pt x="798" y="2970"/>
                  </a:lnTo>
                  <a:lnTo>
                    <a:pt x="811" y="2977"/>
                  </a:lnTo>
                  <a:lnTo>
                    <a:pt x="815" y="2979"/>
                  </a:lnTo>
                  <a:lnTo>
                    <a:pt x="811" y="2983"/>
                  </a:lnTo>
                  <a:lnTo>
                    <a:pt x="809" y="2981"/>
                  </a:lnTo>
                  <a:lnTo>
                    <a:pt x="796" y="2973"/>
                  </a:lnTo>
                  <a:close/>
                  <a:moveTo>
                    <a:pt x="746" y="2945"/>
                  </a:moveTo>
                  <a:lnTo>
                    <a:pt x="750" y="2939"/>
                  </a:lnTo>
                  <a:lnTo>
                    <a:pt x="761" y="2947"/>
                  </a:lnTo>
                  <a:lnTo>
                    <a:pt x="765" y="2948"/>
                  </a:lnTo>
                  <a:lnTo>
                    <a:pt x="763" y="2954"/>
                  </a:lnTo>
                  <a:lnTo>
                    <a:pt x="759" y="2952"/>
                  </a:lnTo>
                  <a:lnTo>
                    <a:pt x="746" y="2945"/>
                  </a:lnTo>
                  <a:close/>
                  <a:moveTo>
                    <a:pt x="698" y="2912"/>
                  </a:moveTo>
                  <a:lnTo>
                    <a:pt x="702" y="2908"/>
                  </a:lnTo>
                  <a:lnTo>
                    <a:pt x="713" y="2916"/>
                  </a:lnTo>
                  <a:lnTo>
                    <a:pt x="717" y="2918"/>
                  </a:lnTo>
                  <a:lnTo>
                    <a:pt x="713" y="2924"/>
                  </a:lnTo>
                  <a:lnTo>
                    <a:pt x="711" y="2922"/>
                  </a:lnTo>
                  <a:lnTo>
                    <a:pt x="698" y="2912"/>
                  </a:lnTo>
                  <a:close/>
                  <a:moveTo>
                    <a:pt x="650" y="2879"/>
                  </a:moveTo>
                  <a:lnTo>
                    <a:pt x="654" y="2874"/>
                  </a:lnTo>
                  <a:lnTo>
                    <a:pt x="667" y="2883"/>
                  </a:lnTo>
                  <a:lnTo>
                    <a:pt x="669" y="2885"/>
                  </a:lnTo>
                  <a:lnTo>
                    <a:pt x="665" y="2891"/>
                  </a:lnTo>
                  <a:lnTo>
                    <a:pt x="663" y="2889"/>
                  </a:lnTo>
                  <a:lnTo>
                    <a:pt x="650" y="2879"/>
                  </a:lnTo>
                  <a:close/>
                  <a:moveTo>
                    <a:pt x="604" y="2845"/>
                  </a:moveTo>
                  <a:lnTo>
                    <a:pt x="608" y="2839"/>
                  </a:lnTo>
                  <a:lnTo>
                    <a:pt x="621" y="2849"/>
                  </a:lnTo>
                  <a:lnTo>
                    <a:pt x="623" y="2851"/>
                  </a:lnTo>
                  <a:lnTo>
                    <a:pt x="619" y="2856"/>
                  </a:lnTo>
                  <a:lnTo>
                    <a:pt x="617" y="2854"/>
                  </a:lnTo>
                  <a:lnTo>
                    <a:pt x="604" y="2845"/>
                  </a:lnTo>
                  <a:close/>
                  <a:moveTo>
                    <a:pt x="560" y="2808"/>
                  </a:moveTo>
                  <a:lnTo>
                    <a:pt x="564" y="2803"/>
                  </a:lnTo>
                  <a:lnTo>
                    <a:pt x="575" y="2814"/>
                  </a:lnTo>
                  <a:lnTo>
                    <a:pt x="579" y="2816"/>
                  </a:lnTo>
                  <a:lnTo>
                    <a:pt x="575" y="2820"/>
                  </a:lnTo>
                  <a:lnTo>
                    <a:pt x="571" y="2818"/>
                  </a:lnTo>
                  <a:lnTo>
                    <a:pt x="560" y="2808"/>
                  </a:lnTo>
                  <a:close/>
                  <a:moveTo>
                    <a:pt x="518" y="2770"/>
                  </a:moveTo>
                  <a:lnTo>
                    <a:pt x="521" y="2764"/>
                  </a:lnTo>
                  <a:lnTo>
                    <a:pt x="533" y="2776"/>
                  </a:lnTo>
                  <a:lnTo>
                    <a:pt x="535" y="2778"/>
                  </a:lnTo>
                  <a:lnTo>
                    <a:pt x="531" y="2782"/>
                  </a:lnTo>
                  <a:lnTo>
                    <a:pt x="529" y="2780"/>
                  </a:lnTo>
                  <a:lnTo>
                    <a:pt x="518" y="2770"/>
                  </a:lnTo>
                  <a:close/>
                  <a:moveTo>
                    <a:pt x="475" y="2730"/>
                  </a:moveTo>
                  <a:lnTo>
                    <a:pt x="479" y="2726"/>
                  </a:lnTo>
                  <a:lnTo>
                    <a:pt x="491" y="2737"/>
                  </a:lnTo>
                  <a:lnTo>
                    <a:pt x="493" y="2739"/>
                  </a:lnTo>
                  <a:lnTo>
                    <a:pt x="489" y="2743"/>
                  </a:lnTo>
                  <a:lnTo>
                    <a:pt x="487" y="2741"/>
                  </a:lnTo>
                  <a:lnTo>
                    <a:pt x="475" y="2730"/>
                  </a:lnTo>
                  <a:close/>
                  <a:moveTo>
                    <a:pt x="435" y="2689"/>
                  </a:moveTo>
                  <a:lnTo>
                    <a:pt x="439" y="2684"/>
                  </a:lnTo>
                  <a:lnTo>
                    <a:pt x="450" y="2697"/>
                  </a:lnTo>
                  <a:lnTo>
                    <a:pt x="452" y="2699"/>
                  </a:lnTo>
                  <a:lnTo>
                    <a:pt x="449" y="2703"/>
                  </a:lnTo>
                  <a:lnTo>
                    <a:pt x="447" y="2701"/>
                  </a:lnTo>
                  <a:lnTo>
                    <a:pt x="435" y="2689"/>
                  </a:lnTo>
                  <a:close/>
                  <a:moveTo>
                    <a:pt x="397" y="2645"/>
                  </a:moveTo>
                  <a:lnTo>
                    <a:pt x="401" y="2642"/>
                  </a:lnTo>
                  <a:lnTo>
                    <a:pt x="412" y="2655"/>
                  </a:lnTo>
                  <a:lnTo>
                    <a:pt x="412" y="2657"/>
                  </a:lnTo>
                  <a:lnTo>
                    <a:pt x="408" y="2661"/>
                  </a:lnTo>
                  <a:lnTo>
                    <a:pt x="406" y="2659"/>
                  </a:lnTo>
                  <a:lnTo>
                    <a:pt x="397" y="2645"/>
                  </a:lnTo>
                  <a:close/>
                  <a:moveTo>
                    <a:pt x="358" y="2601"/>
                  </a:moveTo>
                  <a:lnTo>
                    <a:pt x="362" y="2599"/>
                  </a:lnTo>
                  <a:lnTo>
                    <a:pt x="374" y="2611"/>
                  </a:lnTo>
                  <a:lnTo>
                    <a:pt x="376" y="2613"/>
                  </a:lnTo>
                  <a:lnTo>
                    <a:pt x="372" y="2617"/>
                  </a:lnTo>
                  <a:lnTo>
                    <a:pt x="370" y="2615"/>
                  </a:lnTo>
                  <a:lnTo>
                    <a:pt x="358" y="2601"/>
                  </a:lnTo>
                  <a:close/>
                  <a:moveTo>
                    <a:pt x="324" y="2557"/>
                  </a:moveTo>
                  <a:lnTo>
                    <a:pt x="328" y="2553"/>
                  </a:lnTo>
                  <a:lnTo>
                    <a:pt x="337" y="2567"/>
                  </a:lnTo>
                  <a:lnTo>
                    <a:pt x="339" y="2569"/>
                  </a:lnTo>
                  <a:lnTo>
                    <a:pt x="335" y="2572"/>
                  </a:lnTo>
                  <a:lnTo>
                    <a:pt x="333" y="2571"/>
                  </a:lnTo>
                  <a:lnTo>
                    <a:pt x="324" y="2557"/>
                  </a:lnTo>
                  <a:close/>
                  <a:moveTo>
                    <a:pt x="289" y="2511"/>
                  </a:moveTo>
                  <a:lnTo>
                    <a:pt x="293" y="2507"/>
                  </a:lnTo>
                  <a:lnTo>
                    <a:pt x="303" y="2521"/>
                  </a:lnTo>
                  <a:lnTo>
                    <a:pt x="305" y="2523"/>
                  </a:lnTo>
                  <a:lnTo>
                    <a:pt x="301" y="2526"/>
                  </a:lnTo>
                  <a:lnTo>
                    <a:pt x="299" y="2524"/>
                  </a:lnTo>
                  <a:lnTo>
                    <a:pt x="289" y="2511"/>
                  </a:lnTo>
                  <a:close/>
                  <a:moveTo>
                    <a:pt x="257" y="2463"/>
                  </a:moveTo>
                  <a:lnTo>
                    <a:pt x="261" y="2459"/>
                  </a:lnTo>
                  <a:lnTo>
                    <a:pt x="270" y="2475"/>
                  </a:lnTo>
                  <a:lnTo>
                    <a:pt x="272" y="2475"/>
                  </a:lnTo>
                  <a:lnTo>
                    <a:pt x="266" y="2478"/>
                  </a:lnTo>
                  <a:lnTo>
                    <a:pt x="266" y="2477"/>
                  </a:lnTo>
                  <a:lnTo>
                    <a:pt x="257" y="2463"/>
                  </a:lnTo>
                  <a:close/>
                  <a:moveTo>
                    <a:pt x="226" y="2413"/>
                  </a:moveTo>
                  <a:lnTo>
                    <a:pt x="232" y="2411"/>
                  </a:lnTo>
                  <a:lnTo>
                    <a:pt x="239" y="2427"/>
                  </a:lnTo>
                  <a:lnTo>
                    <a:pt x="241" y="2427"/>
                  </a:lnTo>
                  <a:lnTo>
                    <a:pt x="236" y="2430"/>
                  </a:lnTo>
                  <a:lnTo>
                    <a:pt x="236" y="2429"/>
                  </a:lnTo>
                  <a:lnTo>
                    <a:pt x="226" y="2413"/>
                  </a:lnTo>
                  <a:close/>
                  <a:moveTo>
                    <a:pt x="197" y="2363"/>
                  </a:moveTo>
                  <a:lnTo>
                    <a:pt x="203" y="2361"/>
                  </a:lnTo>
                  <a:lnTo>
                    <a:pt x="211" y="2377"/>
                  </a:lnTo>
                  <a:lnTo>
                    <a:pt x="211" y="2377"/>
                  </a:lnTo>
                  <a:lnTo>
                    <a:pt x="207" y="2381"/>
                  </a:lnTo>
                  <a:lnTo>
                    <a:pt x="205" y="2379"/>
                  </a:lnTo>
                  <a:lnTo>
                    <a:pt x="197" y="2363"/>
                  </a:lnTo>
                  <a:close/>
                  <a:moveTo>
                    <a:pt x="170" y="2313"/>
                  </a:moveTo>
                  <a:lnTo>
                    <a:pt x="176" y="2310"/>
                  </a:lnTo>
                  <a:lnTo>
                    <a:pt x="184" y="2327"/>
                  </a:lnTo>
                  <a:lnTo>
                    <a:pt x="184" y="2327"/>
                  </a:lnTo>
                  <a:lnTo>
                    <a:pt x="178" y="2331"/>
                  </a:lnTo>
                  <a:lnTo>
                    <a:pt x="178" y="2329"/>
                  </a:lnTo>
                  <a:lnTo>
                    <a:pt x="170" y="2313"/>
                  </a:lnTo>
                  <a:close/>
                  <a:moveTo>
                    <a:pt x="145" y="2262"/>
                  </a:moveTo>
                  <a:lnTo>
                    <a:pt x="151" y="2258"/>
                  </a:lnTo>
                  <a:lnTo>
                    <a:pt x="157" y="2275"/>
                  </a:lnTo>
                  <a:lnTo>
                    <a:pt x="159" y="2275"/>
                  </a:lnTo>
                  <a:lnTo>
                    <a:pt x="153" y="2279"/>
                  </a:lnTo>
                  <a:lnTo>
                    <a:pt x="153" y="2277"/>
                  </a:lnTo>
                  <a:lnTo>
                    <a:pt x="145" y="2262"/>
                  </a:lnTo>
                  <a:close/>
                  <a:moveTo>
                    <a:pt x="122" y="2208"/>
                  </a:moveTo>
                  <a:lnTo>
                    <a:pt x="126" y="2206"/>
                  </a:lnTo>
                  <a:lnTo>
                    <a:pt x="134" y="2221"/>
                  </a:lnTo>
                  <a:lnTo>
                    <a:pt x="134" y="2223"/>
                  </a:lnTo>
                  <a:lnTo>
                    <a:pt x="130" y="2225"/>
                  </a:lnTo>
                  <a:lnTo>
                    <a:pt x="128" y="2223"/>
                  </a:lnTo>
                  <a:lnTo>
                    <a:pt x="122" y="2208"/>
                  </a:lnTo>
                  <a:close/>
                  <a:moveTo>
                    <a:pt x="101" y="2154"/>
                  </a:moveTo>
                  <a:lnTo>
                    <a:pt x="105" y="2152"/>
                  </a:lnTo>
                  <a:lnTo>
                    <a:pt x="113" y="2168"/>
                  </a:lnTo>
                  <a:lnTo>
                    <a:pt x="113" y="2170"/>
                  </a:lnTo>
                  <a:lnTo>
                    <a:pt x="107" y="2173"/>
                  </a:lnTo>
                  <a:lnTo>
                    <a:pt x="107" y="2170"/>
                  </a:lnTo>
                  <a:lnTo>
                    <a:pt x="101" y="2154"/>
                  </a:lnTo>
                  <a:close/>
                  <a:moveTo>
                    <a:pt x="80" y="2100"/>
                  </a:moveTo>
                  <a:lnTo>
                    <a:pt x="86" y="2099"/>
                  </a:lnTo>
                  <a:lnTo>
                    <a:pt x="92" y="2114"/>
                  </a:lnTo>
                  <a:lnTo>
                    <a:pt x="94" y="2116"/>
                  </a:lnTo>
                  <a:lnTo>
                    <a:pt x="88" y="2118"/>
                  </a:lnTo>
                  <a:lnTo>
                    <a:pt x="86" y="2116"/>
                  </a:lnTo>
                  <a:lnTo>
                    <a:pt x="80" y="2100"/>
                  </a:lnTo>
                  <a:close/>
                  <a:moveTo>
                    <a:pt x="63" y="2045"/>
                  </a:moveTo>
                  <a:lnTo>
                    <a:pt x="69" y="2043"/>
                  </a:lnTo>
                  <a:lnTo>
                    <a:pt x="74" y="2058"/>
                  </a:lnTo>
                  <a:lnTo>
                    <a:pt x="74" y="2062"/>
                  </a:lnTo>
                  <a:lnTo>
                    <a:pt x="69" y="2064"/>
                  </a:lnTo>
                  <a:lnTo>
                    <a:pt x="69" y="2060"/>
                  </a:lnTo>
                  <a:lnTo>
                    <a:pt x="63" y="2045"/>
                  </a:lnTo>
                  <a:close/>
                  <a:moveTo>
                    <a:pt x="48" y="1989"/>
                  </a:moveTo>
                  <a:lnTo>
                    <a:pt x="53" y="1989"/>
                  </a:lnTo>
                  <a:lnTo>
                    <a:pt x="57" y="2003"/>
                  </a:lnTo>
                  <a:lnTo>
                    <a:pt x="59" y="2006"/>
                  </a:lnTo>
                  <a:lnTo>
                    <a:pt x="53" y="2008"/>
                  </a:lnTo>
                  <a:lnTo>
                    <a:pt x="51" y="2005"/>
                  </a:lnTo>
                  <a:lnTo>
                    <a:pt x="48" y="1989"/>
                  </a:lnTo>
                  <a:close/>
                  <a:moveTo>
                    <a:pt x="36" y="1934"/>
                  </a:moveTo>
                  <a:lnTo>
                    <a:pt x="40" y="1932"/>
                  </a:lnTo>
                  <a:lnTo>
                    <a:pt x="44" y="1945"/>
                  </a:lnTo>
                  <a:lnTo>
                    <a:pt x="46" y="1951"/>
                  </a:lnTo>
                  <a:lnTo>
                    <a:pt x="40" y="1953"/>
                  </a:lnTo>
                  <a:lnTo>
                    <a:pt x="38" y="1947"/>
                  </a:lnTo>
                  <a:lnTo>
                    <a:pt x="36" y="1934"/>
                  </a:lnTo>
                  <a:close/>
                  <a:moveTo>
                    <a:pt x="25" y="1878"/>
                  </a:moveTo>
                  <a:lnTo>
                    <a:pt x="30" y="1876"/>
                  </a:lnTo>
                  <a:lnTo>
                    <a:pt x="32" y="1888"/>
                  </a:lnTo>
                  <a:lnTo>
                    <a:pt x="32" y="1895"/>
                  </a:lnTo>
                  <a:lnTo>
                    <a:pt x="26" y="1895"/>
                  </a:lnTo>
                  <a:lnTo>
                    <a:pt x="26" y="1889"/>
                  </a:lnTo>
                  <a:lnTo>
                    <a:pt x="25" y="1878"/>
                  </a:lnTo>
                  <a:close/>
                  <a:moveTo>
                    <a:pt x="15" y="1820"/>
                  </a:moveTo>
                  <a:lnTo>
                    <a:pt x="21" y="1818"/>
                  </a:lnTo>
                  <a:lnTo>
                    <a:pt x="23" y="1830"/>
                  </a:lnTo>
                  <a:lnTo>
                    <a:pt x="23" y="1838"/>
                  </a:lnTo>
                  <a:lnTo>
                    <a:pt x="17" y="1840"/>
                  </a:lnTo>
                  <a:lnTo>
                    <a:pt x="17" y="1830"/>
                  </a:lnTo>
                  <a:lnTo>
                    <a:pt x="15" y="1820"/>
                  </a:lnTo>
                  <a:close/>
                  <a:moveTo>
                    <a:pt x="7" y="1763"/>
                  </a:moveTo>
                  <a:lnTo>
                    <a:pt x="13" y="1763"/>
                  </a:lnTo>
                  <a:lnTo>
                    <a:pt x="15" y="1770"/>
                  </a:lnTo>
                  <a:lnTo>
                    <a:pt x="15" y="1782"/>
                  </a:lnTo>
                  <a:lnTo>
                    <a:pt x="9" y="1782"/>
                  </a:lnTo>
                  <a:lnTo>
                    <a:pt x="9" y="1770"/>
                  </a:lnTo>
                  <a:lnTo>
                    <a:pt x="7" y="1763"/>
                  </a:lnTo>
                  <a:close/>
                  <a:moveTo>
                    <a:pt x="3" y="1705"/>
                  </a:moveTo>
                  <a:lnTo>
                    <a:pt x="9" y="1705"/>
                  </a:lnTo>
                  <a:lnTo>
                    <a:pt x="9" y="1711"/>
                  </a:lnTo>
                  <a:lnTo>
                    <a:pt x="9" y="1724"/>
                  </a:lnTo>
                  <a:lnTo>
                    <a:pt x="3" y="1724"/>
                  </a:lnTo>
                  <a:lnTo>
                    <a:pt x="3" y="1711"/>
                  </a:lnTo>
                  <a:lnTo>
                    <a:pt x="3" y="1705"/>
                  </a:lnTo>
                  <a:close/>
                  <a:moveTo>
                    <a:pt x="0" y="1648"/>
                  </a:moveTo>
                  <a:lnTo>
                    <a:pt x="5" y="1648"/>
                  </a:lnTo>
                  <a:lnTo>
                    <a:pt x="5" y="1650"/>
                  </a:lnTo>
                  <a:lnTo>
                    <a:pt x="5" y="1667"/>
                  </a:lnTo>
                  <a:lnTo>
                    <a:pt x="0" y="1667"/>
                  </a:lnTo>
                  <a:lnTo>
                    <a:pt x="0" y="1652"/>
                  </a:lnTo>
                  <a:lnTo>
                    <a:pt x="0" y="1648"/>
                  </a:lnTo>
                  <a:close/>
                  <a:moveTo>
                    <a:pt x="0" y="1590"/>
                  </a:moveTo>
                  <a:lnTo>
                    <a:pt x="5" y="1590"/>
                  </a:lnTo>
                  <a:lnTo>
                    <a:pt x="5" y="1609"/>
                  </a:lnTo>
                  <a:lnTo>
                    <a:pt x="0" y="1609"/>
                  </a:lnTo>
                  <a:lnTo>
                    <a:pt x="0" y="1590"/>
                  </a:lnTo>
                  <a:close/>
                  <a:moveTo>
                    <a:pt x="0" y="1533"/>
                  </a:moveTo>
                  <a:lnTo>
                    <a:pt x="5" y="1533"/>
                  </a:lnTo>
                  <a:lnTo>
                    <a:pt x="5" y="1550"/>
                  </a:lnTo>
                  <a:lnTo>
                    <a:pt x="5" y="1552"/>
                  </a:lnTo>
                  <a:lnTo>
                    <a:pt x="0" y="1552"/>
                  </a:lnTo>
                  <a:lnTo>
                    <a:pt x="0" y="1548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666666"/>
            </a:solidFill>
            <a:ln w="9525">
              <a:solidFill>
                <a:srgbClr val="579BC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1"/>
            <p:cNvSpPr>
              <a:spLocks noEditPoints="1"/>
            </p:cNvSpPr>
            <p:nvPr/>
          </p:nvSpPr>
          <p:spPr bwMode="auto">
            <a:xfrm>
              <a:off x="2784" y="1104"/>
              <a:ext cx="2112" cy="2112"/>
            </a:xfrm>
            <a:custGeom>
              <a:avLst/>
              <a:gdLst>
                <a:gd name="T0" fmla="*/ 1235 w 2112"/>
                <a:gd name="T1" fmla="*/ 13 h 2112"/>
                <a:gd name="T2" fmla="*/ 1358 w 2112"/>
                <a:gd name="T3" fmla="*/ 42 h 2112"/>
                <a:gd name="T4" fmla="*/ 1412 w 2112"/>
                <a:gd name="T5" fmla="*/ 61 h 2112"/>
                <a:gd name="T6" fmla="*/ 1698 w 2112"/>
                <a:gd name="T7" fmla="*/ 217 h 2112"/>
                <a:gd name="T8" fmla="*/ 1792 w 2112"/>
                <a:gd name="T9" fmla="*/ 297 h 2112"/>
                <a:gd name="T10" fmla="*/ 1838 w 2112"/>
                <a:gd name="T11" fmla="*/ 345 h 2112"/>
                <a:gd name="T12" fmla="*/ 1911 w 2112"/>
                <a:gd name="T13" fmla="*/ 435 h 2112"/>
                <a:gd name="T14" fmla="*/ 1986 w 2112"/>
                <a:gd name="T15" fmla="*/ 550 h 2112"/>
                <a:gd name="T16" fmla="*/ 2007 w 2112"/>
                <a:gd name="T17" fmla="*/ 595 h 2112"/>
                <a:gd name="T18" fmla="*/ 2095 w 2112"/>
                <a:gd name="T19" fmla="*/ 859 h 2112"/>
                <a:gd name="T20" fmla="*/ 2095 w 2112"/>
                <a:gd name="T21" fmla="*/ 911 h 2112"/>
                <a:gd name="T22" fmla="*/ 2108 w 2112"/>
                <a:gd name="T23" fmla="*/ 965 h 2112"/>
                <a:gd name="T24" fmla="*/ 2105 w 2112"/>
                <a:gd name="T25" fmla="*/ 1090 h 2112"/>
                <a:gd name="T26" fmla="*/ 2108 w 2112"/>
                <a:gd name="T27" fmla="*/ 1161 h 2112"/>
                <a:gd name="T28" fmla="*/ 2099 w 2112"/>
                <a:gd name="T29" fmla="*/ 1226 h 2112"/>
                <a:gd name="T30" fmla="*/ 2085 w 2112"/>
                <a:gd name="T31" fmla="*/ 1299 h 2112"/>
                <a:gd name="T32" fmla="*/ 2087 w 2112"/>
                <a:gd name="T33" fmla="*/ 1293 h 2112"/>
                <a:gd name="T34" fmla="*/ 2072 w 2112"/>
                <a:gd name="T35" fmla="*/ 1351 h 2112"/>
                <a:gd name="T36" fmla="*/ 2043 w 2112"/>
                <a:gd name="T37" fmla="*/ 1412 h 2112"/>
                <a:gd name="T38" fmla="*/ 1987 w 2112"/>
                <a:gd name="T39" fmla="*/ 1539 h 2112"/>
                <a:gd name="T40" fmla="*/ 1895 w 2112"/>
                <a:gd name="T41" fmla="*/ 1698 h 2112"/>
                <a:gd name="T42" fmla="*/ 1819 w 2112"/>
                <a:gd name="T43" fmla="*/ 1788 h 2112"/>
                <a:gd name="T44" fmla="*/ 1717 w 2112"/>
                <a:gd name="T45" fmla="*/ 1882 h 2112"/>
                <a:gd name="T46" fmla="*/ 1608 w 2112"/>
                <a:gd name="T47" fmla="*/ 1959 h 2112"/>
                <a:gd name="T48" fmla="*/ 1516 w 2112"/>
                <a:gd name="T49" fmla="*/ 2009 h 2112"/>
                <a:gd name="T50" fmla="*/ 1379 w 2112"/>
                <a:gd name="T51" fmla="*/ 2062 h 2112"/>
                <a:gd name="T52" fmla="*/ 1130 w 2112"/>
                <a:gd name="T53" fmla="*/ 2110 h 2112"/>
                <a:gd name="T54" fmla="*/ 944 w 2112"/>
                <a:gd name="T55" fmla="*/ 2106 h 2112"/>
                <a:gd name="T56" fmla="*/ 880 w 2112"/>
                <a:gd name="T57" fmla="*/ 2099 h 2112"/>
                <a:gd name="T58" fmla="*/ 748 w 2112"/>
                <a:gd name="T59" fmla="*/ 2068 h 2112"/>
                <a:gd name="T60" fmla="*/ 758 w 2112"/>
                <a:gd name="T61" fmla="*/ 2070 h 2112"/>
                <a:gd name="T62" fmla="*/ 627 w 2112"/>
                <a:gd name="T63" fmla="*/ 2022 h 2112"/>
                <a:gd name="T64" fmla="*/ 583 w 2112"/>
                <a:gd name="T65" fmla="*/ 2001 h 2112"/>
                <a:gd name="T66" fmla="*/ 468 w 2112"/>
                <a:gd name="T67" fmla="*/ 1934 h 2112"/>
                <a:gd name="T68" fmla="*/ 359 w 2112"/>
                <a:gd name="T69" fmla="*/ 1851 h 2112"/>
                <a:gd name="T70" fmla="*/ 364 w 2112"/>
                <a:gd name="T71" fmla="*/ 1855 h 2112"/>
                <a:gd name="T72" fmla="*/ 370 w 2112"/>
                <a:gd name="T73" fmla="*/ 1859 h 2112"/>
                <a:gd name="T74" fmla="*/ 374 w 2112"/>
                <a:gd name="T75" fmla="*/ 1865 h 2112"/>
                <a:gd name="T76" fmla="*/ 322 w 2112"/>
                <a:gd name="T77" fmla="*/ 1817 h 2112"/>
                <a:gd name="T78" fmla="*/ 197 w 2112"/>
                <a:gd name="T79" fmla="*/ 1673 h 2112"/>
                <a:gd name="T80" fmla="*/ 94 w 2112"/>
                <a:gd name="T81" fmla="*/ 1492 h 2112"/>
                <a:gd name="T82" fmla="*/ 73 w 2112"/>
                <a:gd name="T83" fmla="*/ 1446 h 2112"/>
                <a:gd name="T84" fmla="*/ 52 w 2112"/>
                <a:gd name="T85" fmla="*/ 1385 h 2112"/>
                <a:gd name="T86" fmla="*/ 54 w 2112"/>
                <a:gd name="T87" fmla="*/ 1395 h 2112"/>
                <a:gd name="T88" fmla="*/ 7 w 2112"/>
                <a:gd name="T89" fmla="*/ 1189 h 2112"/>
                <a:gd name="T90" fmla="*/ 2 w 2112"/>
                <a:gd name="T91" fmla="*/ 1126 h 2112"/>
                <a:gd name="T92" fmla="*/ 2 w 2112"/>
                <a:gd name="T93" fmla="*/ 1143 h 2112"/>
                <a:gd name="T94" fmla="*/ 0 w 2112"/>
                <a:gd name="T95" fmla="*/ 1001 h 2112"/>
                <a:gd name="T96" fmla="*/ 6 w 2112"/>
                <a:gd name="T97" fmla="*/ 930 h 2112"/>
                <a:gd name="T98" fmla="*/ 31 w 2112"/>
                <a:gd name="T99" fmla="*/ 831 h 2112"/>
                <a:gd name="T100" fmla="*/ 65 w 2112"/>
                <a:gd name="T101" fmla="*/ 687 h 2112"/>
                <a:gd name="T102" fmla="*/ 88 w 2112"/>
                <a:gd name="T103" fmla="*/ 631 h 2112"/>
                <a:gd name="T104" fmla="*/ 142 w 2112"/>
                <a:gd name="T105" fmla="*/ 526 h 2112"/>
                <a:gd name="T106" fmla="*/ 213 w 2112"/>
                <a:gd name="T107" fmla="*/ 420 h 2112"/>
                <a:gd name="T108" fmla="*/ 453 w 2112"/>
                <a:gd name="T109" fmla="*/ 188 h 2112"/>
                <a:gd name="T110" fmla="*/ 564 w 2112"/>
                <a:gd name="T111" fmla="*/ 121 h 2112"/>
                <a:gd name="T112" fmla="*/ 606 w 2112"/>
                <a:gd name="T113" fmla="*/ 100 h 2112"/>
                <a:gd name="T114" fmla="*/ 735 w 2112"/>
                <a:gd name="T115" fmla="*/ 48 h 2112"/>
                <a:gd name="T116" fmla="*/ 729 w 2112"/>
                <a:gd name="T117" fmla="*/ 52 h 2112"/>
                <a:gd name="T118" fmla="*/ 721 w 2112"/>
                <a:gd name="T119" fmla="*/ 54 h 2112"/>
                <a:gd name="T120" fmla="*/ 785 w 2112"/>
                <a:gd name="T121" fmla="*/ 34 h 2112"/>
                <a:gd name="T122" fmla="*/ 842 w 2112"/>
                <a:gd name="T123" fmla="*/ 21 h 2112"/>
                <a:gd name="T124" fmla="*/ 1055 w 2112"/>
                <a:gd name="T125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2" h="2112">
                  <a:moveTo>
                    <a:pt x="1088" y="0"/>
                  </a:moveTo>
                  <a:lnTo>
                    <a:pt x="1088" y="7"/>
                  </a:lnTo>
                  <a:lnTo>
                    <a:pt x="1099" y="7"/>
                  </a:lnTo>
                  <a:lnTo>
                    <a:pt x="1111" y="7"/>
                  </a:lnTo>
                  <a:lnTo>
                    <a:pt x="1111" y="0"/>
                  </a:lnTo>
                  <a:lnTo>
                    <a:pt x="1103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0" y="0"/>
                  </a:lnTo>
                  <a:lnTo>
                    <a:pt x="1088" y="0"/>
                  </a:lnTo>
                  <a:close/>
                  <a:moveTo>
                    <a:pt x="1151" y="4"/>
                  </a:moveTo>
                  <a:lnTo>
                    <a:pt x="1151" y="11"/>
                  </a:lnTo>
                  <a:lnTo>
                    <a:pt x="1162" y="13"/>
                  </a:lnTo>
                  <a:lnTo>
                    <a:pt x="1174" y="13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68" y="6"/>
                  </a:lnTo>
                  <a:lnTo>
                    <a:pt x="1161" y="4"/>
                  </a:lnTo>
                  <a:lnTo>
                    <a:pt x="1161" y="4"/>
                  </a:lnTo>
                  <a:lnTo>
                    <a:pt x="1161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5" y="4"/>
                  </a:lnTo>
                  <a:lnTo>
                    <a:pt x="1151" y="4"/>
                  </a:lnTo>
                  <a:close/>
                  <a:moveTo>
                    <a:pt x="1214" y="11"/>
                  </a:moveTo>
                  <a:lnTo>
                    <a:pt x="1212" y="19"/>
                  </a:lnTo>
                  <a:lnTo>
                    <a:pt x="1226" y="21"/>
                  </a:lnTo>
                  <a:lnTo>
                    <a:pt x="1237" y="23"/>
                  </a:lnTo>
                  <a:lnTo>
                    <a:pt x="1237" y="15"/>
                  </a:lnTo>
                  <a:lnTo>
                    <a:pt x="1235" y="15"/>
                  </a:lnTo>
                  <a:lnTo>
                    <a:pt x="1235" y="15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28" y="13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18" y="11"/>
                  </a:lnTo>
                  <a:lnTo>
                    <a:pt x="1214" y="11"/>
                  </a:lnTo>
                  <a:close/>
                  <a:moveTo>
                    <a:pt x="1278" y="23"/>
                  </a:moveTo>
                  <a:lnTo>
                    <a:pt x="1276" y="31"/>
                  </a:lnTo>
                  <a:lnTo>
                    <a:pt x="1287" y="32"/>
                  </a:lnTo>
                  <a:lnTo>
                    <a:pt x="1299" y="34"/>
                  </a:lnTo>
                  <a:lnTo>
                    <a:pt x="1301" y="27"/>
                  </a:lnTo>
                  <a:lnTo>
                    <a:pt x="1289" y="25"/>
                  </a:lnTo>
                  <a:lnTo>
                    <a:pt x="1278" y="23"/>
                  </a:lnTo>
                  <a:close/>
                  <a:moveTo>
                    <a:pt x="1339" y="38"/>
                  </a:moveTo>
                  <a:lnTo>
                    <a:pt x="1337" y="46"/>
                  </a:lnTo>
                  <a:lnTo>
                    <a:pt x="1349" y="48"/>
                  </a:lnTo>
                  <a:lnTo>
                    <a:pt x="1360" y="52"/>
                  </a:lnTo>
                  <a:lnTo>
                    <a:pt x="1362" y="44"/>
                  </a:lnTo>
                  <a:lnTo>
                    <a:pt x="1360" y="44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49" y="40"/>
                  </a:lnTo>
                  <a:lnTo>
                    <a:pt x="1339" y="38"/>
                  </a:lnTo>
                  <a:close/>
                  <a:moveTo>
                    <a:pt x="1400" y="57"/>
                  </a:moveTo>
                  <a:lnTo>
                    <a:pt x="1398" y="63"/>
                  </a:lnTo>
                  <a:lnTo>
                    <a:pt x="1410" y="69"/>
                  </a:lnTo>
                  <a:lnTo>
                    <a:pt x="1420" y="73"/>
                  </a:lnTo>
                  <a:lnTo>
                    <a:pt x="1423" y="65"/>
                  </a:lnTo>
                  <a:lnTo>
                    <a:pt x="1420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0" y="59"/>
                  </a:lnTo>
                  <a:lnTo>
                    <a:pt x="1408" y="59"/>
                  </a:lnTo>
                  <a:lnTo>
                    <a:pt x="1408" y="59"/>
                  </a:lnTo>
                  <a:lnTo>
                    <a:pt x="1404" y="57"/>
                  </a:lnTo>
                  <a:lnTo>
                    <a:pt x="1400" y="57"/>
                  </a:lnTo>
                  <a:close/>
                  <a:moveTo>
                    <a:pt x="1460" y="78"/>
                  </a:moveTo>
                  <a:lnTo>
                    <a:pt x="1458" y="86"/>
                  </a:lnTo>
                  <a:lnTo>
                    <a:pt x="1468" y="92"/>
                  </a:lnTo>
                  <a:lnTo>
                    <a:pt x="1479" y="96"/>
                  </a:lnTo>
                  <a:lnTo>
                    <a:pt x="1483" y="88"/>
                  </a:lnTo>
                  <a:lnTo>
                    <a:pt x="1471" y="84"/>
                  </a:lnTo>
                  <a:lnTo>
                    <a:pt x="1460" y="78"/>
                  </a:lnTo>
                  <a:close/>
                  <a:moveTo>
                    <a:pt x="1519" y="105"/>
                  </a:moveTo>
                  <a:lnTo>
                    <a:pt x="1516" y="113"/>
                  </a:lnTo>
                  <a:lnTo>
                    <a:pt x="1525" y="119"/>
                  </a:lnTo>
                  <a:lnTo>
                    <a:pt x="1537" y="123"/>
                  </a:lnTo>
                  <a:lnTo>
                    <a:pt x="1540" y="117"/>
                  </a:lnTo>
                  <a:lnTo>
                    <a:pt x="1537" y="115"/>
                  </a:lnTo>
                  <a:lnTo>
                    <a:pt x="1535" y="113"/>
                  </a:lnTo>
                  <a:lnTo>
                    <a:pt x="1527" y="109"/>
                  </a:lnTo>
                  <a:lnTo>
                    <a:pt x="1519" y="105"/>
                  </a:lnTo>
                  <a:close/>
                  <a:moveTo>
                    <a:pt x="1575" y="136"/>
                  </a:moveTo>
                  <a:lnTo>
                    <a:pt x="1571" y="142"/>
                  </a:lnTo>
                  <a:lnTo>
                    <a:pt x="1581" y="148"/>
                  </a:lnTo>
                  <a:lnTo>
                    <a:pt x="1592" y="153"/>
                  </a:lnTo>
                  <a:lnTo>
                    <a:pt x="1596" y="148"/>
                  </a:lnTo>
                  <a:lnTo>
                    <a:pt x="1586" y="142"/>
                  </a:lnTo>
                  <a:lnTo>
                    <a:pt x="1575" y="136"/>
                  </a:lnTo>
                  <a:close/>
                  <a:moveTo>
                    <a:pt x="1631" y="169"/>
                  </a:moveTo>
                  <a:lnTo>
                    <a:pt x="1625" y="174"/>
                  </a:lnTo>
                  <a:lnTo>
                    <a:pt x="1636" y="182"/>
                  </a:lnTo>
                  <a:lnTo>
                    <a:pt x="1646" y="188"/>
                  </a:lnTo>
                  <a:lnTo>
                    <a:pt x="1650" y="182"/>
                  </a:lnTo>
                  <a:lnTo>
                    <a:pt x="1642" y="176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69"/>
                  </a:lnTo>
                  <a:lnTo>
                    <a:pt x="1631" y="169"/>
                  </a:lnTo>
                  <a:close/>
                  <a:moveTo>
                    <a:pt x="1682" y="205"/>
                  </a:moveTo>
                  <a:lnTo>
                    <a:pt x="1679" y="211"/>
                  </a:lnTo>
                  <a:lnTo>
                    <a:pt x="1688" y="219"/>
                  </a:lnTo>
                  <a:lnTo>
                    <a:pt x="1696" y="226"/>
                  </a:lnTo>
                  <a:lnTo>
                    <a:pt x="1702" y="219"/>
                  </a:lnTo>
                  <a:lnTo>
                    <a:pt x="1700" y="219"/>
                  </a:lnTo>
                  <a:lnTo>
                    <a:pt x="1698" y="217"/>
                  </a:lnTo>
                  <a:lnTo>
                    <a:pt x="1698" y="217"/>
                  </a:lnTo>
                  <a:lnTo>
                    <a:pt x="1698" y="217"/>
                  </a:lnTo>
                  <a:lnTo>
                    <a:pt x="1690" y="211"/>
                  </a:lnTo>
                  <a:lnTo>
                    <a:pt x="1682" y="205"/>
                  </a:lnTo>
                  <a:close/>
                  <a:moveTo>
                    <a:pt x="1732" y="243"/>
                  </a:moveTo>
                  <a:lnTo>
                    <a:pt x="1728" y="249"/>
                  </a:lnTo>
                  <a:lnTo>
                    <a:pt x="1736" y="259"/>
                  </a:lnTo>
                  <a:lnTo>
                    <a:pt x="1746" y="266"/>
                  </a:lnTo>
                  <a:lnTo>
                    <a:pt x="1751" y="259"/>
                  </a:lnTo>
                  <a:lnTo>
                    <a:pt x="1744" y="253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4" y="245"/>
                  </a:lnTo>
                  <a:lnTo>
                    <a:pt x="1732" y="243"/>
                  </a:lnTo>
                  <a:close/>
                  <a:moveTo>
                    <a:pt x="1780" y="286"/>
                  </a:moveTo>
                  <a:lnTo>
                    <a:pt x="1775" y="291"/>
                  </a:lnTo>
                  <a:lnTo>
                    <a:pt x="1784" y="301"/>
                  </a:lnTo>
                  <a:lnTo>
                    <a:pt x="1792" y="309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1"/>
                  </a:lnTo>
                  <a:lnTo>
                    <a:pt x="1798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4" y="299"/>
                  </a:lnTo>
                  <a:lnTo>
                    <a:pt x="1794" y="297"/>
                  </a:lnTo>
                  <a:lnTo>
                    <a:pt x="1794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88" y="293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6"/>
                  </a:lnTo>
                  <a:lnTo>
                    <a:pt x="1780" y="286"/>
                  </a:lnTo>
                  <a:lnTo>
                    <a:pt x="1780" y="286"/>
                  </a:lnTo>
                  <a:close/>
                  <a:moveTo>
                    <a:pt x="1826" y="332"/>
                  </a:moveTo>
                  <a:lnTo>
                    <a:pt x="1821" y="337"/>
                  </a:lnTo>
                  <a:lnTo>
                    <a:pt x="1828" y="345"/>
                  </a:lnTo>
                  <a:lnTo>
                    <a:pt x="1836" y="355"/>
                  </a:lnTo>
                  <a:lnTo>
                    <a:pt x="1842" y="349"/>
                  </a:lnTo>
                  <a:lnTo>
                    <a:pt x="1842" y="349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2" y="337"/>
                  </a:lnTo>
                  <a:lnTo>
                    <a:pt x="1826" y="332"/>
                  </a:lnTo>
                  <a:close/>
                  <a:moveTo>
                    <a:pt x="1869" y="380"/>
                  </a:moveTo>
                  <a:lnTo>
                    <a:pt x="1863" y="385"/>
                  </a:lnTo>
                  <a:lnTo>
                    <a:pt x="1870" y="393"/>
                  </a:lnTo>
                  <a:lnTo>
                    <a:pt x="1878" y="403"/>
                  </a:lnTo>
                  <a:lnTo>
                    <a:pt x="1884" y="399"/>
                  </a:lnTo>
                  <a:lnTo>
                    <a:pt x="1876" y="389"/>
                  </a:lnTo>
                  <a:lnTo>
                    <a:pt x="1869" y="380"/>
                  </a:lnTo>
                  <a:close/>
                  <a:moveTo>
                    <a:pt x="1907" y="430"/>
                  </a:moveTo>
                  <a:lnTo>
                    <a:pt x="1901" y="435"/>
                  </a:lnTo>
                  <a:lnTo>
                    <a:pt x="1909" y="445"/>
                  </a:lnTo>
                  <a:lnTo>
                    <a:pt x="1915" y="455"/>
                  </a:lnTo>
                  <a:lnTo>
                    <a:pt x="1922" y="449"/>
                  </a:lnTo>
                  <a:lnTo>
                    <a:pt x="1918" y="445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1" y="435"/>
                  </a:lnTo>
                  <a:lnTo>
                    <a:pt x="1907" y="430"/>
                  </a:lnTo>
                  <a:close/>
                  <a:moveTo>
                    <a:pt x="1943" y="483"/>
                  </a:moveTo>
                  <a:lnTo>
                    <a:pt x="1938" y="487"/>
                  </a:lnTo>
                  <a:lnTo>
                    <a:pt x="1943" y="497"/>
                  </a:lnTo>
                  <a:lnTo>
                    <a:pt x="1949" y="506"/>
                  </a:lnTo>
                  <a:lnTo>
                    <a:pt x="1957" y="502"/>
                  </a:lnTo>
                  <a:lnTo>
                    <a:pt x="1957" y="502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1" y="495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5" y="485"/>
                  </a:lnTo>
                  <a:lnTo>
                    <a:pt x="1943" y="483"/>
                  </a:lnTo>
                  <a:close/>
                  <a:moveTo>
                    <a:pt x="1978" y="537"/>
                  </a:moveTo>
                  <a:lnTo>
                    <a:pt x="1970" y="541"/>
                  </a:lnTo>
                  <a:lnTo>
                    <a:pt x="1976" y="552"/>
                  </a:lnTo>
                  <a:lnTo>
                    <a:pt x="1982" y="562"/>
                  </a:lnTo>
                  <a:lnTo>
                    <a:pt x="1989" y="558"/>
                  </a:lnTo>
                  <a:lnTo>
                    <a:pt x="1987" y="556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49"/>
                  </a:lnTo>
                  <a:lnTo>
                    <a:pt x="1984" y="549"/>
                  </a:lnTo>
                  <a:lnTo>
                    <a:pt x="1984" y="549"/>
                  </a:lnTo>
                  <a:lnTo>
                    <a:pt x="1980" y="543"/>
                  </a:lnTo>
                  <a:lnTo>
                    <a:pt x="1978" y="537"/>
                  </a:lnTo>
                  <a:close/>
                  <a:moveTo>
                    <a:pt x="2007" y="595"/>
                  </a:moveTo>
                  <a:lnTo>
                    <a:pt x="1999" y="596"/>
                  </a:lnTo>
                  <a:lnTo>
                    <a:pt x="2005" y="608"/>
                  </a:lnTo>
                  <a:lnTo>
                    <a:pt x="2011" y="620"/>
                  </a:lnTo>
                  <a:lnTo>
                    <a:pt x="2016" y="616"/>
                  </a:lnTo>
                  <a:lnTo>
                    <a:pt x="2016" y="612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2" y="608"/>
                  </a:lnTo>
                  <a:lnTo>
                    <a:pt x="2012" y="608"/>
                  </a:lnTo>
                  <a:lnTo>
                    <a:pt x="2012" y="608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1" y="600"/>
                  </a:lnTo>
                  <a:lnTo>
                    <a:pt x="2009" y="596"/>
                  </a:lnTo>
                  <a:lnTo>
                    <a:pt x="2009" y="596"/>
                  </a:lnTo>
                  <a:lnTo>
                    <a:pt x="2009" y="596"/>
                  </a:lnTo>
                  <a:lnTo>
                    <a:pt x="2009" y="595"/>
                  </a:lnTo>
                  <a:lnTo>
                    <a:pt x="2009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close/>
                  <a:moveTo>
                    <a:pt x="2034" y="652"/>
                  </a:moveTo>
                  <a:lnTo>
                    <a:pt x="2026" y="656"/>
                  </a:lnTo>
                  <a:lnTo>
                    <a:pt x="2030" y="666"/>
                  </a:lnTo>
                  <a:lnTo>
                    <a:pt x="2035" y="677"/>
                  </a:lnTo>
                  <a:lnTo>
                    <a:pt x="2041" y="675"/>
                  </a:lnTo>
                  <a:lnTo>
                    <a:pt x="2041" y="671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5" y="658"/>
                  </a:lnTo>
                  <a:lnTo>
                    <a:pt x="2034" y="652"/>
                  </a:lnTo>
                  <a:close/>
                  <a:moveTo>
                    <a:pt x="2057" y="712"/>
                  </a:moveTo>
                  <a:lnTo>
                    <a:pt x="2049" y="715"/>
                  </a:lnTo>
                  <a:lnTo>
                    <a:pt x="2053" y="725"/>
                  </a:lnTo>
                  <a:lnTo>
                    <a:pt x="2057" y="737"/>
                  </a:lnTo>
                  <a:lnTo>
                    <a:pt x="2064" y="735"/>
                  </a:lnTo>
                  <a:lnTo>
                    <a:pt x="2060" y="723"/>
                  </a:lnTo>
                  <a:lnTo>
                    <a:pt x="2057" y="712"/>
                  </a:lnTo>
                  <a:close/>
                  <a:moveTo>
                    <a:pt x="2074" y="773"/>
                  </a:moveTo>
                  <a:lnTo>
                    <a:pt x="2066" y="775"/>
                  </a:lnTo>
                  <a:lnTo>
                    <a:pt x="2070" y="786"/>
                  </a:lnTo>
                  <a:lnTo>
                    <a:pt x="2074" y="798"/>
                  </a:lnTo>
                  <a:lnTo>
                    <a:pt x="2081" y="796"/>
                  </a:lnTo>
                  <a:lnTo>
                    <a:pt x="2080" y="794"/>
                  </a:lnTo>
                  <a:lnTo>
                    <a:pt x="2080" y="792"/>
                  </a:lnTo>
                  <a:lnTo>
                    <a:pt x="2080" y="792"/>
                  </a:lnTo>
                  <a:lnTo>
                    <a:pt x="2080" y="792"/>
                  </a:lnTo>
                  <a:lnTo>
                    <a:pt x="2078" y="783"/>
                  </a:lnTo>
                  <a:lnTo>
                    <a:pt x="2074" y="773"/>
                  </a:lnTo>
                  <a:close/>
                  <a:moveTo>
                    <a:pt x="2089" y="834"/>
                  </a:moveTo>
                  <a:lnTo>
                    <a:pt x="2081" y="836"/>
                  </a:lnTo>
                  <a:lnTo>
                    <a:pt x="2085" y="848"/>
                  </a:lnTo>
                  <a:lnTo>
                    <a:pt x="2087" y="859"/>
                  </a:lnTo>
                  <a:lnTo>
                    <a:pt x="2095" y="859"/>
                  </a:lnTo>
                  <a:lnTo>
                    <a:pt x="2095" y="859"/>
                  </a:lnTo>
                  <a:lnTo>
                    <a:pt x="2095" y="859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0"/>
                  </a:lnTo>
                  <a:lnTo>
                    <a:pt x="2093" y="850"/>
                  </a:lnTo>
                  <a:lnTo>
                    <a:pt x="2093" y="850"/>
                  </a:lnTo>
                  <a:lnTo>
                    <a:pt x="2091" y="842"/>
                  </a:lnTo>
                  <a:lnTo>
                    <a:pt x="2089" y="836"/>
                  </a:lnTo>
                  <a:lnTo>
                    <a:pt x="2089" y="836"/>
                  </a:lnTo>
                  <a:lnTo>
                    <a:pt x="2089" y="836"/>
                  </a:lnTo>
                  <a:lnTo>
                    <a:pt x="2089" y="834"/>
                  </a:lnTo>
                  <a:lnTo>
                    <a:pt x="2089" y="834"/>
                  </a:lnTo>
                  <a:lnTo>
                    <a:pt x="2089" y="834"/>
                  </a:lnTo>
                  <a:lnTo>
                    <a:pt x="2089" y="834"/>
                  </a:lnTo>
                  <a:close/>
                  <a:moveTo>
                    <a:pt x="2101" y="898"/>
                  </a:moveTo>
                  <a:lnTo>
                    <a:pt x="2093" y="900"/>
                  </a:lnTo>
                  <a:lnTo>
                    <a:pt x="2095" y="911"/>
                  </a:lnTo>
                  <a:lnTo>
                    <a:pt x="2097" y="923"/>
                  </a:lnTo>
                  <a:lnTo>
                    <a:pt x="2105" y="923"/>
                  </a:lnTo>
                  <a:lnTo>
                    <a:pt x="2105" y="921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3" y="907"/>
                  </a:lnTo>
                  <a:lnTo>
                    <a:pt x="2101" y="898"/>
                  </a:lnTo>
                  <a:close/>
                  <a:moveTo>
                    <a:pt x="2108" y="961"/>
                  </a:moveTo>
                  <a:lnTo>
                    <a:pt x="2101" y="963"/>
                  </a:lnTo>
                  <a:lnTo>
                    <a:pt x="2103" y="974"/>
                  </a:lnTo>
                  <a:lnTo>
                    <a:pt x="2103" y="986"/>
                  </a:lnTo>
                  <a:lnTo>
                    <a:pt x="2110" y="986"/>
                  </a:lnTo>
                  <a:lnTo>
                    <a:pt x="2110" y="982"/>
                  </a:lnTo>
                  <a:lnTo>
                    <a:pt x="2110" y="980"/>
                  </a:lnTo>
                  <a:lnTo>
                    <a:pt x="2110" y="980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6"/>
                  </a:lnTo>
                  <a:lnTo>
                    <a:pt x="2110" y="976"/>
                  </a:lnTo>
                  <a:lnTo>
                    <a:pt x="2110" y="976"/>
                  </a:lnTo>
                  <a:lnTo>
                    <a:pt x="2110" y="971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1"/>
                  </a:lnTo>
                  <a:close/>
                  <a:moveTo>
                    <a:pt x="2112" y="1026"/>
                  </a:moveTo>
                  <a:lnTo>
                    <a:pt x="2105" y="1026"/>
                  </a:lnTo>
                  <a:lnTo>
                    <a:pt x="2105" y="1038"/>
                  </a:lnTo>
                  <a:lnTo>
                    <a:pt x="2105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4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6"/>
                  </a:lnTo>
                  <a:lnTo>
                    <a:pt x="2112" y="1036"/>
                  </a:lnTo>
                  <a:lnTo>
                    <a:pt x="2112" y="1036"/>
                  </a:lnTo>
                  <a:lnTo>
                    <a:pt x="2112" y="1030"/>
                  </a:lnTo>
                  <a:lnTo>
                    <a:pt x="2112" y="1026"/>
                  </a:lnTo>
                  <a:close/>
                  <a:moveTo>
                    <a:pt x="2105" y="1090"/>
                  </a:moveTo>
                  <a:lnTo>
                    <a:pt x="2105" y="1101"/>
                  </a:lnTo>
                  <a:lnTo>
                    <a:pt x="2103" y="1113"/>
                  </a:lnTo>
                  <a:lnTo>
                    <a:pt x="2112" y="1113"/>
                  </a:lnTo>
                  <a:lnTo>
                    <a:pt x="2112" y="1107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3"/>
                  </a:lnTo>
                  <a:lnTo>
                    <a:pt x="2112" y="1090"/>
                  </a:lnTo>
                  <a:lnTo>
                    <a:pt x="2105" y="1090"/>
                  </a:lnTo>
                  <a:close/>
                  <a:moveTo>
                    <a:pt x="2101" y="1153"/>
                  </a:moveTo>
                  <a:lnTo>
                    <a:pt x="2099" y="1164"/>
                  </a:lnTo>
                  <a:lnTo>
                    <a:pt x="2099" y="1176"/>
                  </a:lnTo>
                  <a:lnTo>
                    <a:pt x="2106" y="1178"/>
                  </a:lnTo>
                  <a:lnTo>
                    <a:pt x="2106" y="1170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59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3"/>
                  </a:lnTo>
                  <a:lnTo>
                    <a:pt x="2101" y="1153"/>
                  </a:lnTo>
                  <a:close/>
                  <a:moveTo>
                    <a:pt x="2093" y="1216"/>
                  </a:moveTo>
                  <a:lnTo>
                    <a:pt x="2091" y="1228"/>
                  </a:lnTo>
                  <a:lnTo>
                    <a:pt x="2089" y="1239"/>
                  </a:lnTo>
                  <a:lnTo>
                    <a:pt x="2097" y="1241"/>
                  </a:lnTo>
                  <a:lnTo>
                    <a:pt x="2099" y="1233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4"/>
                  </a:lnTo>
                  <a:lnTo>
                    <a:pt x="2099" y="1224"/>
                  </a:lnTo>
                  <a:lnTo>
                    <a:pt x="2099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18"/>
                  </a:lnTo>
                  <a:lnTo>
                    <a:pt x="2101" y="1216"/>
                  </a:lnTo>
                  <a:lnTo>
                    <a:pt x="2093" y="1216"/>
                  </a:lnTo>
                  <a:close/>
                  <a:moveTo>
                    <a:pt x="2081" y="1278"/>
                  </a:moveTo>
                  <a:lnTo>
                    <a:pt x="2080" y="1289"/>
                  </a:lnTo>
                  <a:lnTo>
                    <a:pt x="2076" y="1301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9" y="1283"/>
                  </a:lnTo>
                  <a:lnTo>
                    <a:pt x="2089" y="1280"/>
                  </a:lnTo>
                  <a:lnTo>
                    <a:pt x="2081" y="1278"/>
                  </a:lnTo>
                  <a:close/>
                  <a:moveTo>
                    <a:pt x="2066" y="1339"/>
                  </a:moveTo>
                  <a:lnTo>
                    <a:pt x="2062" y="1351"/>
                  </a:lnTo>
                  <a:lnTo>
                    <a:pt x="2060" y="1362"/>
                  </a:lnTo>
                  <a:lnTo>
                    <a:pt x="2068" y="1364"/>
                  </a:lnTo>
                  <a:lnTo>
                    <a:pt x="2068" y="1364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70" y="1356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4" y="1347"/>
                  </a:lnTo>
                  <a:lnTo>
                    <a:pt x="2074" y="1347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1"/>
                  </a:lnTo>
                  <a:lnTo>
                    <a:pt x="2066" y="1339"/>
                  </a:lnTo>
                  <a:close/>
                  <a:moveTo>
                    <a:pt x="2047" y="1400"/>
                  </a:moveTo>
                  <a:lnTo>
                    <a:pt x="2043" y="1412"/>
                  </a:lnTo>
                  <a:lnTo>
                    <a:pt x="2039" y="1421"/>
                  </a:lnTo>
                  <a:lnTo>
                    <a:pt x="2047" y="1425"/>
                  </a:lnTo>
                  <a:lnTo>
                    <a:pt x="2047" y="1423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51" y="1414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08"/>
                  </a:lnTo>
                  <a:lnTo>
                    <a:pt x="2053" y="1408"/>
                  </a:lnTo>
                  <a:lnTo>
                    <a:pt x="2053" y="1408"/>
                  </a:lnTo>
                  <a:lnTo>
                    <a:pt x="2055" y="1406"/>
                  </a:lnTo>
                  <a:lnTo>
                    <a:pt x="2055" y="1402"/>
                  </a:lnTo>
                  <a:lnTo>
                    <a:pt x="2047" y="1400"/>
                  </a:lnTo>
                  <a:close/>
                  <a:moveTo>
                    <a:pt x="2024" y="1460"/>
                  </a:moveTo>
                  <a:lnTo>
                    <a:pt x="2020" y="1469"/>
                  </a:lnTo>
                  <a:lnTo>
                    <a:pt x="2016" y="1481"/>
                  </a:lnTo>
                  <a:lnTo>
                    <a:pt x="2022" y="1485"/>
                  </a:lnTo>
                  <a:lnTo>
                    <a:pt x="2028" y="1473"/>
                  </a:lnTo>
                  <a:lnTo>
                    <a:pt x="2032" y="1462"/>
                  </a:lnTo>
                  <a:lnTo>
                    <a:pt x="2024" y="1460"/>
                  </a:lnTo>
                  <a:close/>
                  <a:moveTo>
                    <a:pt x="1999" y="1517"/>
                  </a:moveTo>
                  <a:lnTo>
                    <a:pt x="1993" y="1527"/>
                  </a:lnTo>
                  <a:lnTo>
                    <a:pt x="1987" y="1539"/>
                  </a:lnTo>
                  <a:lnTo>
                    <a:pt x="1995" y="1542"/>
                  </a:lnTo>
                  <a:lnTo>
                    <a:pt x="2001" y="1531"/>
                  </a:lnTo>
                  <a:lnTo>
                    <a:pt x="2007" y="1521"/>
                  </a:lnTo>
                  <a:lnTo>
                    <a:pt x="1999" y="1517"/>
                  </a:lnTo>
                  <a:close/>
                  <a:moveTo>
                    <a:pt x="1968" y="1573"/>
                  </a:moveTo>
                  <a:lnTo>
                    <a:pt x="1963" y="1583"/>
                  </a:lnTo>
                  <a:lnTo>
                    <a:pt x="1957" y="1594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6"/>
                  </a:lnTo>
                  <a:lnTo>
                    <a:pt x="1964" y="1596"/>
                  </a:lnTo>
                  <a:lnTo>
                    <a:pt x="1970" y="1586"/>
                  </a:lnTo>
                  <a:lnTo>
                    <a:pt x="1976" y="1577"/>
                  </a:lnTo>
                  <a:lnTo>
                    <a:pt x="1968" y="1573"/>
                  </a:lnTo>
                  <a:close/>
                  <a:moveTo>
                    <a:pt x="1936" y="1627"/>
                  </a:moveTo>
                  <a:lnTo>
                    <a:pt x="1930" y="1638"/>
                  </a:lnTo>
                  <a:lnTo>
                    <a:pt x="1922" y="1648"/>
                  </a:lnTo>
                  <a:lnTo>
                    <a:pt x="1930" y="1652"/>
                  </a:lnTo>
                  <a:lnTo>
                    <a:pt x="1934" y="1646"/>
                  </a:lnTo>
                  <a:lnTo>
                    <a:pt x="1936" y="1640"/>
                  </a:lnTo>
                  <a:lnTo>
                    <a:pt x="1936" y="1640"/>
                  </a:lnTo>
                  <a:lnTo>
                    <a:pt x="1936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40" y="1636"/>
                  </a:lnTo>
                  <a:lnTo>
                    <a:pt x="1943" y="1633"/>
                  </a:lnTo>
                  <a:lnTo>
                    <a:pt x="1936" y="1627"/>
                  </a:lnTo>
                  <a:close/>
                  <a:moveTo>
                    <a:pt x="1899" y="1679"/>
                  </a:moveTo>
                  <a:lnTo>
                    <a:pt x="1893" y="1688"/>
                  </a:lnTo>
                  <a:lnTo>
                    <a:pt x="1886" y="1698"/>
                  </a:lnTo>
                  <a:lnTo>
                    <a:pt x="1892" y="1704"/>
                  </a:lnTo>
                  <a:lnTo>
                    <a:pt x="1893" y="1702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6"/>
                  </a:lnTo>
                  <a:lnTo>
                    <a:pt x="1897" y="1696"/>
                  </a:lnTo>
                  <a:lnTo>
                    <a:pt x="1897" y="1696"/>
                  </a:lnTo>
                  <a:lnTo>
                    <a:pt x="1901" y="1690"/>
                  </a:lnTo>
                  <a:lnTo>
                    <a:pt x="1907" y="1684"/>
                  </a:lnTo>
                  <a:lnTo>
                    <a:pt x="1899" y="1679"/>
                  </a:lnTo>
                  <a:close/>
                  <a:moveTo>
                    <a:pt x="1861" y="1728"/>
                  </a:moveTo>
                  <a:lnTo>
                    <a:pt x="1853" y="1738"/>
                  </a:lnTo>
                  <a:lnTo>
                    <a:pt x="1846" y="1748"/>
                  </a:lnTo>
                  <a:lnTo>
                    <a:pt x="1851" y="1753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3" y="1751"/>
                  </a:lnTo>
                  <a:lnTo>
                    <a:pt x="1853" y="1751"/>
                  </a:lnTo>
                  <a:lnTo>
                    <a:pt x="1857" y="1746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0"/>
                  </a:lnTo>
                  <a:lnTo>
                    <a:pt x="1861" y="1740"/>
                  </a:lnTo>
                  <a:lnTo>
                    <a:pt x="1861" y="1740"/>
                  </a:lnTo>
                  <a:lnTo>
                    <a:pt x="1865" y="1738"/>
                  </a:lnTo>
                  <a:lnTo>
                    <a:pt x="1867" y="1734"/>
                  </a:lnTo>
                  <a:lnTo>
                    <a:pt x="1861" y="1728"/>
                  </a:lnTo>
                  <a:close/>
                  <a:moveTo>
                    <a:pt x="1819" y="1776"/>
                  </a:moveTo>
                  <a:lnTo>
                    <a:pt x="1811" y="1786"/>
                  </a:lnTo>
                  <a:lnTo>
                    <a:pt x="1801" y="1794"/>
                  </a:lnTo>
                  <a:lnTo>
                    <a:pt x="1807" y="1799"/>
                  </a:lnTo>
                  <a:lnTo>
                    <a:pt x="1813" y="1794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2" y="1784"/>
                  </a:lnTo>
                  <a:lnTo>
                    <a:pt x="1824" y="1782"/>
                  </a:lnTo>
                  <a:lnTo>
                    <a:pt x="1819" y="1776"/>
                  </a:lnTo>
                  <a:close/>
                  <a:moveTo>
                    <a:pt x="1773" y="1822"/>
                  </a:moveTo>
                  <a:lnTo>
                    <a:pt x="1765" y="1830"/>
                  </a:lnTo>
                  <a:lnTo>
                    <a:pt x="1755" y="1838"/>
                  </a:lnTo>
                  <a:lnTo>
                    <a:pt x="1761" y="1844"/>
                  </a:lnTo>
                  <a:lnTo>
                    <a:pt x="1771" y="1836"/>
                  </a:lnTo>
                  <a:lnTo>
                    <a:pt x="1778" y="1828"/>
                  </a:lnTo>
                  <a:lnTo>
                    <a:pt x="1773" y="1822"/>
                  </a:lnTo>
                  <a:close/>
                  <a:moveTo>
                    <a:pt x="1727" y="1863"/>
                  </a:moveTo>
                  <a:lnTo>
                    <a:pt x="1717" y="1870"/>
                  </a:lnTo>
                  <a:lnTo>
                    <a:pt x="1707" y="1878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5" y="1884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25" y="1874"/>
                  </a:lnTo>
                  <a:lnTo>
                    <a:pt x="1730" y="1870"/>
                  </a:lnTo>
                  <a:lnTo>
                    <a:pt x="1727" y="1863"/>
                  </a:lnTo>
                  <a:close/>
                  <a:moveTo>
                    <a:pt x="1675" y="1903"/>
                  </a:moveTo>
                  <a:lnTo>
                    <a:pt x="1665" y="1909"/>
                  </a:lnTo>
                  <a:lnTo>
                    <a:pt x="1656" y="1916"/>
                  </a:lnTo>
                  <a:lnTo>
                    <a:pt x="1661" y="1922"/>
                  </a:lnTo>
                  <a:lnTo>
                    <a:pt x="1665" y="1920"/>
                  </a:lnTo>
                  <a:lnTo>
                    <a:pt x="1671" y="1916"/>
                  </a:lnTo>
                  <a:lnTo>
                    <a:pt x="1671" y="1916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7" y="1911"/>
                  </a:lnTo>
                  <a:lnTo>
                    <a:pt x="1681" y="1909"/>
                  </a:lnTo>
                  <a:lnTo>
                    <a:pt x="1675" y="1903"/>
                  </a:lnTo>
                  <a:close/>
                  <a:moveTo>
                    <a:pt x="1623" y="1938"/>
                  </a:moveTo>
                  <a:lnTo>
                    <a:pt x="1613" y="1945"/>
                  </a:lnTo>
                  <a:lnTo>
                    <a:pt x="1604" y="1951"/>
                  </a:lnTo>
                  <a:lnTo>
                    <a:pt x="1608" y="1959"/>
                  </a:lnTo>
                  <a:lnTo>
                    <a:pt x="1610" y="1957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21" y="1949"/>
                  </a:lnTo>
                  <a:lnTo>
                    <a:pt x="1627" y="1945"/>
                  </a:lnTo>
                  <a:lnTo>
                    <a:pt x="1623" y="1938"/>
                  </a:lnTo>
                  <a:close/>
                  <a:moveTo>
                    <a:pt x="1569" y="1972"/>
                  </a:moveTo>
                  <a:lnTo>
                    <a:pt x="1558" y="1978"/>
                  </a:lnTo>
                  <a:lnTo>
                    <a:pt x="1548" y="1984"/>
                  </a:lnTo>
                  <a:lnTo>
                    <a:pt x="1552" y="1989"/>
                  </a:lnTo>
                  <a:lnTo>
                    <a:pt x="1562" y="1984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78"/>
                  </a:lnTo>
                  <a:lnTo>
                    <a:pt x="1571" y="1978"/>
                  </a:lnTo>
                  <a:lnTo>
                    <a:pt x="1573" y="1978"/>
                  </a:lnTo>
                  <a:lnTo>
                    <a:pt x="1573" y="1978"/>
                  </a:lnTo>
                  <a:lnTo>
                    <a:pt x="1569" y="1972"/>
                  </a:lnTo>
                  <a:close/>
                  <a:moveTo>
                    <a:pt x="1514" y="2001"/>
                  </a:moveTo>
                  <a:lnTo>
                    <a:pt x="1502" y="2007"/>
                  </a:lnTo>
                  <a:lnTo>
                    <a:pt x="1491" y="2011"/>
                  </a:lnTo>
                  <a:lnTo>
                    <a:pt x="1494" y="2018"/>
                  </a:lnTo>
                  <a:lnTo>
                    <a:pt x="1504" y="2012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4" y="2001"/>
                  </a:lnTo>
                  <a:close/>
                  <a:moveTo>
                    <a:pt x="1454" y="2026"/>
                  </a:moveTo>
                  <a:lnTo>
                    <a:pt x="1445" y="2032"/>
                  </a:lnTo>
                  <a:lnTo>
                    <a:pt x="1433" y="2035"/>
                  </a:lnTo>
                  <a:lnTo>
                    <a:pt x="1435" y="2043"/>
                  </a:lnTo>
                  <a:lnTo>
                    <a:pt x="1439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8" y="2037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4" y="2035"/>
                  </a:lnTo>
                  <a:lnTo>
                    <a:pt x="1454" y="2035"/>
                  </a:lnTo>
                  <a:lnTo>
                    <a:pt x="1454" y="2035"/>
                  </a:lnTo>
                  <a:lnTo>
                    <a:pt x="1456" y="2035"/>
                  </a:lnTo>
                  <a:lnTo>
                    <a:pt x="1458" y="2034"/>
                  </a:lnTo>
                  <a:lnTo>
                    <a:pt x="1454" y="2026"/>
                  </a:lnTo>
                  <a:close/>
                  <a:moveTo>
                    <a:pt x="1395" y="2049"/>
                  </a:moveTo>
                  <a:lnTo>
                    <a:pt x="1385" y="2053"/>
                  </a:lnTo>
                  <a:lnTo>
                    <a:pt x="1374" y="2057"/>
                  </a:lnTo>
                  <a:lnTo>
                    <a:pt x="1375" y="2064"/>
                  </a:lnTo>
                  <a:lnTo>
                    <a:pt x="1377" y="2064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81" y="2062"/>
                  </a:lnTo>
                  <a:lnTo>
                    <a:pt x="1381" y="2062"/>
                  </a:lnTo>
                  <a:lnTo>
                    <a:pt x="1389" y="2060"/>
                  </a:lnTo>
                  <a:lnTo>
                    <a:pt x="1398" y="2057"/>
                  </a:lnTo>
                  <a:lnTo>
                    <a:pt x="1395" y="2049"/>
                  </a:lnTo>
                  <a:close/>
                  <a:moveTo>
                    <a:pt x="1335" y="2068"/>
                  </a:moveTo>
                  <a:lnTo>
                    <a:pt x="1324" y="2070"/>
                  </a:lnTo>
                  <a:lnTo>
                    <a:pt x="1312" y="2074"/>
                  </a:lnTo>
                  <a:lnTo>
                    <a:pt x="1314" y="2081"/>
                  </a:lnTo>
                  <a:lnTo>
                    <a:pt x="1326" y="2078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5" y="2068"/>
                  </a:lnTo>
                  <a:close/>
                  <a:moveTo>
                    <a:pt x="1274" y="2083"/>
                  </a:moveTo>
                  <a:lnTo>
                    <a:pt x="1262" y="2085"/>
                  </a:lnTo>
                  <a:lnTo>
                    <a:pt x="1251" y="2087"/>
                  </a:lnTo>
                  <a:lnTo>
                    <a:pt x="1251" y="2095"/>
                  </a:lnTo>
                  <a:lnTo>
                    <a:pt x="1262" y="2093"/>
                  </a:lnTo>
                  <a:lnTo>
                    <a:pt x="1276" y="2091"/>
                  </a:lnTo>
                  <a:lnTo>
                    <a:pt x="1274" y="2083"/>
                  </a:lnTo>
                  <a:close/>
                  <a:moveTo>
                    <a:pt x="1210" y="2093"/>
                  </a:moveTo>
                  <a:lnTo>
                    <a:pt x="1199" y="2095"/>
                  </a:lnTo>
                  <a:lnTo>
                    <a:pt x="1187" y="2097"/>
                  </a:lnTo>
                  <a:lnTo>
                    <a:pt x="1187" y="2105"/>
                  </a:lnTo>
                  <a:lnTo>
                    <a:pt x="1201" y="2103"/>
                  </a:lnTo>
                  <a:lnTo>
                    <a:pt x="1212" y="2103"/>
                  </a:lnTo>
                  <a:lnTo>
                    <a:pt x="1210" y="2093"/>
                  </a:lnTo>
                  <a:close/>
                  <a:moveTo>
                    <a:pt x="1147" y="2101"/>
                  </a:moveTo>
                  <a:lnTo>
                    <a:pt x="1136" y="2103"/>
                  </a:lnTo>
                  <a:lnTo>
                    <a:pt x="1124" y="2103"/>
                  </a:lnTo>
                  <a:lnTo>
                    <a:pt x="1124" y="2110"/>
                  </a:lnTo>
                  <a:lnTo>
                    <a:pt x="1126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2" y="2110"/>
                  </a:lnTo>
                  <a:lnTo>
                    <a:pt x="1132" y="2110"/>
                  </a:lnTo>
                  <a:lnTo>
                    <a:pt x="1132" y="2110"/>
                  </a:lnTo>
                  <a:lnTo>
                    <a:pt x="1139" y="2110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9" y="2108"/>
                  </a:lnTo>
                  <a:lnTo>
                    <a:pt x="1149" y="2108"/>
                  </a:lnTo>
                  <a:lnTo>
                    <a:pt x="1147" y="2101"/>
                  </a:lnTo>
                  <a:close/>
                  <a:moveTo>
                    <a:pt x="1084" y="2105"/>
                  </a:moveTo>
                  <a:lnTo>
                    <a:pt x="1072" y="2105"/>
                  </a:lnTo>
                  <a:lnTo>
                    <a:pt x="1061" y="2105"/>
                  </a:lnTo>
                  <a:lnTo>
                    <a:pt x="1061" y="2112"/>
                  </a:lnTo>
                  <a:lnTo>
                    <a:pt x="1072" y="2112"/>
                  </a:lnTo>
                  <a:lnTo>
                    <a:pt x="1084" y="2112"/>
                  </a:lnTo>
                  <a:lnTo>
                    <a:pt x="1084" y="2105"/>
                  </a:lnTo>
                  <a:close/>
                  <a:moveTo>
                    <a:pt x="997" y="2103"/>
                  </a:moveTo>
                  <a:lnTo>
                    <a:pt x="997" y="2112"/>
                  </a:lnTo>
                  <a:lnTo>
                    <a:pt x="997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1007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9" y="2112"/>
                  </a:lnTo>
                  <a:lnTo>
                    <a:pt x="1021" y="2112"/>
                  </a:lnTo>
                  <a:lnTo>
                    <a:pt x="1021" y="2105"/>
                  </a:lnTo>
                  <a:lnTo>
                    <a:pt x="1009" y="2105"/>
                  </a:lnTo>
                  <a:lnTo>
                    <a:pt x="997" y="2103"/>
                  </a:lnTo>
                  <a:close/>
                  <a:moveTo>
                    <a:pt x="934" y="2099"/>
                  </a:moveTo>
                  <a:lnTo>
                    <a:pt x="932" y="2106"/>
                  </a:lnTo>
                  <a:lnTo>
                    <a:pt x="932" y="2106"/>
                  </a:lnTo>
                  <a:lnTo>
                    <a:pt x="932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8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51" y="2108"/>
                  </a:lnTo>
                  <a:lnTo>
                    <a:pt x="957" y="2108"/>
                  </a:lnTo>
                  <a:lnTo>
                    <a:pt x="957" y="2101"/>
                  </a:lnTo>
                  <a:lnTo>
                    <a:pt x="946" y="2099"/>
                  </a:lnTo>
                  <a:lnTo>
                    <a:pt x="934" y="2099"/>
                  </a:lnTo>
                  <a:close/>
                  <a:moveTo>
                    <a:pt x="871" y="2089"/>
                  </a:moveTo>
                  <a:lnTo>
                    <a:pt x="869" y="2097"/>
                  </a:lnTo>
                  <a:lnTo>
                    <a:pt x="871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7" y="2099"/>
                  </a:lnTo>
                  <a:lnTo>
                    <a:pt x="879" y="2099"/>
                  </a:lnTo>
                  <a:lnTo>
                    <a:pt x="879" y="2099"/>
                  </a:lnTo>
                  <a:lnTo>
                    <a:pt x="879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90" y="2101"/>
                  </a:lnTo>
                  <a:lnTo>
                    <a:pt x="894" y="2101"/>
                  </a:lnTo>
                  <a:lnTo>
                    <a:pt x="894" y="2093"/>
                  </a:lnTo>
                  <a:lnTo>
                    <a:pt x="882" y="2091"/>
                  </a:lnTo>
                  <a:lnTo>
                    <a:pt x="871" y="2089"/>
                  </a:lnTo>
                  <a:close/>
                  <a:moveTo>
                    <a:pt x="809" y="2076"/>
                  </a:moveTo>
                  <a:lnTo>
                    <a:pt x="808" y="2083"/>
                  </a:lnTo>
                  <a:lnTo>
                    <a:pt x="819" y="2087"/>
                  </a:lnTo>
                  <a:lnTo>
                    <a:pt x="831" y="2089"/>
                  </a:lnTo>
                  <a:lnTo>
                    <a:pt x="832" y="2081"/>
                  </a:lnTo>
                  <a:lnTo>
                    <a:pt x="821" y="2078"/>
                  </a:lnTo>
                  <a:lnTo>
                    <a:pt x="809" y="2076"/>
                  </a:lnTo>
                  <a:close/>
                  <a:moveTo>
                    <a:pt x="748" y="2058"/>
                  </a:move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50" y="2068"/>
                  </a:lnTo>
                  <a:lnTo>
                    <a:pt x="750" y="2068"/>
                  </a:lnTo>
                  <a:lnTo>
                    <a:pt x="754" y="2068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63" y="2072"/>
                  </a:lnTo>
                  <a:lnTo>
                    <a:pt x="769" y="2074"/>
                  </a:lnTo>
                  <a:lnTo>
                    <a:pt x="771" y="2066"/>
                  </a:lnTo>
                  <a:lnTo>
                    <a:pt x="760" y="2062"/>
                  </a:lnTo>
                  <a:lnTo>
                    <a:pt x="748" y="2058"/>
                  </a:lnTo>
                  <a:close/>
                  <a:moveTo>
                    <a:pt x="687" y="2039"/>
                  </a:moveTo>
                  <a:lnTo>
                    <a:pt x="685" y="2047"/>
                  </a:lnTo>
                  <a:lnTo>
                    <a:pt x="689" y="2047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51"/>
                  </a:lnTo>
                  <a:lnTo>
                    <a:pt x="696" y="2051"/>
                  </a:lnTo>
                  <a:lnTo>
                    <a:pt x="696" y="2051"/>
                  </a:lnTo>
                  <a:lnTo>
                    <a:pt x="702" y="2053"/>
                  </a:lnTo>
                  <a:lnTo>
                    <a:pt x="708" y="2055"/>
                  </a:lnTo>
                  <a:lnTo>
                    <a:pt x="710" y="2047"/>
                  </a:lnTo>
                  <a:lnTo>
                    <a:pt x="698" y="2043"/>
                  </a:lnTo>
                  <a:lnTo>
                    <a:pt x="687" y="2039"/>
                  </a:lnTo>
                  <a:close/>
                  <a:moveTo>
                    <a:pt x="629" y="2014"/>
                  </a:moveTo>
                  <a:lnTo>
                    <a:pt x="625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9" y="2022"/>
                  </a:lnTo>
                  <a:lnTo>
                    <a:pt x="639" y="2028"/>
                  </a:lnTo>
                  <a:lnTo>
                    <a:pt x="648" y="2032"/>
                  </a:lnTo>
                  <a:lnTo>
                    <a:pt x="650" y="2024"/>
                  </a:lnTo>
                  <a:lnTo>
                    <a:pt x="641" y="2020"/>
                  </a:lnTo>
                  <a:lnTo>
                    <a:pt x="629" y="2014"/>
                  </a:lnTo>
                  <a:close/>
                  <a:moveTo>
                    <a:pt x="572" y="1987"/>
                  </a:moveTo>
                  <a:lnTo>
                    <a:pt x="568" y="1993"/>
                  </a:lnTo>
                  <a:lnTo>
                    <a:pt x="572" y="1995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9"/>
                  </a:lnTo>
                  <a:lnTo>
                    <a:pt x="575" y="1999"/>
                  </a:lnTo>
                  <a:lnTo>
                    <a:pt x="579" y="1999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7" y="2003"/>
                  </a:lnTo>
                  <a:lnTo>
                    <a:pt x="589" y="2005"/>
                  </a:lnTo>
                  <a:lnTo>
                    <a:pt x="593" y="1997"/>
                  </a:lnTo>
                  <a:lnTo>
                    <a:pt x="583" y="1993"/>
                  </a:lnTo>
                  <a:lnTo>
                    <a:pt x="572" y="1987"/>
                  </a:lnTo>
                  <a:close/>
                  <a:moveTo>
                    <a:pt x="516" y="1955"/>
                  </a:moveTo>
                  <a:lnTo>
                    <a:pt x="512" y="1963"/>
                  </a:lnTo>
                  <a:lnTo>
                    <a:pt x="516" y="1964"/>
                  </a:lnTo>
                  <a:lnTo>
                    <a:pt x="518" y="1966"/>
                  </a:lnTo>
                  <a:lnTo>
                    <a:pt x="518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7" y="1972"/>
                  </a:lnTo>
                  <a:lnTo>
                    <a:pt x="533" y="1974"/>
                  </a:lnTo>
                  <a:lnTo>
                    <a:pt x="537" y="1968"/>
                  </a:lnTo>
                  <a:lnTo>
                    <a:pt x="527" y="1963"/>
                  </a:lnTo>
                  <a:lnTo>
                    <a:pt x="516" y="1955"/>
                  </a:lnTo>
                  <a:close/>
                  <a:moveTo>
                    <a:pt x="462" y="1922"/>
                  </a:moveTo>
                  <a:lnTo>
                    <a:pt x="458" y="1928"/>
                  </a:lnTo>
                  <a:lnTo>
                    <a:pt x="462" y="1930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6"/>
                  </a:lnTo>
                  <a:lnTo>
                    <a:pt x="468" y="1936"/>
                  </a:lnTo>
                  <a:lnTo>
                    <a:pt x="468" y="1936"/>
                  </a:lnTo>
                  <a:lnTo>
                    <a:pt x="474" y="1938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83" y="1936"/>
                  </a:lnTo>
                  <a:lnTo>
                    <a:pt x="474" y="1928"/>
                  </a:lnTo>
                  <a:lnTo>
                    <a:pt x="462" y="1922"/>
                  </a:lnTo>
                  <a:close/>
                  <a:moveTo>
                    <a:pt x="412" y="1884"/>
                  </a:moveTo>
                  <a:lnTo>
                    <a:pt x="407" y="1890"/>
                  </a:lnTo>
                  <a:lnTo>
                    <a:pt x="410" y="1893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6" y="1897"/>
                  </a:lnTo>
                  <a:lnTo>
                    <a:pt x="416" y="1897"/>
                  </a:lnTo>
                  <a:lnTo>
                    <a:pt x="416" y="1897"/>
                  </a:lnTo>
                  <a:lnTo>
                    <a:pt x="420" y="1901"/>
                  </a:lnTo>
                  <a:lnTo>
                    <a:pt x="426" y="1905"/>
                  </a:lnTo>
                  <a:lnTo>
                    <a:pt x="431" y="1899"/>
                  </a:lnTo>
                  <a:lnTo>
                    <a:pt x="422" y="1892"/>
                  </a:lnTo>
                  <a:lnTo>
                    <a:pt x="412" y="1884"/>
                  </a:lnTo>
                  <a:close/>
                  <a:moveTo>
                    <a:pt x="362" y="1844"/>
                  </a:move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7"/>
                  </a:lnTo>
                  <a:lnTo>
                    <a:pt x="364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8" y="1857"/>
                  </a:lnTo>
                  <a:lnTo>
                    <a:pt x="368" y="1857"/>
                  </a:lnTo>
                  <a:lnTo>
                    <a:pt x="368" y="1857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82" y="1859"/>
                  </a:lnTo>
                  <a:lnTo>
                    <a:pt x="372" y="1851"/>
                  </a:lnTo>
                  <a:lnTo>
                    <a:pt x="362" y="1844"/>
                  </a:lnTo>
                  <a:close/>
                  <a:moveTo>
                    <a:pt x="316" y="1799"/>
                  </a:moveTo>
                  <a:lnTo>
                    <a:pt x="311" y="1805"/>
                  </a:lnTo>
                  <a:lnTo>
                    <a:pt x="316" y="1811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4" y="1819"/>
                  </a:lnTo>
                  <a:lnTo>
                    <a:pt x="324" y="1819"/>
                  </a:lnTo>
                  <a:lnTo>
                    <a:pt x="324" y="1819"/>
                  </a:lnTo>
                  <a:lnTo>
                    <a:pt x="326" y="1821"/>
                  </a:lnTo>
                  <a:lnTo>
                    <a:pt x="328" y="1822"/>
                  </a:lnTo>
                  <a:lnTo>
                    <a:pt x="334" y="1817"/>
                  </a:lnTo>
                  <a:lnTo>
                    <a:pt x="326" y="1809"/>
                  </a:lnTo>
                  <a:lnTo>
                    <a:pt x="316" y="1799"/>
                  </a:lnTo>
                  <a:close/>
                  <a:moveTo>
                    <a:pt x="272" y="1753"/>
                  </a:moveTo>
                  <a:lnTo>
                    <a:pt x="266" y="1759"/>
                  </a:lnTo>
                  <a:lnTo>
                    <a:pt x="274" y="1769"/>
                  </a:lnTo>
                  <a:lnTo>
                    <a:pt x="284" y="1776"/>
                  </a:lnTo>
                  <a:lnTo>
                    <a:pt x="284" y="1776"/>
                  </a:lnTo>
                  <a:lnTo>
                    <a:pt x="284" y="1776"/>
                  </a:lnTo>
                  <a:lnTo>
                    <a:pt x="290" y="1773"/>
                  </a:lnTo>
                  <a:lnTo>
                    <a:pt x="282" y="1763"/>
                  </a:lnTo>
                  <a:lnTo>
                    <a:pt x="272" y="1753"/>
                  </a:lnTo>
                  <a:close/>
                  <a:moveTo>
                    <a:pt x="232" y="1705"/>
                  </a:moveTo>
                  <a:lnTo>
                    <a:pt x="226" y="1711"/>
                  </a:lnTo>
                  <a:lnTo>
                    <a:pt x="226" y="1711"/>
                  </a:lnTo>
                  <a:lnTo>
                    <a:pt x="228" y="1711"/>
                  </a:lnTo>
                  <a:lnTo>
                    <a:pt x="228" y="1711"/>
                  </a:lnTo>
                  <a:lnTo>
                    <a:pt x="228" y="1711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34" y="1721"/>
                  </a:lnTo>
                  <a:lnTo>
                    <a:pt x="242" y="1728"/>
                  </a:lnTo>
                  <a:lnTo>
                    <a:pt x="247" y="1725"/>
                  </a:lnTo>
                  <a:lnTo>
                    <a:pt x="240" y="1715"/>
                  </a:lnTo>
                  <a:lnTo>
                    <a:pt x="232" y="1705"/>
                  </a:lnTo>
                  <a:close/>
                  <a:moveTo>
                    <a:pt x="194" y="1654"/>
                  </a:moveTo>
                  <a:lnTo>
                    <a:pt x="188" y="1659"/>
                  </a:lnTo>
                  <a:lnTo>
                    <a:pt x="192" y="1665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9" y="1675"/>
                  </a:lnTo>
                  <a:lnTo>
                    <a:pt x="199" y="1675"/>
                  </a:lnTo>
                  <a:lnTo>
                    <a:pt x="201" y="1677"/>
                  </a:lnTo>
                  <a:lnTo>
                    <a:pt x="201" y="1679"/>
                  </a:lnTo>
                  <a:lnTo>
                    <a:pt x="209" y="1675"/>
                  </a:lnTo>
                  <a:lnTo>
                    <a:pt x="201" y="1665"/>
                  </a:lnTo>
                  <a:lnTo>
                    <a:pt x="194" y="1654"/>
                  </a:lnTo>
                  <a:close/>
                  <a:moveTo>
                    <a:pt x="159" y="1602"/>
                  </a:moveTo>
                  <a:lnTo>
                    <a:pt x="153" y="1606"/>
                  </a:lnTo>
                  <a:lnTo>
                    <a:pt x="159" y="1615"/>
                  </a:lnTo>
                  <a:lnTo>
                    <a:pt x="165" y="1627"/>
                  </a:lnTo>
                  <a:lnTo>
                    <a:pt x="172" y="1621"/>
                  </a:lnTo>
                  <a:lnTo>
                    <a:pt x="167" y="1611"/>
                  </a:lnTo>
                  <a:lnTo>
                    <a:pt x="159" y="1602"/>
                  </a:lnTo>
                  <a:close/>
                  <a:moveTo>
                    <a:pt x="128" y="1546"/>
                  </a:moveTo>
                  <a:lnTo>
                    <a:pt x="121" y="1550"/>
                  </a:lnTo>
                  <a:lnTo>
                    <a:pt x="123" y="1552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6" y="1560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2" y="1569"/>
                  </a:lnTo>
                  <a:lnTo>
                    <a:pt x="132" y="1571"/>
                  </a:lnTo>
                  <a:lnTo>
                    <a:pt x="140" y="1567"/>
                  </a:lnTo>
                  <a:lnTo>
                    <a:pt x="134" y="1556"/>
                  </a:lnTo>
                  <a:lnTo>
                    <a:pt x="128" y="1546"/>
                  </a:lnTo>
                  <a:close/>
                  <a:moveTo>
                    <a:pt x="100" y="1489"/>
                  </a:moveTo>
                  <a:lnTo>
                    <a:pt x="94" y="1492"/>
                  </a:lnTo>
                  <a:lnTo>
                    <a:pt x="98" y="1504"/>
                  </a:lnTo>
                  <a:lnTo>
                    <a:pt x="103" y="1514"/>
                  </a:lnTo>
                  <a:lnTo>
                    <a:pt x="111" y="1512"/>
                  </a:lnTo>
                  <a:lnTo>
                    <a:pt x="105" y="1500"/>
                  </a:lnTo>
                  <a:lnTo>
                    <a:pt x="100" y="1489"/>
                  </a:lnTo>
                  <a:close/>
                  <a:moveTo>
                    <a:pt x="77" y="1431"/>
                  </a:moveTo>
                  <a:lnTo>
                    <a:pt x="69" y="1433"/>
                  </a:lnTo>
                  <a:lnTo>
                    <a:pt x="69" y="1437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5" y="1446"/>
                  </a:lnTo>
                  <a:lnTo>
                    <a:pt x="75" y="1446"/>
                  </a:lnTo>
                  <a:lnTo>
                    <a:pt x="75" y="1446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7" y="1454"/>
                  </a:lnTo>
                  <a:lnTo>
                    <a:pt x="77" y="1456"/>
                  </a:lnTo>
                  <a:lnTo>
                    <a:pt x="84" y="1452"/>
                  </a:lnTo>
                  <a:lnTo>
                    <a:pt x="80" y="1443"/>
                  </a:lnTo>
                  <a:lnTo>
                    <a:pt x="77" y="1431"/>
                  </a:lnTo>
                  <a:close/>
                  <a:moveTo>
                    <a:pt x="55" y="1372"/>
                  </a:moveTo>
                  <a:lnTo>
                    <a:pt x="48" y="1374"/>
                  </a:lnTo>
                  <a:lnTo>
                    <a:pt x="50" y="1379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5" y="1395"/>
                  </a:lnTo>
                  <a:lnTo>
                    <a:pt x="55" y="1397"/>
                  </a:lnTo>
                  <a:lnTo>
                    <a:pt x="63" y="1393"/>
                  </a:lnTo>
                  <a:lnTo>
                    <a:pt x="59" y="1381"/>
                  </a:lnTo>
                  <a:lnTo>
                    <a:pt x="55" y="1372"/>
                  </a:lnTo>
                  <a:close/>
                  <a:moveTo>
                    <a:pt x="38" y="1310"/>
                  </a:moveTo>
                  <a:lnTo>
                    <a:pt x="31" y="1312"/>
                  </a:lnTo>
                  <a:lnTo>
                    <a:pt x="32" y="1324"/>
                  </a:lnTo>
                  <a:lnTo>
                    <a:pt x="36" y="1335"/>
                  </a:lnTo>
                  <a:lnTo>
                    <a:pt x="44" y="1333"/>
                  </a:lnTo>
                  <a:lnTo>
                    <a:pt x="40" y="1322"/>
                  </a:lnTo>
                  <a:lnTo>
                    <a:pt x="38" y="1310"/>
                  </a:lnTo>
                  <a:close/>
                  <a:moveTo>
                    <a:pt x="25" y="1247"/>
                  </a:moveTo>
                  <a:lnTo>
                    <a:pt x="17" y="1249"/>
                  </a:lnTo>
                  <a:lnTo>
                    <a:pt x="17" y="1255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21" y="1268"/>
                  </a:lnTo>
                  <a:lnTo>
                    <a:pt x="21" y="1272"/>
                  </a:lnTo>
                  <a:lnTo>
                    <a:pt x="29" y="1272"/>
                  </a:lnTo>
                  <a:lnTo>
                    <a:pt x="27" y="1258"/>
                  </a:lnTo>
                  <a:lnTo>
                    <a:pt x="25" y="1247"/>
                  </a:lnTo>
                  <a:close/>
                  <a:moveTo>
                    <a:pt x="15" y="1186"/>
                  </a:move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9" y="1203"/>
                  </a:lnTo>
                  <a:lnTo>
                    <a:pt x="9" y="1210"/>
                  </a:lnTo>
                  <a:lnTo>
                    <a:pt x="17" y="1209"/>
                  </a:lnTo>
                  <a:lnTo>
                    <a:pt x="17" y="1197"/>
                  </a:lnTo>
                  <a:lnTo>
                    <a:pt x="15" y="1186"/>
                  </a:lnTo>
                  <a:close/>
                  <a:moveTo>
                    <a:pt x="9" y="1122"/>
                  </a:moveTo>
                  <a:lnTo>
                    <a:pt x="2" y="1122"/>
                  </a:lnTo>
                  <a:lnTo>
                    <a:pt x="2" y="1124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3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11" y="1145"/>
                  </a:lnTo>
                  <a:lnTo>
                    <a:pt x="9" y="1134"/>
                  </a:lnTo>
                  <a:lnTo>
                    <a:pt x="9" y="1122"/>
                  </a:lnTo>
                  <a:close/>
                  <a:moveTo>
                    <a:pt x="7" y="1059"/>
                  </a:moveTo>
                  <a:lnTo>
                    <a:pt x="0" y="1059"/>
                  </a:lnTo>
                  <a:lnTo>
                    <a:pt x="0" y="1065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80"/>
                  </a:lnTo>
                  <a:lnTo>
                    <a:pt x="0" y="1082"/>
                  </a:lnTo>
                  <a:lnTo>
                    <a:pt x="7" y="1082"/>
                  </a:lnTo>
                  <a:lnTo>
                    <a:pt x="7" y="1070"/>
                  </a:lnTo>
                  <a:lnTo>
                    <a:pt x="7" y="1059"/>
                  </a:lnTo>
                  <a:close/>
                  <a:moveTo>
                    <a:pt x="2" y="994"/>
                  </a:moveTo>
                  <a:lnTo>
                    <a:pt x="0" y="997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11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0" y="1019"/>
                  </a:lnTo>
                  <a:lnTo>
                    <a:pt x="7" y="1019"/>
                  </a:lnTo>
                  <a:lnTo>
                    <a:pt x="7" y="1007"/>
                  </a:lnTo>
                  <a:lnTo>
                    <a:pt x="9" y="996"/>
                  </a:lnTo>
                  <a:lnTo>
                    <a:pt x="2" y="994"/>
                  </a:lnTo>
                  <a:close/>
                  <a:moveTo>
                    <a:pt x="6" y="930"/>
                  </a:moveTo>
                  <a:lnTo>
                    <a:pt x="6" y="932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44"/>
                  </a:lnTo>
                  <a:lnTo>
                    <a:pt x="4" y="955"/>
                  </a:lnTo>
                  <a:lnTo>
                    <a:pt x="11" y="955"/>
                  </a:lnTo>
                  <a:lnTo>
                    <a:pt x="13" y="944"/>
                  </a:lnTo>
                  <a:lnTo>
                    <a:pt x="15" y="932"/>
                  </a:lnTo>
                  <a:lnTo>
                    <a:pt x="6" y="930"/>
                  </a:lnTo>
                  <a:close/>
                  <a:moveTo>
                    <a:pt x="15" y="867"/>
                  </a:moveTo>
                  <a:lnTo>
                    <a:pt x="15" y="875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8"/>
                  </a:lnTo>
                  <a:lnTo>
                    <a:pt x="11" y="892"/>
                  </a:lnTo>
                  <a:lnTo>
                    <a:pt x="19" y="892"/>
                  </a:lnTo>
                  <a:lnTo>
                    <a:pt x="21" y="880"/>
                  </a:lnTo>
                  <a:lnTo>
                    <a:pt x="23" y="869"/>
                  </a:lnTo>
                  <a:lnTo>
                    <a:pt x="15" y="867"/>
                  </a:lnTo>
                  <a:close/>
                  <a:moveTo>
                    <a:pt x="29" y="806"/>
                  </a:moveTo>
                  <a:lnTo>
                    <a:pt x="27" y="817"/>
                  </a:lnTo>
                  <a:lnTo>
                    <a:pt x="23" y="829"/>
                  </a:lnTo>
                  <a:lnTo>
                    <a:pt x="31" y="831"/>
                  </a:lnTo>
                  <a:lnTo>
                    <a:pt x="34" y="819"/>
                  </a:lnTo>
                  <a:lnTo>
                    <a:pt x="36" y="808"/>
                  </a:lnTo>
                  <a:lnTo>
                    <a:pt x="29" y="806"/>
                  </a:lnTo>
                  <a:close/>
                  <a:moveTo>
                    <a:pt x="46" y="742"/>
                  </a:moveTo>
                  <a:lnTo>
                    <a:pt x="46" y="746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2" y="760"/>
                  </a:lnTo>
                  <a:lnTo>
                    <a:pt x="40" y="765"/>
                  </a:lnTo>
                  <a:lnTo>
                    <a:pt x="40" y="765"/>
                  </a:lnTo>
                  <a:lnTo>
                    <a:pt x="48" y="769"/>
                  </a:lnTo>
                  <a:lnTo>
                    <a:pt x="50" y="758"/>
                  </a:lnTo>
                  <a:lnTo>
                    <a:pt x="54" y="746"/>
                  </a:lnTo>
                  <a:lnTo>
                    <a:pt x="46" y="742"/>
                  </a:lnTo>
                  <a:close/>
                  <a:moveTo>
                    <a:pt x="67" y="683"/>
                  </a:moveTo>
                  <a:lnTo>
                    <a:pt x="67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1" y="696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67" y="708"/>
                  </a:lnTo>
                  <a:lnTo>
                    <a:pt x="71" y="696"/>
                  </a:lnTo>
                  <a:lnTo>
                    <a:pt x="75" y="685"/>
                  </a:lnTo>
                  <a:lnTo>
                    <a:pt x="67" y="683"/>
                  </a:lnTo>
                  <a:close/>
                  <a:moveTo>
                    <a:pt x="92" y="623"/>
                  </a:moveTo>
                  <a:lnTo>
                    <a:pt x="90" y="625"/>
                  </a:lnTo>
                  <a:lnTo>
                    <a:pt x="90" y="627"/>
                  </a:lnTo>
                  <a:lnTo>
                    <a:pt x="90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4" y="639"/>
                  </a:lnTo>
                  <a:lnTo>
                    <a:pt x="82" y="646"/>
                  </a:lnTo>
                  <a:lnTo>
                    <a:pt x="90" y="648"/>
                  </a:lnTo>
                  <a:lnTo>
                    <a:pt x="94" y="639"/>
                  </a:lnTo>
                  <a:lnTo>
                    <a:pt x="98" y="627"/>
                  </a:lnTo>
                  <a:lnTo>
                    <a:pt x="92" y="623"/>
                  </a:lnTo>
                  <a:close/>
                  <a:moveTo>
                    <a:pt x="119" y="566"/>
                  </a:moveTo>
                  <a:lnTo>
                    <a:pt x="115" y="573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1" y="579"/>
                  </a:lnTo>
                  <a:lnTo>
                    <a:pt x="111" y="579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09" y="585"/>
                  </a:lnTo>
                  <a:lnTo>
                    <a:pt x="109" y="587"/>
                  </a:lnTo>
                  <a:lnTo>
                    <a:pt x="115" y="591"/>
                  </a:lnTo>
                  <a:lnTo>
                    <a:pt x="121" y="581"/>
                  </a:lnTo>
                  <a:lnTo>
                    <a:pt x="126" y="570"/>
                  </a:lnTo>
                  <a:lnTo>
                    <a:pt x="119" y="566"/>
                  </a:lnTo>
                  <a:close/>
                  <a:moveTo>
                    <a:pt x="151" y="510"/>
                  </a:moveTo>
                  <a:lnTo>
                    <a:pt x="148" y="518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7"/>
                  </a:lnTo>
                  <a:lnTo>
                    <a:pt x="142" y="527"/>
                  </a:lnTo>
                  <a:lnTo>
                    <a:pt x="142" y="527"/>
                  </a:lnTo>
                  <a:lnTo>
                    <a:pt x="140" y="529"/>
                  </a:lnTo>
                  <a:lnTo>
                    <a:pt x="138" y="531"/>
                  </a:lnTo>
                  <a:lnTo>
                    <a:pt x="146" y="535"/>
                  </a:lnTo>
                  <a:lnTo>
                    <a:pt x="151" y="526"/>
                  </a:lnTo>
                  <a:lnTo>
                    <a:pt x="157" y="514"/>
                  </a:lnTo>
                  <a:lnTo>
                    <a:pt x="151" y="510"/>
                  </a:lnTo>
                  <a:close/>
                  <a:moveTo>
                    <a:pt x="186" y="456"/>
                  </a:moveTo>
                  <a:lnTo>
                    <a:pt x="180" y="464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2" y="476"/>
                  </a:lnTo>
                  <a:lnTo>
                    <a:pt x="172" y="476"/>
                  </a:lnTo>
                  <a:lnTo>
                    <a:pt x="178" y="481"/>
                  </a:lnTo>
                  <a:lnTo>
                    <a:pt x="186" y="472"/>
                  </a:lnTo>
                  <a:lnTo>
                    <a:pt x="192" y="460"/>
                  </a:lnTo>
                  <a:lnTo>
                    <a:pt x="186" y="456"/>
                  </a:lnTo>
                  <a:close/>
                  <a:moveTo>
                    <a:pt x="222" y="405"/>
                  </a:moveTo>
                  <a:lnTo>
                    <a:pt x="219" y="412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2"/>
                  </a:lnTo>
                  <a:lnTo>
                    <a:pt x="209" y="424"/>
                  </a:lnTo>
                  <a:lnTo>
                    <a:pt x="215" y="430"/>
                  </a:lnTo>
                  <a:lnTo>
                    <a:pt x="222" y="420"/>
                  </a:lnTo>
                  <a:lnTo>
                    <a:pt x="230" y="410"/>
                  </a:lnTo>
                  <a:lnTo>
                    <a:pt x="222" y="405"/>
                  </a:lnTo>
                  <a:close/>
                  <a:moveTo>
                    <a:pt x="265" y="357"/>
                  </a:moveTo>
                  <a:lnTo>
                    <a:pt x="257" y="364"/>
                  </a:lnTo>
                  <a:lnTo>
                    <a:pt x="249" y="374"/>
                  </a:lnTo>
                  <a:lnTo>
                    <a:pt x="255" y="380"/>
                  </a:lnTo>
                  <a:lnTo>
                    <a:pt x="263" y="370"/>
                  </a:lnTo>
                  <a:lnTo>
                    <a:pt x="270" y="361"/>
                  </a:lnTo>
                  <a:lnTo>
                    <a:pt x="265" y="357"/>
                  </a:lnTo>
                  <a:close/>
                  <a:moveTo>
                    <a:pt x="309" y="309"/>
                  </a:moveTo>
                  <a:lnTo>
                    <a:pt x="299" y="318"/>
                  </a:lnTo>
                  <a:lnTo>
                    <a:pt x="291" y="326"/>
                  </a:lnTo>
                  <a:lnTo>
                    <a:pt x="297" y="332"/>
                  </a:lnTo>
                  <a:lnTo>
                    <a:pt x="305" y="324"/>
                  </a:lnTo>
                  <a:lnTo>
                    <a:pt x="313" y="314"/>
                  </a:lnTo>
                  <a:lnTo>
                    <a:pt x="309" y="309"/>
                  </a:lnTo>
                  <a:close/>
                  <a:moveTo>
                    <a:pt x="355" y="265"/>
                  </a:moveTo>
                  <a:lnTo>
                    <a:pt x="345" y="274"/>
                  </a:lnTo>
                  <a:lnTo>
                    <a:pt x="337" y="282"/>
                  </a:lnTo>
                  <a:lnTo>
                    <a:pt x="341" y="288"/>
                  </a:lnTo>
                  <a:lnTo>
                    <a:pt x="351" y="280"/>
                  </a:lnTo>
                  <a:lnTo>
                    <a:pt x="361" y="272"/>
                  </a:lnTo>
                  <a:lnTo>
                    <a:pt x="355" y="265"/>
                  </a:lnTo>
                  <a:close/>
                  <a:moveTo>
                    <a:pt x="403" y="224"/>
                  </a:moveTo>
                  <a:lnTo>
                    <a:pt x="395" y="230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5" y="238"/>
                  </a:lnTo>
                  <a:lnTo>
                    <a:pt x="385" y="240"/>
                  </a:lnTo>
                  <a:lnTo>
                    <a:pt x="389" y="245"/>
                  </a:lnTo>
                  <a:lnTo>
                    <a:pt x="399" y="238"/>
                  </a:lnTo>
                  <a:lnTo>
                    <a:pt x="408" y="230"/>
                  </a:lnTo>
                  <a:lnTo>
                    <a:pt x="403" y="224"/>
                  </a:lnTo>
                  <a:close/>
                  <a:moveTo>
                    <a:pt x="455" y="186"/>
                  </a:moveTo>
                  <a:lnTo>
                    <a:pt x="455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1" y="188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49" y="190"/>
                  </a:lnTo>
                  <a:lnTo>
                    <a:pt x="449" y="190"/>
                  </a:lnTo>
                  <a:lnTo>
                    <a:pt x="443" y="196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201"/>
                  </a:lnTo>
                  <a:lnTo>
                    <a:pt x="435" y="201"/>
                  </a:lnTo>
                  <a:lnTo>
                    <a:pt x="439" y="207"/>
                  </a:lnTo>
                  <a:lnTo>
                    <a:pt x="449" y="199"/>
                  </a:lnTo>
                  <a:lnTo>
                    <a:pt x="460" y="194"/>
                  </a:lnTo>
                  <a:lnTo>
                    <a:pt x="455" y="186"/>
                  </a:lnTo>
                  <a:close/>
                  <a:moveTo>
                    <a:pt x="508" y="151"/>
                  </a:moveTo>
                  <a:lnTo>
                    <a:pt x="499" y="157"/>
                  </a:lnTo>
                  <a:lnTo>
                    <a:pt x="489" y="165"/>
                  </a:lnTo>
                  <a:lnTo>
                    <a:pt x="493" y="171"/>
                  </a:lnTo>
                  <a:lnTo>
                    <a:pt x="502" y="165"/>
                  </a:lnTo>
                  <a:lnTo>
                    <a:pt x="512" y="159"/>
                  </a:lnTo>
                  <a:lnTo>
                    <a:pt x="508" y="151"/>
                  </a:lnTo>
                  <a:close/>
                  <a:moveTo>
                    <a:pt x="564" y="121"/>
                  </a:moveTo>
                  <a:lnTo>
                    <a:pt x="554" y="126"/>
                  </a:lnTo>
                  <a:lnTo>
                    <a:pt x="543" y="132"/>
                  </a:lnTo>
                  <a:lnTo>
                    <a:pt x="547" y="138"/>
                  </a:lnTo>
                  <a:lnTo>
                    <a:pt x="558" y="132"/>
                  </a:lnTo>
                  <a:lnTo>
                    <a:pt x="568" y="126"/>
                  </a:lnTo>
                  <a:lnTo>
                    <a:pt x="564" y="121"/>
                  </a:lnTo>
                  <a:close/>
                  <a:moveTo>
                    <a:pt x="621" y="92"/>
                  </a:moveTo>
                  <a:lnTo>
                    <a:pt x="616" y="94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2" y="101"/>
                  </a:lnTo>
                  <a:lnTo>
                    <a:pt x="600" y="101"/>
                  </a:lnTo>
                  <a:lnTo>
                    <a:pt x="604" y="109"/>
                  </a:lnTo>
                  <a:lnTo>
                    <a:pt x="614" y="105"/>
                  </a:lnTo>
                  <a:lnTo>
                    <a:pt x="625" y="100"/>
                  </a:lnTo>
                  <a:lnTo>
                    <a:pt x="621" y="92"/>
                  </a:lnTo>
                  <a:close/>
                  <a:moveTo>
                    <a:pt x="681" y="67"/>
                  </a:moveTo>
                  <a:lnTo>
                    <a:pt x="671" y="71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7"/>
                  </a:lnTo>
                  <a:lnTo>
                    <a:pt x="658" y="77"/>
                  </a:lnTo>
                  <a:lnTo>
                    <a:pt x="662" y="84"/>
                  </a:lnTo>
                  <a:lnTo>
                    <a:pt x="673" y="78"/>
                  </a:lnTo>
                  <a:lnTo>
                    <a:pt x="683" y="75"/>
                  </a:lnTo>
                  <a:lnTo>
                    <a:pt x="681" y="67"/>
                  </a:lnTo>
                  <a:close/>
                  <a:moveTo>
                    <a:pt x="740" y="46"/>
                  </a:moveTo>
                  <a:lnTo>
                    <a:pt x="738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7" y="54"/>
                  </a:lnTo>
                  <a:lnTo>
                    <a:pt x="717" y="54"/>
                  </a:lnTo>
                  <a:lnTo>
                    <a:pt x="721" y="61"/>
                  </a:lnTo>
                  <a:lnTo>
                    <a:pt x="733" y="57"/>
                  </a:lnTo>
                  <a:lnTo>
                    <a:pt x="744" y="54"/>
                  </a:lnTo>
                  <a:lnTo>
                    <a:pt x="740" y="46"/>
                  </a:lnTo>
                  <a:close/>
                  <a:moveTo>
                    <a:pt x="802" y="31"/>
                  </a:moveTo>
                  <a:lnTo>
                    <a:pt x="798" y="31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88" y="32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1" y="34"/>
                  </a:lnTo>
                  <a:lnTo>
                    <a:pt x="779" y="36"/>
                  </a:lnTo>
                  <a:lnTo>
                    <a:pt x="781" y="44"/>
                  </a:lnTo>
                  <a:lnTo>
                    <a:pt x="792" y="40"/>
                  </a:lnTo>
                  <a:lnTo>
                    <a:pt x="804" y="38"/>
                  </a:lnTo>
                  <a:lnTo>
                    <a:pt x="802" y="31"/>
                  </a:lnTo>
                  <a:close/>
                  <a:moveTo>
                    <a:pt x="865" y="17"/>
                  </a:moveTo>
                  <a:lnTo>
                    <a:pt x="863" y="17"/>
                  </a:lnTo>
                  <a:lnTo>
                    <a:pt x="863" y="17"/>
                  </a:lnTo>
                  <a:lnTo>
                    <a:pt x="863" y="17"/>
                  </a:lnTo>
                  <a:lnTo>
                    <a:pt x="863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6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46" y="21"/>
                  </a:lnTo>
                  <a:lnTo>
                    <a:pt x="842" y="21"/>
                  </a:lnTo>
                  <a:lnTo>
                    <a:pt x="844" y="29"/>
                  </a:lnTo>
                  <a:lnTo>
                    <a:pt x="856" y="27"/>
                  </a:lnTo>
                  <a:lnTo>
                    <a:pt x="867" y="25"/>
                  </a:lnTo>
                  <a:lnTo>
                    <a:pt x="865" y="17"/>
                  </a:lnTo>
                  <a:close/>
                  <a:moveTo>
                    <a:pt x="928" y="7"/>
                  </a:moveTo>
                  <a:lnTo>
                    <a:pt x="926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15" y="7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5" y="9"/>
                  </a:lnTo>
                  <a:lnTo>
                    <a:pt x="905" y="9"/>
                  </a:lnTo>
                  <a:lnTo>
                    <a:pt x="905" y="17"/>
                  </a:lnTo>
                  <a:lnTo>
                    <a:pt x="917" y="15"/>
                  </a:lnTo>
                  <a:lnTo>
                    <a:pt x="930" y="15"/>
                  </a:lnTo>
                  <a:lnTo>
                    <a:pt x="928" y="7"/>
                  </a:lnTo>
                  <a:close/>
                  <a:moveTo>
                    <a:pt x="992" y="2"/>
                  </a:moveTo>
                  <a:lnTo>
                    <a:pt x="98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3" y="2"/>
                  </a:lnTo>
                  <a:lnTo>
                    <a:pt x="969" y="2"/>
                  </a:lnTo>
                  <a:lnTo>
                    <a:pt x="969" y="11"/>
                  </a:lnTo>
                  <a:lnTo>
                    <a:pt x="980" y="9"/>
                  </a:lnTo>
                  <a:lnTo>
                    <a:pt x="992" y="9"/>
                  </a:lnTo>
                  <a:lnTo>
                    <a:pt x="992" y="2"/>
                  </a:lnTo>
                  <a:close/>
                  <a:moveTo>
                    <a:pt x="1057" y="0"/>
                  </a:move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42" y="0"/>
                  </a:lnTo>
                  <a:lnTo>
                    <a:pt x="1032" y="0"/>
                  </a:lnTo>
                  <a:lnTo>
                    <a:pt x="1032" y="7"/>
                  </a:lnTo>
                  <a:lnTo>
                    <a:pt x="1044" y="7"/>
                  </a:lnTo>
                  <a:lnTo>
                    <a:pt x="1057" y="7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DDBB32"/>
            </a:solidFill>
            <a:ln w="9525">
              <a:solidFill>
                <a:srgbClr val="579BC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50"/>
          <p:cNvSpPr>
            <a:spLocks noEditPoints="1"/>
          </p:cNvSpPr>
          <p:nvPr userDrawn="1"/>
        </p:nvSpPr>
        <p:spPr bwMode="auto">
          <a:xfrm>
            <a:off x="6623360" y="1716901"/>
            <a:ext cx="3211058" cy="3211058"/>
          </a:xfrm>
          <a:custGeom>
            <a:avLst/>
            <a:gdLst>
              <a:gd name="T0" fmla="*/ 13 w 3188"/>
              <a:gd name="T1" fmla="*/ 1373 h 3188"/>
              <a:gd name="T2" fmla="*/ 42 w 3188"/>
              <a:gd name="T3" fmla="*/ 1224 h 3188"/>
              <a:gd name="T4" fmla="*/ 97 w 3188"/>
              <a:gd name="T5" fmla="*/ 1059 h 3188"/>
              <a:gd name="T6" fmla="*/ 167 w 3188"/>
              <a:gd name="T7" fmla="*/ 880 h 3188"/>
              <a:gd name="T8" fmla="*/ 214 w 3188"/>
              <a:gd name="T9" fmla="*/ 792 h 3188"/>
              <a:gd name="T10" fmla="*/ 310 w 3188"/>
              <a:gd name="T11" fmla="*/ 654 h 3188"/>
              <a:gd name="T12" fmla="*/ 433 w 3188"/>
              <a:gd name="T13" fmla="*/ 508 h 3188"/>
              <a:gd name="T14" fmla="*/ 512 w 3188"/>
              <a:gd name="T15" fmla="*/ 422 h 3188"/>
              <a:gd name="T16" fmla="*/ 629 w 3188"/>
              <a:gd name="T17" fmla="*/ 324 h 3188"/>
              <a:gd name="T18" fmla="*/ 777 w 3188"/>
              <a:gd name="T19" fmla="*/ 230 h 3188"/>
              <a:gd name="T20" fmla="*/ 942 w 3188"/>
              <a:gd name="T21" fmla="*/ 138 h 3188"/>
              <a:gd name="T22" fmla="*/ 1034 w 3188"/>
              <a:gd name="T23" fmla="*/ 99 h 3188"/>
              <a:gd name="T24" fmla="*/ 1197 w 3188"/>
              <a:gd name="T25" fmla="*/ 53 h 3188"/>
              <a:gd name="T26" fmla="*/ 1385 w 3188"/>
              <a:gd name="T27" fmla="*/ 19 h 3188"/>
              <a:gd name="T28" fmla="*/ 1500 w 3188"/>
              <a:gd name="T29" fmla="*/ 2 h 3188"/>
              <a:gd name="T30" fmla="*/ 1653 w 3188"/>
              <a:gd name="T31" fmla="*/ 0 h 3188"/>
              <a:gd name="T32" fmla="*/ 1840 w 3188"/>
              <a:gd name="T33" fmla="*/ 25 h 3188"/>
              <a:gd name="T34" fmla="*/ 2012 w 3188"/>
              <a:gd name="T35" fmla="*/ 55 h 3188"/>
              <a:gd name="T36" fmla="*/ 2110 w 3188"/>
              <a:gd name="T37" fmla="*/ 84 h 3188"/>
              <a:gd name="T38" fmla="*/ 2264 w 3188"/>
              <a:gd name="T39" fmla="*/ 153 h 3188"/>
              <a:gd name="T40" fmla="*/ 2430 w 3188"/>
              <a:gd name="T41" fmla="*/ 243 h 3188"/>
              <a:gd name="T42" fmla="*/ 2530 w 3188"/>
              <a:gd name="T43" fmla="*/ 303 h 3188"/>
              <a:gd name="T44" fmla="*/ 2649 w 3188"/>
              <a:gd name="T45" fmla="*/ 399 h 3188"/>
              <a:gd name="T46" fmla="*/ 2774 w 3188"/>
              <a:gd name="T47" fmla="*/ 531 h 3188"/>
              <a:gd name="T48" fmla="*/ 2893 w 3188"/>
              <a:gd name="T49" fmla="*/ 671 h 3188"/>
              <a:gd name="T50" fmla="*/ 2950 w 3188"/>
              <a:gd name="T51" fmla="*/ 757 h 3188"/>
              <a:gd name="T52" fmla="*/ 3025 w 3188"/>
              <a:gd name="T53" fmla="*/ 903 h 3188"/>
              <a:gd name="T54" fmla="*/ 3098 w 3188"/>
              <a:gd name="T55" fmla="*/ 1082 h 3188"/>
              <a:gd name="T56" fmla="*/ 3137 w 3188"/>
              <a:gd name="T57" fmla="*/ 1189 h 3188"/>
              <a:gd name="T58" fmla="*/ 3167 w 3188"/>
              <a:gd name="T59" fmla="*/ 1341 h 3188"/>
              <a:gd name="T60" fmla="*/ 3181 w 3188"/>
              <a:gd name="T61" fmla="*/ 1515 h 3188"/>
              <a:gd name="T62" fmla="*/ 3183 w 3188"/>
              <a:gd name="T63" fmla="*/ 1703 h 3188"/>
              <a:gd name="T64" fmla="*/ 3173 w 3188"/>
              <a:gd name="T65" fmla="*/ 1801 h 3188"/>
              <a:gd name="T66" fmla="*/ 3137 w 3188"/>
              <a:gd name="T67" fmla="*/ 1968 h 3188"/>
              <a:gd name="T68" fmla="*/ 3081 w 3188"/>
              <a:gd name="T69" fmla="*/ 2152 h 3188"/>
              <a:gd name="T70" fmla="*/ 3043 w 3188"/>
              <a:gd name="T71" fmla="*/ 2260 h 3188"/>
              <a:gd name="T72" fmla="*/ 2972 w 3188"/>
              <a:gd name="T73" fmla="*/ 2396 h 3188"/>
              <a:gd name="T74" fmla="*/ 2860 w 3188"/>
              <a:gd name="T75" fmla="*/ 2551 h 3188"/>
              <a:gd name="T76" fmla="*/ 2753 w 3188"/>
              <a:gd name="T77" fmla="*/ 2688 h 3188"/>
              <a:gd name="T78" fmla="*/ 2672 w 3188"/>
              <a:gd name="T79" fmla="*/ 2766 h 3188"/>
              <a:gd name="T80" fmla="*/ 2548 w 3188"/>
              <a:gd name="T81" fmla="*/ 2862 h 3188"/>
              <a:gd name="T82" fmla="*/ 2388 w 3188"/>
              <a:gd name="T83" fmla="*/ 2968 h 3188"/>
              <a:gd name="T84" fmla="*/ 2290 w 3188"/>
              <a:gd name="T85" fmla="*/ 3027 h 3188"/>
              <a:gd name="T86" fmla="*/ 2148 w 3188"/>
              <a:gd name="T87" fmla="*/ 3089 h 3188"/>
              <a:gd name="T88" fmla="*/ 1964 w 3188"/>
              <a:gd name="T89" fmla="*/ 3138 h 3188"/>
              <a:gd name="T90" fmla="*/ 1811 w 3188"/>
              <a:gd name="T91" fmla="*/ 3167 h 3188"/>
              <a:gd name="T92" fmla="*/ 1623 w 3188"/>
              <a:gd name="T93" fmla="*/ 3186 h 3188"/>
              <a:gd name="T94" fmla="*/ 1508 w 3188"/>
              <a:gd name="T95" fmla="*/ 3184 h 3188"/>
              <a:gd name="T96" fmla="*/ 1335 w 3188"/>
              <a:gd name="T97" fmla="*/ 3167 h 3188"/>
              <a:gd name="T98" fmla="*/ 1228 w 3188"/>
              <a:gd name="T99" fmla="*/ 3146 h 3188"/>
              <a:gd name="T100" fmla="*/ 1076 w 3188"/>
              <a:gd name="T101" fmla="*/ 3096 h 3188"/>
              <a:gd name="T102" fmla="*/ 899 w 3188"/>
              <a:gd name="T103" fmla="*/ 3023 h 3188"/>
              <a:gd name="T104" fmla="*/ 796 w 3188"/>
              <a:gd name="T105" fmla="*/ 2973 h 3188"/>
              <a:gd name="T106" fmla="*/ 665 w 3188"/>
              <a:gd name="T107" fmla="*/ 2891 h 3188"/>
              <a:gd name="T108" fmla="*/ 533 w 3188"/>
              <a:gd name="T109" fmla="*/ 2776 h 3188"/>
              <a:gd name="T110" fmla="*/ 397 w 3188"/>
              <a:gd name="T111" fmla="*/ 2645 h 3188"/>
              <a:gd name="T112" fmla="*/ 333 w 3188"/>
              <a:gd name="T113" fmla="*/ 2571 h 3188"/>
              <a:gd name="T114" fmla="*/ 241 w 3188"/>
              <a:gd name="T115" fmla="*/ 2427 h 3188"/>
              <a:gd name="T116" fmla="*/ 151 w 3188"/>
              <a:gd name="T117" fmla="*/ 2258 h 3188"/>
              <a:gd name="T118" fmla="*/ 101 w 3188"/>
              <a:gd name="T119" fmla="*/ 2154 h 3188"/>
              <a:gd name="T120" fmla="*/ 53 w 3188"/>
              <a:gd name="T121" fmla="*/ 2008 h 3188"/>
              <a:gd name="T122" fmla="*/ 23 w 3188"/>
              <a:gd name="T123" fmla="*/ 1830 h 3188"/>
              <a:gd name="T124" fmla="*/ 0 w 3188"/>
              <a:gd name="T125" fmla="*/ 1648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88" h="3188">
                <a:moveTo>
                  <a:pt x="2" y="1488"/>
                </a:moveTo>
                <a:lnTo>
                  <a:pt x="7" y="1488"/>
                </a:lnTo>
                <a:lnTo>
                  <a:pt x="7" y="1508"/>
                </a:lnTo>
                <a:lnTo>
                  <a:pt x="2" y="1508"/>
                </a:lnTo>
                <a:lnTo>
                  <a:pt x="2" y="1488"/>
                </a:lnTo>
                <a:close/>
                <a:moveTo>
                  <a:pt x="7" y="1431"/>
                </a:moveTo>
                <a:lnTo>
                  <a:pt x="13" y="1431"/>
                </a:lnTo>
                <a:lnTo>
                  <a:pt x="11" y="1446"/>
                </a:lnTo>
                <a:lnTo>
                  <a:pt x="11" y="1450"/>
                </a:lnTo>
                <a:lnTo>
                  <a:pt x="5" y="1450"/>
                </a:lnTo>
                <a:lnTo>
                  <a:pt x="5" y="1446"/>
                </a:lnTo>
                <a:lnTo>
                  <a:pt x="7" y="1431"/>
                </a:lnTo>
                <a:close/>
                <a:moveTo>
                  <a:pt x="13" y="1373"/>
                </a:moveTo>
                <a:lnTo>
                  <a:pt x="19" y="1375"/>
                </a:lnTo>
                <a:lnTo>
                  <a:pt x="19" y="1387"/>
                </a:lnTo>
                <a:lnTo>
                  <a:pt x="17" y="1394"/>
                </a:lnTo>
                <a:lnTo>
                  <a:pt x="11" y="1393"/>
                </a:lnTo>
                <a:lnTo>
                  <a:pt x="13" y="1385"/>
                </a:lnTo>
                <a:lnTo>
                  <a:pt x="13" y="1373"/>
                </a:lnTo>
                <a:close/>
                <a:moveTo>
                  <a:pt x="23" y="1318"/>
                </a:moveTo>
                <a:lnTo>
                  <a:pt x="28" y="1318"/>
                </a:lnTo>
                <a:lnTo>
                  <a:pt x="26" y="1327"/>
                </a:lnTo>
                <a:lnTo>
                  <a:pt x="25" y="1337"/>
                </a:lnTo>
                <a:lnTo>
                  <a:pt x="19" y="1335"/>
                </a:lnTo>
                <a:lnTo>
                  <a:pt x="21" y="1325"/>
                </a:lnTo>
                <a:lnTo>
                  <a:pt x="23" y="1318"/>
                </a:lnTo>
                <a:close/>
                <a:moveTo>
                  <a:pt x="34" y="1260"/>
                </a:moveTo>
                <a:lnTo>
                  <a:pt x="40" y="1262"/>
                </a:lnTo>
                <a:lnTo>
                  <a:pt x="38" y="1268"/>
                </a:lnTo>
                <a:lnTo>
                  <a:pt x="36" y="1279"/>
                </a:lnTo>
                <a:lnTo>
                  <a:pt x="30" y="1279"/>
                </a:lnTo>
                <a:lnTo>
                  <a:pt x="32" y="1266"/>
                </a:lnTo>
                <a:lnTo>
                  <a:pt x="34" y="1260"/>
                </a:lnTo>
                <a:close/>
                <a:moveTo>
                  <a:pt x="46" y="1204"/>
                </a:moveTo>
                <a:lnTo>
                  <a:pt x="51" y="1206"/>
                </a:lnTo>
                <a:lnTo>
                  <a:pt x="51" y="1208"/>
                </a:lnTo>
                <a:lnTo>
                  <a:pt x="48" y="1224"/>
                </a:lnTo>
                <a:lnTo>
                  <a:pt x="42" y="1224"/>
                </a:lnTo>
                <a:lnTo>
                  <a:pt x="46" y="1208"/>
                </a:lnTo>
                <a:lnTo>
                  <a:pt x="46" y="1204"/>
                </a:lnTo>
                <a:close/>
                <a:moveTo>
                  <a:pt x="61" y="1149"/>
                </a:moveTo>
                <a:lnTo>
                  <a:pt x="67" y="1151"/>
                </a:lnTo>
                <a:lnTo>
                  <a:pt x="67" y="1153"/>
                </a:lnTo>
                <a:lnTo>
                  <a:pt x="61" y="1168"/>
                </a:lnTo>
                <a:lnTo>
                  <a:pt x="57" y="1166"/>
                </a:lnTo>
                <a:lnTo>
                  <a:pt x="61" y="1151"/>
                </a:lnTo>
                <a:lnTo>
                  <a:pt x="61" y="1149"/>
                </a:lnTo>
                <a:close/>
                <a:moveTo>
                  <a:pt x="78" y="1093"/>
                </a:moveTo>
                <a:lnTo>
                  <a:pt x="84" y="1095"/>
                </a:lnTo>
                <a:lnTo>
                  <a:pt x="84" y="1095"/>
                </a:lnTo>
                <a:lnTo>
                  <a:pt x="78" y="1114"/>
                </a:lnTo>
                <a:lnTo>
                  <a:pt x="73" y="1112"/>
                </a:lnTo>
                <a:lnTo>
                  <a:pt x="78" y="1093"/>
                </a:lnTo>
                <a:lnTo>
                  <a:pt x="78" y="1093"/>
                </a:lnTo>
                <a:close/>
                <a:moveTo>
                  <a:pt x="97" y="1039"/>
                </a:moveTo>
                <a:lnTo>
                  <a:pt x="103" y="1041"/>
                </a:lnTo>
                <a:lnTo>
                  <a:pt x="97" y="1059"/>
                </a:lnTo>
                <a:lnTo>
                  <a:pt x="97" y="1059"/>
                </a:lnTo>
                <a:lnTo>
                  <a:pt x="92" y="1057"/>
                </a:lnTo>
                <a:lnTo>
                  <a:pt x="92" y="1057"/>
                </a:lnTo>
                <a:lnTo>
                  <a:pt x="97" y="1039"/>
                </a:lnTo>
                <a:close/>
                <a:moveTo>
                  <a:pt x="119" y="986"/>
                </a:moveTo>
                <a:lnTo>
                  <a:pt x="124" y="988"/>
                </a:lnTo>
                <a:lnTo>
                  <a:pt x="117" y="1003"/>
                </a:lnTo>
                <a:lnTo>
                  <a:pt x="117" y="1005"/>
                </a:lnTo>
                <a:lnTo>
                  <a:pt x="111" y="1003"/>
                </a:lnTo>
                <a:lnTo>
                  <a:pt x="113" y="1001"/>
                </a:lnTo>
                <a:lnTo>
                  <a:pt x="119" y="986"/>
                </a:lnTo>
                <a:close/>
                <a:moveTo>
                  <a:pt x="142" y="932"/>
                </a:moveTo>
                <a:lnTo>
                  <a:pt x="147" y="934"/>
                </a:lnTo>
                <a:lnTo>
                  <a:pt x="140" y="949"/>
                </a:lnTo>
                <a:lnTo>
                  <a:pt x="140" y="951"/>
                </a:lnTo>
                <a:lnTo>
                  <a:pt x="134" y="949"/>
                </a:lnTo>
                <a:lnTo>
                  <a:pt x="134" y="947"/>
                </a:lnTo>
                <a:lnTo>
                  <a:pt x="142" y="932"/>
                </a:lnTo>
                <a:close/>
                <a:moveTo>
                  <a:pt x="167" y="880"/>
                </a:moveTo>
                <a:lnTo>
                  <a:pt x="172" y="882"/>
                </a:lnTo>
                <a:lnTo>
                  <a:pt x="165" y="898"/>
                </a:lnTo>
                <a:lnTo>
                  <a:pt x="163" y="899"/>
                </a:lnTo>
                <a:lnTo>
                  <a:pt x="159" y="898"/>
                </a:lnTo>
                <a:lnTo>
                  <a:pt x="159" y="896"/>
                </a:lnTo>
                <a:lnTo>
                  <a:pt x="167" y="880"/>
                </a:lnTo>
                <a:close/>
                <a:moveTo>
                  <a:pt x="193" y="828"/>
                </a:moveTo>
                <a:lnTo>
                  <a:pt x="199" y="832"/>
                </a:lnTo>
                <a:lnTo>
                  <a:pt x="191" y="846"/>
                </a:lnTo>
                <a:lnTo>
                  <a:pt x="190" y="850"/>
                </a:lnTo>
                <a:lnTo>
                  <a:pt x="184" y="846"/>
                </a:lnTo>
                <a:lnTo>
                  <a:pt x="186" y="844"/>
                </a:lnTo>
                <a:lnTo>
                  <a:pt x="193" y="828"/>
                </a:lnTo>
                <a:close/>
                <a:moveTo>
                  <a:pt x="222" y="779"/>
                </a:moveTo>
                <a:lnTo>
                  <a:pt x="226" y="782"/>
                </a:lnTo>
                <a:lnTo>
                  <a:pt x="218" y="796"/>
                </a:lnTo>
                <a:lnTo>
                  <a:pt x="216" y="798"/>
                </a:lnTo>
                <a:lnTo>
                  <a:pt x="213" y="796"/>
                </a:lnTo>
                <a:lnTo>
                  <a:pt x="214" y="792"/>
                </a:lnTo>
                <a:lnTo>
                  <a:pt x="222" y="779"/>
                </a:lnTo>
                <a:close/>
                <a:moveTo>
                  <a:pt x="253" y="731"/>
                </a:moveTo>
                <a:lnTo>
                  <a:pt x="257" y="733"/>
                </a:lnTo>
                <a:lnTo>
                  <a:pt x="249" y="746"/>
                </a:lnTo>
                <a:lnTo>
                  <a:pt x="247" y="750"/>
                </a:lnTo>
                <a:lnTo>
                  <a:pt x="241" y="746"/>
                </a:lnTo>
                <a:lnTo>
                  <a:pt x="243" y="742"/>
                </a:lnTo>
                <a:lnTo>
                  <a:pt x="253" y="731"/>
                </a:lnTo>
                <a:close/>
                <a:moveTo>
                  <a:pt x="284" y="683"/>
                </a:moveTo>
                <a:lnTo>
                  <a:pt x="289" y="686"/>
                </a:lnTo>
                <a:lnTo>
                  <a:pt x="280" y="698"/>
                </a:lnTo>
                <a:lnTo>
                  <a:pt x="278" y="702"/>
                </a:lnTo>
                <a:lnTo>
                  <a:pt x="274" y="698"/>
                </a:lnTo>
                <a:lnTo>
                  <a:pt x="276" y="694"/>
                </a:lnTo>
                <a:lnTo>
                  <a:pt x="284" y="683"/>
                </a:lnTo>
                <a:close/>
                <a:moveTo>
                  <a:pt x="318" y="635"/>
                </a:moveTo>
                <a:lnTo>
                  <a:pt x="322" y="638"/>
                </a:lnTo>
                <a:lnTo>
                  <a:pt x="314" y="650"/>
                </a:lnTo>
                <a:lnTo>
                  <a:pt x="310" y="654"/>
                </a:lnTo>
                <a:lnTo>
                  <a:pt x="307" y="652"/>
                </a:lnTo>
                <a:lnTo>
                  <a:pt x="308" y="648"/>
                </a:lnTo>
                <a:lnTo>
                  <a:pt x="318" y="635"/>
                </a:lnTo>
                <a:close/>
                <a:moveTo>
                  <a:pt x="353" y="591"/>
                </a:moveTo>
                <a:lnTo>
                  <a:pt x="358" y="594"/>
                </a:lnTo>
                <a:lnTo>
                  <a:pt x="349" y="606"/>
                </a:lnTo>
                <a:lnTo>
                  <a:pt x="347" y="608"/>
                </a:lnTo>
                <a:lnTo>
                  <a:pt x="341" y="606"/>
                </a:lnTo>
                <a:lnTo>
                  <a:pt x="345" y="602"/>
                </a:lnTo>
                <a:lnTo>
                  <a:pt x="353" y="591"/>
                </a:lnTo>
                <a:close/>
                <a:moveTo>
                  <a:pt x="391" y="546"/>
                </a:moveTo>
                <a:lnTo>
                  <a:pt x="395" y="550"/>
                </a:lnTo>
                <a:lnTo>
                  <a:pt x="385" y="562"/>
                </a:lnTo>
                <a:lnTo>
                  <a:pt x="383" y="564"/>
                </a:lnTo>
                <a:lnTo>
                  <a:pt x="378" y="560"/>
                </a:lnTo>
                <a:lnTo>
                  <a:pt x="381" y="558"/>
                </a:lnTo>
                <a:lnTo>
                  <a:pt x="391" y="546"/>
                </a:lnTo>
                <a:close/>
                <a:moveTo>
                  <a:pt x="429" y="502"/>
                </a:moveTo>
                <a:lnTo>
                  <a:pt x="433" y="508"/>
                </a:lnTo>
                <a:lnTo>
                  <a:pt x="424" y="518"/>
                </a:lnTo>
                <a:lnTo>
                  <a:pt x="420" y="521"/>
                </a:lnTo>
                <a:lnTo>
                  <a:pt x="416" y="518"/>
                </a:lnTo>
                <a:lnTo>
                  <a:pt x="418" y="514"/>
                </a:lnTo>
                <a:lnTo>
                  <a:pt x="429" y="502"/>
                </a:lnTo>
                <a:close/>
                <a:moveTo>
                  <a:pt x="470" y="462"/>
                </a:moveTo>
                <a:lnTo>
                  <a:pt x="473" y="466"/>
                </a:lnTo>
                <a:lnTo>
                  <a:pt x="462" y="477"/>
                </a:lnTo>
                <a:lnTo>
                  <a:pt x="460" y="479"/>
                </a:lnTo>
                <a:lnTo>
                  <a:pt x="456" y="475"/>
                </a:lnTo>
                <a:lnTo>
                  <a:pt x="458" y="473"/>
                </a:lnTo>
                <a:lnTo>
                  <a:pt x="470" y="462"/>
                </a:lnTo>
                <a:close/>
                <a:moveTo>
                  <a:pt x="512" y="422"/>
                </a:moveTo>
                <a:lnTo>
                  <a:pt x="516" y="426"/>
                </a:lnTo>
                <a:lnTo>
                  <a:pt x="504" y="437"/>
                </a:lnTo>
                <a:lnTo>
                  <a:pt x="500" y="439"/>
                </a:lnTo>
                <a:lnTo>
                  <a:pt x="497" y="435"/>
                </a:lnTo>
                <a:lnTo>
                  <a:pt x="500" y="433"/>
                </a:lnTo>
                <a:lnTo>
                  <a:pt x="512" y="422"/>
                </a:lnTo>
                <a:close/>
                <a:moveTo>
                  <a:pt x="554" y="383"/>
                </a:moveTo>
                <a:lnTo>
                  <a:pt x="558" y="387"/>
                </a:lnTo>
                <a:lnTo>
                  <a:pt x="546" y="399"/>
                </a:lnTo>
                <a:lnTo>
                  <a:pt x="543" y="401"/>
                </a:lnTo>
                <a:lnTo>
                  <a:pt x="539" y="397"/>
                </a:lnTo>
                <a:lnTo>
                  <a:pt x="543" y="395"/>
                </a:lnTo>
                <a:lnTo>
                  <a:pt x="554" y="383"/>
                </a:lnTo>
                <a:close/>
                <a:moveTo>
                  <a:pt x="598" y="347"/>
                </a:moveTo>
                <a:lnTo>
                  <a:pt x="602" y="351"/>
                </a:lnTo>
                <a:lnTo>
                  <a:pt x="589" y="362"/>
                </a:lnTo>
                <a:lnTo>
                  <a:pt x="587" y="364"/>
                </a:lnTo>
                <a:lnTo>
                  <a:pt x="583" y="358"/>
                </a:lnTo>
                <a:lnTo>
                  <a:pt x="585" y="356"/>
                </a:lnTo>
                <a:lnTo>
                  <a:pt x="598" y="347"/>
                </a:lnTo>
                <a:close/>
                <a:moveTo>
                  <a:pt x="644" y="312"/>
                </a:moveTo>
                <a:lnTo>
                  <a:pt x="648" y="316"/>
                </a:lnTo>
                <a:lnTo>
                  <a:pt x="635" y="326"/>
                </a:lnTo>
                <a:lnTo>
                  <a:pt x="633" y="328"/>
                </a:lnTo>
                <a:lnTo>
                  <a:pt x="629" y="324"/>
                </a:lnTo>
                <a:lnTo>
                  <a:pt x="631" y="322"/>
                </a:lnTo>
                <a:lnTo>
                  <a:pt x="644" y="312"/>
                </a:lnTo>
                <a:close/>
                <a:moveTo>
                  <a:pt x="690" y="278"/>
                </a:moveTo>
                <a:lnTo>
                  <a:pt x="694" y="284"/>
                </a:lnTo>
                <a:lnTo>
                  <a:pt x="681" y="293"/>
                </a:lnTo>
                <a:lnTo>
                  <a:pt x="679" y="293"/>
                </a:lnTo>
                <a:lnTo>
                  <a:pt x="675" y="289"/>
                </a:lnTo>
                <a:lnTo>
                  <a:pt x="677" y="287"/>
                </a:lnTo>
                <a:lnTo>
                  <a:pt x="690" y="278"/>
                </a:lnTo>
                <a:close/>
                <a:moveTo>
                  <a:pt x="740" y="247"/>
                </a:moveTo>
                <a:lnTo>
                  <a:pt x="742" y="251"/>
                </a:lnTo>
                <a:lnTo>
                  <a:pt x="729" y="261"/>
                </a:lnTo>
                <a:lnTo>
                  <a:pt x="727" y="262"/>
                </a:lnTo>
                <a:lnTo>
                  <a:pt x="723" y="257"/>
                </a:lnTo>
                <a:lnTo>
                  <a:pt x="725" y="255"/>
                </a:lnTo>
                <a:lnTo>
                  <a:pt x="740" y="247"/>
                </a:lnTo>
                <a:close/>
                <a:moveTo>
                  <a:pt x="788" y="216"/>
                </a:moveTo>
                <a:lnTo>
                  <a:pt x="792" y="222"/>
                </a:lnTo>
                <a:lnTo>
                  <a:pt x="777" y="230"/>
                </a:lnTo>
                <a:lnTo>
                  <a:pt x="775" y="232"/>
                </a:lnTo>
                <a:lnTo>
                  <a:pt x="773" y="226"/>
                </a:lnTo>
                <a:lnTo>
                  <a:pt x="773" y="226"/>
                </a:lnTo>
                <a:lnTo>
                  <a:pt x="788" y="216"/>
                </a:lnTo>
                <a:close/>
                <a:moveTo>
                  <a:pt x="838" y="188"/>
                </a:moveTo>
                <a:lnTo>
                  <a:pt x="842" y="193"/>
                </a:lnTo>
                <a:lnTo>
                  <a:pt x="827" y="201"/>
                </a:lnTo>
                <a:lnTo>
                  <a:pt x="825" y="203"/>
                </a:lnTo>
                <a:lnTo>
                  <a:pt x="823" y="197"/>
                </a:lnTo>
                <a:lnTo>
                  <a:pt x="823" y="197"/>
                </a:lnTo>
                <a:lnTo>
                  <a:pt x="838" y="188"/>
                </a:lnTo>
                <a:close/>
                <a:moveTo>
                  <a:pt x="890" y="163"/>
                </a:moveTo>
                <a:lnTo>
                  <a:pt x="892" y="167"/>
                </a:lnTo>
                <a:lnTo>
                  <a:pt x="876" y="174"/>
                </a:lnTo>
                <a:lnTo>
                  <a:pt x="876" y="176"/>
                </a:lnTo>
                <a:lnTo>
                  <a:pt x="873" y="170"/>
                </a:lnTo>
                <a:lnTo>
                  <a:pt x="874" y="170"/>
                </a:lnTo>
                <a:lnTo>
                  <a:pt x="890" y="163"/>
                </a:lnTo>
                <a:close/>
                <a:moveTo>
                  <a:pt x="942" y="138"/>
                </a:moveTo>
                <a:lnTo>
                  <a:pt x="945" y="142"/>
                </a:lnTo>
                <a:lnTo>
                  <a:pt x="928" y="149"/>
                </a:lnTo>
                <a:lnTo>
                  <a:pt x="926" y="151"/>
                </a:lnTo>
                <a:lnTo>
                  <a:pt x="924" y="145"/>
                </a:lnTo>
                <a:lnTo>
                  <a:pt x="926" y="143"/>
                </a:lnTo>
                <a:lnTo>
                  <a:pt x="942" y="138"/>
                </a:lnTo>
                <a:close/>
                <a:moveTo>
                  <a:pt x="995" y="115"/>
                </a:moveTo>
                <a:lnTo>
                  <a:pt x="997" y="120"/>
                </a:lnTo>
                <a:lnTo>
                  <a:pt x="982" y="126"/>
                </a:lnTo>
                <a:lnTo>
                  <a:pt x="980" y="128"/>
                </a:lnTo>
                <a:lnTo>
                  <a:pt x="978" y="122"/>
                </a:lnTo>
                <a:lnTo>
                  <a:pt x="980" y="120"/>
                </a:lnTo>
                <a:lnTo>
                  <a:pt x="995" y="115"/>
                </a:lnTo>
                <a:close/>
                <a:moveTo>
                  <a:pt x="1049" y="94"/>
                </a:moveTo>
                <a:lnTo>
                  <a:pt x="1051" y="99"/>
                </a:lnTo>
                <a:lnTo>
                  <a:pt x="1036" y="105"/>
                </a:lnTo>
                <a:lnTo>
                  <a:pt x="1034" y="105"/>
                </a:lnTo>
                <a:lnTo>
                  <a:pt x="1032" y="101"/>
                </a:lnTo>
                <a:lnTo>
                  <a:pt x="1034" y="99"/>
                </a:lnTo>
                <a:lnTo>
                  <a:pt x="1049" y="94"/>
                </a:lnTo>
                <a:close/>
                <a:moveTo>
                  <a:pt x="1103" y="74"/>
                </a:moveTo>
                <a:lnTo>
                  <a:pt x="1105" y="80"/>
                </a:lnTo>
                <a:lnTo>
                  <a:pt x="1091" y="86"/>
                </a:lnTo>
                <a:lnTo>
                  <a:pt x="1087" y="86"/>
                </a:lnTo>
                <a:lnTo>
                  <a:pt x="1086" y="82"/>
                </a:lnTo>
                <a:lnTo>
                  <a:pt x="1089" y="80"/>
                </a:lnTo>
                <a:lnTo>
                  <a:pt x="1103" y="74"/>
                </a:lnTo>
                <a:close/>
                <a:moveTo>
                  <a:pt x="1158" y="59"/>
                </a:moveTo>
                <a:lnTo>
                  <a:pt x="1160" y="65"/>
                </a:lnTo>
                <a:lnTo>
                  <a:pt x="1147" y="69"/>
                </a:lnTo>
                <a:lnTo>
                  <a:pt x="1141" y="69"/>
                </a:lnTo>
                <a:lnTo>
                  <a:pt x="1141" y="65"/>
                </a:lnTo>
                <a:lnTo>
                  <a:pt x="1145" y="63"/>
                </a:lnTo>
                <a:lnTo>
                  <a:pt x="1158" y="59"/>
                </a:lnTo>
                <a:close/>
                <a:moveTo>
                  <a:pt x="1214" y="44"/>
                </a:moveTo>
                <a:lnTo>
                  <a:pt x="1216" y="49"/>
                </a:lnTo>
                <a:lnTo>
                  <a:pt x="1203" y="53"/>
                </a:lnTo>
                <a:lnTo>
                  <a:pt x="1197" y="53"/>
                </a:lnTo>
                <a:lnTo>
                  <a:pt x="1197" y="49"/>
                </a:lnTo>
                <a:lnTo>
                  <a:pt x="1201" y="48"/>
                </a:lnTo>
                <a:lnTo>
                  <a:pt x="1214" y="44"/>
                </a:lnTo>
                <a:close/>
                <a:moveTo>
                  <a:pt x="1272" y="30"/>
                </a:moveTo>
                <a:lnTo>
                  <a:pt x="1272" y="36"/>
                </a:lnTo>
                <a:lnTo>
                  <a:pt x="1260" y="40"/>
                </a:lnTo>
                <a:lnTo>
                  <a:pt x="1252" y="40"/>
                </a:lnTo>
                <a:lnTo>
                  <a:pt x="1252" y="36"/>
                </a:lnTo>
                <a:lnTo>
                  <a:pt x="1258" y="34"/>
                </a:lnTo>
                <a:lnTo>
                  <a:pt x="1272" y="30"/>
                </a:lnTo>
                <a:close/>
                <a:moveTo>
                  <a:pt x="1327" y="21"/>
                </a:moveTo>
                <a:lnTo>
                  <a:pt x="1329" y="26"/>
                </a:lnTo>
                <a:lnTo>
                  <a:pt x="1318" y="28"/>
                </a:lnTo>
                <a:lnTo>
                  <a:pt x="1310" y="30"/>
                </a:lnTo>
                <a:lnTo>
                  <a:pt x="1308" y="25"/>
                </a:lnTo>
                <a:lnTo>
                  <a:pt x="1316" y="23"/>
                </a:lnTo>
                <a:lnTo>
                  <a:pt x="1327" y="21"/>
                </a:lnTo>
                <a:close/>
                <a:moveTo>
                  <a:pt x="1385" y="13"/>
                </a:moveTo>
                <a:lnTo>
                  <a:pt x="1385" y="19"/>
                </a:lnTo>
                <a:lnTo>
                  <a:pt x="1377" y="19"/>
                </a:lnTo>
                <a:lnTo>
                  <a:pt x="1366" y="21"/>
                </a:lnTo>
                <a:lnTo>
                  <a:pt x="1366" y="15"/>
                </a:lnTo>
                <a:lnTo>
                  <a:pt x="1375" y="13"/>
                </a:lnTo>
                <a:lnTo>
                  <a:pt x="1385" y="13"/>
                </a:lnTo>
                <a:close/>
                <a:moveTo>
                  <a:pt x="1442" y="5"/>
                </a:moveTo>
                <a:lnTo>
                  <a:pt x="1442" y="11"/>
                </a:lnTo>
                <a:lnTo>
                  <a:pt x="1435" y="11"/>
                </a:lnTo>
                <a:lnTo>
                  <a:pt x="1423" y="13"/>
                </a:lnTo>
                <a:lnTo>
                  <a:pt x="1423" y="7"/>
                </a:lnTo>
                <a:lnTo>
                  <a:pt x="1435" y="5"/>
                </a:lnTo>
                <a:lnTo>
                  <a:pt x="1442" y="5"/>
                </a:lnTo>
                <a:close/>
                <a:moveTo>
                  <a:pt x="1500" y="2"/>
                </a:moveTo>
                <a:lnTo>
                  <a:pt x="1500" y="7"/>
                </a:lnTo>
                <a:lnTo>
                  <a:pt x="1496" y="7"/>
                </a:lnTo>
                <a:lnTo>
                  <a:pt x="1481" y="9"/>
                </a:lnTo>
                <a:lnTo>
                  <a:pt x="1481" y="3"/>
                </a:lnTo>
                <a:lnTo>
                  <a:pt x="1494" y="2"/>
                </a:lnTo>
                <a:lnTo>
                  <a:pt x="1500" y="2"/>
                </a:lnTo>
                <a:close/>
                <a:moveTo>
                  <a:pt x="1558" y="0"/>
                </a:moveTo>
                <a:lnTo>
                  <a:pt x="1558" y="5"/>
                </a:lnTo>
                <a:lnTo>
                  <a:pt x="1556" y="5"/>
                </a:lnTo>
                <a:lnTo>
                  <a:pt x="1538" y="5"/>
                </a:lnTo>
                <a:lnTo>
                  <a:pt x="1538" y="0"/>
                </a:lnTo>
                <a:lnTo>
                  <a:pt x="1556" y="0"/>
                </a:lnTo>
                <a:lnTo>
                  <a:pt x="1558" y="0"/>
                </a:lnTo>
                <a:close/>
                <a:moveTo>
                  <a:pt x="1615" y="0"/>
                </a:moveTo>
                <a:lnTo>
                  <a:pt x="1615" y="5"/>
                </a:lnTo>
                <a:lnTo>
                  <a:pt x="1596" y="5"/>
                </a:lnTo>
                <a:lnTo>
                  <a:pt x="1596" y="5"/>
                </a:lnTo>
                <a:lnTo>
                  <a:pt x="1596" y="0"/>
                </a:lnTo>
                <a:lnTo>
                  <a:pt x="1596" y="0"/>
                </a:lnTo>
                <a:lnTo>
                  <a:pt x="1615" y="0"/>
                </a:lnTo>
                <a:close/>
                <a:moveTo>
                  <a:pt x="1673" y="2"/>
                </a:moveTo>
                <a:lnTo>
                  <a:pt x="1673" y="7"/>
                </a:lnTo>
                <a:lnTo>
                  <a:pt x="1657" y="5"/>
                </a:lnTo>
                <a:lnTo>
                  <a:pt x="1653" y="5"/>
                </a:lnTo>
                <a:lnTo>
                  <a:pt x="1653" y="0"/>
                </a:lnTo>
                <a:lnTo>
                  <a:pt x="1657" y="0"/>
                </a:lnTo>
                <a:lnTo>
                  <a:pt x="1673" y="2"/>
                </a:lnTo>
                <a:close/>
                <a:moveTo>
                  <a:pt x="1730" y="5"/>
                </a:moveTo>
                <a:lnTo>
                  <a:pt x="1728" y="11"/>
                </a:lnTo>
                <a:lnTo>
                  <a:pt x="1719" y="9"/>
                </a:lnTo>
                <a:lnTo>
                  <a:pt x="1711" y="9"/>
                </a:lnTo>
                <a:lnTo>
                  <a:pt x="1711" y="3"/>
                </a:lnTo>
                <a:lnTo>
                  <a:pt x="1719" y="3"/>
                </a:lnTo>
                <a:lnTo>
                  <a:pt x="1730" y="5"/>
                </a:lnTo>
                <a:close/>
                <a:moveTo>
                  <a:pt x="1788" y="11"/>
                </a:moveTo>
                <a:lnTo>
                  <a:pt x="1786" y="17"/>
                </a:lnTo>
                <a:lnTo>
                  <a:pt x="1780" y="15"/>
                </a:lnTo>
                <a:lnTo>
                  <a:pt x="1767" y="15"/>
                </a:lnTo>
                <a:lnTo>
                  <a:pt x="1769" y="9"/>
                </a:lnTo>
                <a:lnTo>
                  <a:pt x="1780" y="9"/>
                </a:lnTo>
                <a:lnTo>
                  <a:pt x="1788" y="11"/>
                </a:lnTo>
                <a:close/>
                <a:moveTo>
                  <a:pt x="1843" y="19"/>
                </a:moveTo>
                <a:lnTo>
                  <a:pt x="1843" y="25"/>
                </a:lnTo>
                <a:lnTo>
                  <a:pt x="1840" y="25"/>
                </a:lnTo>
                <a:lnTo>
                  <a:pt x="1824" y="21"/>
                </a:lnTo>
                <a:lnTo>
                  <a:pt x="1824" y="15"/>
                </a:lnTo>
                <a:lnTo>
                  <a:pt x="1841" y="19"/>
                </a:lnTo>
                <a:lnTo>
                  <a:pt x="1843" y="19"/>
                </a:lnTo>
                <a:close/>
                <a:moveTo>
                  <a:pt x="1901" y="28"/>
                </a:moveTo>
                <a:lnTo>
                  <a:pt x="1899" y="34"/>
                </a:lnTo>
                <a:lnTo>
                  <a:pt x="1899" y="34"/>
                </a:lnTo>
                <a:lnTo>
                  <a:pt x="1882" y="30"/>
                </a:lnTo>
                <a:lnTo>
                  <a:pt x="1882" y="25"/>
                </a:lnTo>
                <a:lnTo>
                  <a:pt x="1901" y="28"/>
                </a:lnTo>
                <a:lnTo>
                  <a:pt x="1901" y="28"/>
                </a:lnTo>
                <a:close/>
                <a:moveTo>
                  <a:pt x="1957" y="40"/>
                </a:moveTo>
                <a:lnTo>
                  <a:pt x="1957" y="46"/>
                </a:lnTo>
                <a:lnTo>
                  <a:pt x="1937" y="42"/>
                </a:lnTo>
                <a:lnTo>
                  <a:pt x="1937" y="42"/>
                </a:lnTo>
                <a:lnTo>
                  <a:pt x="1939" y="36"/>
                </a:lnTo>
                <a:lnTo>
                  <a:pt x="1939" y="36"/>
                </a:lnTo>
                <a:lnTo>
                  <a:pt x="1957" y="40"/>
                </a:lnTo>
                <a:close/>
                <a:moveTo>
                  <a:pt x="2012" y="55"/>
                </a:moveTo>
                <a:lnTo>
                  <a:pt x="2012" y="61"/>
                </a:lnTo>
                <a:lnTo>
                  <a:pt x="1997" y="55"/>
                </a:lnTo>
                <a:lnTo>
                  <a:pt x="1993" y="55"/>
                </a:lnTo>
                <a:lnTo>
                  <a:pt x="1995" y="49"/>
                </a:lnTo>
                <a:lnTo>
                  <a:pt x="1997" y="51"/>
                </a:lnTo>
                <a:lnTo>
                  <a:pt x="2012" y="55"/>
                </a:lnTo>
                <a:close/>
                <a:moveTo>
                  <a:pt x="2068" y="71"/>
                </a:moveTo>
                <a:lnTo>
                  <a:pt x="2066" y="76"/>
                </a:lnTo>
                <a:lnTo>
                  <a:pt x="2053" y="73"/>
                </a:lnTo>
                <a:lnTo>
                  <a:pt x="2049" y="71"/>
                </a:lnTo>
                <a:lnTo>
                  <a:pt x="2051" y="65"/>
                </a:lnTo>
                <a:lnTo>
                  <a:pt x="2054" y="67"/>
                </a:lnTo>
                <a:lnTo>
                  <a:pt x="2068" y="71"/>
                </a:lnTo>
                <a:close/>
                <a:moveTo>
                  <a:pt x="2123" y="90"/>
                </a:moveTo>
                <a:lnTo>
                  <a:pt x="2122" y="94"/>
                </a:lnTo>
                <a:lnTo>
                  <a:pt x="2110" y="90"/>
                </a:lnTo>
                <a:lnTo>
                  <a:pt x="2102" y="88"/>
                </a:lnTo>
                <a:lnTo>
                  <a:pt x="2104" y="82"/>
                </a:lnTo>
                <a:lnTo>
                  <a:pt x="2110" y="84"/>
                </a:lnTo>
                <a:lnTo>
                  <a:pt x="2123" y="90"/>
                </a:lnTo>
                <a:close/>
                <a:moveTo>
                  <a:pt x="2177" y="109"/>
                </a:moveTo>
                <a:lnTo>
                  <a:pt x="2175" y="115"/>
                </a:lnTo>
                <a:lnTo>
                  <a:pt x="2164" y="111"/>
                </a:lnTo>
                <a:lnTo>
                  <a:pt x="2158" y="107"/>
                </a:lnTo>
                <a:lnTo>
                  <a:pt x="2160" y="101"/>
                </a:lnTo>
                <a:lnTo>
                  <a:pt x="2166" y="105"/>
                </a:lnTo>
                <a:lnTo>
                  <a:pt x="2177" y="109"/>
                </a:lnTo>
                <a:close/>
                <a:moveTo>
                  <a:pt x="2231" y="132"/>
                </a:moveTo>
                <a:lnTo>
                  <a:pt x="2229" y="136"/>
                </a:lnTo>
                <a:lnTo>
                  <a:pt x="2218" y="132"/>
                </a:lnTo>
                <a:lnTo>
                  <a:pt x="2210" y="128"/>
                </a:lnTo>
                <a:lnTo>
                  <a:pt x="2214" y="124"/>
                </a:lnTo>
                <a:lnTo>
                  <a:pt x="2221" y="126"/>
                </a:lnTo>
                <a:lnTo>
                  <a:pt x="2231" y="132"/>
                </a:lnTo>
                <a:close/>
                <a:moveTo>
                  <a:pt x="2283" y="155"/>
                </a:moveTo>
                <a:lnTo>
                  <a:pt x="2281" y="161"/>
                </a:lnTo>
                <a:lnTo>
                  <a:pt x="2271" y="157"/>
                </a:lnTo>
                <a:lnTo>
                  <a:pt x="2264" y="153"/>
                </a:lnTo>
                <a:lnTo>
                  <a:pt x="2265" y="147"/>
                </a:lnTo>
                <a:lnTo>
                  <a:pt x="2273" y="151"/>
                </a:lnTo>
                <a:lnTo>
                  <a:pt x="2283" y="155"/>
                </a:lnTo>
                <a:close/>
                <a:moveTo>
                  <a:pt x="2335" y="182"/>
                </a:moveTo>
                <a:lnTo>
                  <a:pt x="2333" y="186"/>
                </a:lnTo>
                <a:lnTo>
                  <a:pt x="2323" y="182"/>
                </a:lnTo>
                <a:lnTo>
                  <a:pt x="2315" y="178"/>
                </a:lnTo>
                <a:lnTo>
                  <a:pt x="2317" y="172"/>
                </a:lnTo>
                <a:lnTo>
                  <a:pt x="2327" y="176"/>
                </a:lnTo>
                <a:lnTo>
                  <a:pt x="2335" y="182"/>
                </a:lnTo>
                <a:close/>
                <a:moveTo>
                  <a:pt x="2384" y="209"/>
                </a:moveTo>
                <a:lnTo>
                  <a:pt x="2383" y="214"/>
                </a:lnTo>
                <a:lnTo>
                  <a:pt x="2375" y="209"/>
                </a:lnTo>
                <a:lnTo>
                  <a:pt x="2365" y="205"/>
                </a:lnTo>
                <a:lnTo>
                  <a:pt x="2369" y="199"/>
                </a:lnTo>
                <a:lnTo>
                  <a:pt x="2377" y="205"/>
                </a:lnTo>
                <a:lnTo>
                  <a:pt x="2384" y="209"/>
                </a:lnTo>
                <a:close/>
                <a:moveTo>
                  <a:pt x="2434" y="238"/>
                </a:moveTo>
                <a:lnTo>
                  <a:pt x="2430" y="243"/>
                </a:lnTo>
                <a:lnTo>
                  <a:pt x="2425" y="239"/>
                </a:lnTo>
                <a:lnTo>
                  <a:pt x="2415" y="234"/>
                </a:lnTo>
                <a:lnTo>
                  <a:pt x="2419" y="228"/>
                </a:lnTo>
                <a:lnTo>
                  <a:pt x="2427" y="234"/>
                </a:lnTo>
                <a:lnTo>
                  <a:pt x="2434" y="238"/>
                </a:lnTo>
                <a:close/>
                <a:moveTo>
                  <a:pt x="2482" y="270"/>
                </a:moveTo>
                <a:lnTo>
                  <a:pt x="2480" y="274"/>
                </a:lnTo>
                <a:lnTo>
                  <a:pt x="2473" y="270"/>
                </a:lnTo>
                <a:lnTo>
                  <a:pt x="2463" y="264"/>
                </a:lnTo>
                <a:lnTo>
                  <a:pt x="2467" y="259"/>
                </a:lnTo>
                <a:lnTo>
                  <a:pt x="2477" y="264"/>
                </a:lnTo>
                <a:lnTo>
                  <a:pt x="2482" y="270"/>
                </a:lnTo>
                <a:close/>
                <a:moveTo>
                  <a:pt x="2530" y="303"/>
                </a:moveTo>
                <a:lnTo>
                  <a:pt x="2526" y="308"/>
                </a:lnTo>
                <a:lnTo>
                  <a:pt x="2519" y="303"/>
                </a:lnTo>
                <a:lnTo>
                  <a:pt x="2511" y="297"/>
                </a:lnTo>
                <a:lnTo>
                  <a:pt x="2515" y="291"/>
                </a:lnTo>
                <a:lnTo>
                  <a:pt x="2523" y="297"/>
                </a:lnTo>
                <a:lnTo>
                  <a:pt x="2530" y="303"/>
                </a:lnTo>
                <a:close/>
                <a:moveTo>
                  <a:pt x="2576" y="337"/>
                </a:moveTo>
                <a:lnTo>
                  <a:pt x="2572" y="343"/>
                </a:lnTo>
                <a:lnTo>
                  <a:pt x="2565" y="337"/>
                </a:lnTo>
                <a:lnTo>
                  <a:pt x="2557" y="330"/>
                </a:lnTo>
                <a:lnTo>
                  <a:pt x="2561" y="326"/>
                </a:lnTo>
                <a:lnTo>
                  <a:pt x="2569" y="332"/>
                </a:lnTo>
                <a:lnTo>
                  <a:pt x="2576" y="337"/>
                </a:lnTo>
                <a:close/>
                <a:moveTo>
                  <a:pt x="2620" y="374"/>
                </a:moveTo>
                <a:lnTo>
                  <a:pt x="2617" y="378"/>
                </a:lnTo>
                <a:lnTo>
                  <a:pt x="2611" y="372"/>
                </a:lnTo>
                <a:lnTo>
                  <a:pt x="2603" y="366"/>
                </a:lnTo>
                <a:lnTo>
                  <a:pt x="2605" y="362"/>
                </a:lnTo>
                <a:lnTo>
                  <a:pt x="2615" y="368"/>
                </a:lnTo>
                <a:lnTo>
                  <a:pt x="2620" y="374"/>
                </a:lnTo>
                <a:close/>
                <a:moveTo>
                  <a:pt x="2665" y="412"/>
                </a:moveTo>
                <a:lnTo>
                  <a:pt x="2661" y="416"/>
                </a:lnTo>
                <a:lnTo>
                  <a:pt x="2653" y="410"/>
                </a:lnTo>
                <a:lnTo>
                  <a:pt x="2645" y="404"/>
                </a:lnTo>
                <a:lnTo>
                  <a:pt x="2649" y="399"/>
                </a:lnTo>
                <a:lnTo>
                  <a:pt x="2657" y="406"/>
                </a:lnTo>
                <a:lnTo>
                  <a:pt x="2665" y="412"/>
                </a:lnTo>
                <a:close/>
                <a:moveTo>
                  <a:pt x="2707" y="452"/>
                </a:moveTo>
                <a:lnTo>
                  <a:pt x="2703" y="456"/>
                </a:lnTo>
                <a:lnTo>
                  <a:pt x="2695" y="449"/>
                </a:lnTo>
                <a:lnTo>
                  <a:pt x="2688" y="443"/>
                </a:lnTo>
                <a:lnTo>
                  <a:pt x="2691" y="439"/>
                </a:lnTo>
                <a:lnTo>
                  <a:pt x="2699" y="445"/>
                </a:lnTo>
                <a:lnTo>
                  <a:pt x="2707" y="452"/>
                </a:lnTo>
                <a:close/>
                <a:moveTo>
                  <a:pt x="2747" y="493"/>
                </a:moveTo>
                <a:lnTo>
                  <a:pt x="2743" y="497"/>
                </a:lnTo>
                <a:lnTo>
                  <a:pt x="2736" y="489"/>
                </a:lnTo>
                <a:lnTo>
                  <a:pt x="2730" y="483"/>
                </a:lnTo>
                <a:lnTo>
                  <a:pt x="2734" y="479"/>
                </a:lnTo>
                <a:lnTo>
                  <a:pt x="2739" y="485"/>
                </a:lnTo>
                <a:lnTo>
                  <a:pt x="2747" y="493"/>
                </a:lnTo>
                <a:close/>
                <a:moveTo>
                  <a:pt x="2785" y="535"/>
                </a:moveTo>
                <a:lnTo>
                  <a:pt x="2782" y="539"/>
                </a:lnTo>
                <a:lnTo>
                  <a:pt x="2774" y="531"/>
                </a:lnTo>
                <a:lnTo>
                  <a:pt x="2768" y="525"/>
                </a:lnTo>
                <a:lnTo>
                  <a:pt x="2772" y="521"/>
                </a:lnTo>
                <a:lnTo>
                  <a:pt x="2780" y="527"/>
                </a:lnTo>
                <a:lnTo>
                  <a:pt x="2785" y="535"/>
                </a:lnTo>
                <a:close/>
                <a:moveTo>
                  <a:pt x="2824" y="579"/>
                </a:moveTo>
                <a:lnTo>
                  <a:pt x="2818" y="583"/>
                </a:lnTo>
                <a:lnTo>
                  <a:pt x="2812" y="575"/>
                </a:lnTo>
                <a:lnTo>
                  <a:pt x="2807" y="568"/>
                </a:lnTo>
                <a:lnTo>
                  <a:pt x="2810" y="564"/>
                </a:lnTo>
                <a:lnTo>
                  <a:pt x="2816" y="571"/>
                </a:lnTo>
                <a:lnTo>
                  <a:pt x="2824" y="579"/>
                </a:lnTo>
                <a:close/>
                <a:moveTo>
                  <a:pt x="2858" y="623"/>
                </a:moveTo>
                <a:lnTo>
                  <a:pt x="2854" y="627"/>
                </a:lnTo>
                <a:lnTo>
                  <a:pt x="2849" y="619"/>
                </a:lnTo>
                <a:lnTo>
                  <a:pt x="2843" y="612"/>
                </a:lnTo>
                <a:lnTo>
                  <a:pt x="2847" y="608"/>
                </a:lnTo>
                <a:lnTo>
                  <a:pt x="2853" y="615"/>
                </a:lnTo>
                <a:lnTo>
                  <a:pt x="2858" y="623"/>
                </a:lnTo>
                <a:close/>
                <a:moveTo>
                  <a:pt x="2893" y="671"/>
                </a:moveTo>
                <a:lnTo>
                  <a:pt x="2889" y="673"/>
                </a:lnTo>
                <a:lnTo>
                  <a:pt x="2883" y="665"/>
                </a:lnTo>
                <a:lnTo>
                  <a:pt x="2878" y="658"/>
                </a:lnTo>
                <a:lnTo>
                  <a:pt x="2881" y="654"/>
                </a:lnTo>
                <a:lnTo>
                  <a:pt x="2887" y="662"/>
                </a:lnTo>
                <a:lnTo>
                  <a:pt x="2893" y="671"/>
                </a:lnTo>
                <a:close/>
                <a:moveTo>
                  <a:pt x="2925" y="717"/>
                </a:moveTo>
                <a:lnTo>
                  <a:pt x="2922" y="721"/>
                </a:lnTo>
                <a:lnTo>
                  <a:pt x="2916" y="711"/>
                </a:lnTo>
                <a:lnTo>
                  <a:pt x="2910" y="706"/>
                </a:lnTo>
                <a:lnTo>
                  <a:pt x="2916" y="702"/>
                </a:lnTo>
                <a:lnTo>
                  <a:pt x="2920" y="709"/>
                </a:lnTo>
                <a:lnTo>
                  <a:pt x="2925" y="717"/>
                </a:lnTo>
                <a:close/>
                <a:moveTo>
                  <a:pt x="2956" y="767"/>
                </a:moveTo>
                <a:lnTo>
                  <a:pt x="2952" y="769"/>
                </a:lnTo>
                <a:lnTo>
                  <a:pt x="2947" y="759"/>
                </a:lnTo>
                <a:lnTo>
                  <a:pt x="2941" y="754"/>
                </a:lnTo>
                <a:lnTo>
                  <a:pt x="2947" y="750"/>
                </a:lnTo>
                <a:lnTo>
                  <a:pt x="2950" y="757"/>
                </a:lnTo>
                <a:lnTo>
                  <a:pt x="2956" y="767"/>
                </a:lnTo>
                <a:close/>
                <a:moveTo>
                  <a:pt x="2985" y="817"/>
                </a:moveTo>
                <a:lnTo>
                  <a:pt x="2981" y="819"/>
                </a:lnTo>
                <a:lnTo>
                  <a:pt x="2975" y="809"/>
                </a:lnTo>
                <a:lnTo>
                  <a:pt x="2972" y="803"/>
                </a:lnTo>
                <a:lnTo>
                  <a:pt x="2975" y="800"/>
                </a:lnTo>
                <a:lnTo>
                  <a:pt x="2981" y="807"/>
                </a:lnTo>
                <a:lnTo>
                  <a:pt x="2985" y="817"/>
                </a:lnTo>
                <a:close/>
                <a:moveTo>
                  <a:pt x="3014" y="867"/>
                </a:moveTo>
                <a:lnTo>
                  <a:pt x="3008" y="871"/>
                </a:lnTo>
                <a:lnTo>
                  <a:pt x="3002" y="861"/>
                </a:lnTo>
                <a:lnTo>
                  <a:pt x="2998" y="853"/>
                </a:lnTo>
                <a:lnTo>
                  <a:pt x="3004" y="850"/>
                </a:lnTo>
                <a:lnTo>
                  <a:pt x="3008" y="857"/>
                </a:lnTo>
                <a:lnTo>
                  <a:pt x="3014" y="867"/>
                </a:lnTo>
                <a:close/>
                <a:moveTo>
                  <a:pt x="3039" y="919"/>
                </a:moveTo>
                <a:lnTo>
                  <a:pt x="3033" y="922"/>
                </a:lnTo>
                <a:lnTo>
                  <a:pt x="3029" y="911"/>
                </a:lnTo>
                <a:lnTo>
                  <a:pt x="3025" y="903"/>
                </a:lnTo>
                <a:lnTo>
                  <a:pt x="3029" y="901"/>
                </a:lnTo>
                <a:lnTo>
                  <a:pt x="3033" y="909"/>
                </a:lnTo>
                <a:lnTo>
                  <a:pt x="3039" y="919"/>
                </a:lnTo>
                <a:close/>
                <a:moveTo>
                  <a:pt x="3062" y="972"/>
                </a:moveTo>
                <a:lnTo>
                  <a:pt x="3056" y="974"/>
                </a:lnTo>
                <a:lnTo>
                  <a:pt x="3052" y="965"/>
                </a:lnTo>
                <a:lnTo>
                  <a:pt x="3048" y="957"/>
                </a:lnTo>
                <a:lnTo>
                  <a:pt x="3054" y="953"/>
                </a:lnTo>
                <a:lnTo>
                  <a:pt x="3058" y="963"/>
                </a:lnTo>
                <a:lnTo>
                  <a:pt x="3062" y="972"/>
                </a:lnTo>
                <a:close/>
                <a:moveTo>
                  <a:pt x="3083" y="1026"/>
                </a:moveTo>
                <a:lnTo>
                  <a:pt x="3077" y="1028"/>
                </a:lnTo>
                <a:lnTo>
                  <a:pt x="3075" y="1018"/>
                </a:lnTo>
                <a:lnTo>
                  <a:pt x="3071" y="1009"/>
                </a:lnTo>
                <a:lnTo>
                  <a:pt x="3077" y="1007"/>
                </a:lnTo>
                <a:lnTo>
                  <a:pt x="3079" y="1016"/>
                </a:lnTo>
                <a:lnTo>
                  <a:pt x="3083" y="1026"/>
                </a:lnTo>
                <a:close/>
                <a:moveTo>
                  <a:pt x="3102" y="1080"/>
                </a:moveTo>
                <a:lnTo>
                  <a:pt x="3098" y="1082"/>
                </a:lnTo>
                <a:lnTo>
                  <a:pt x="3094" y="1072"/>
                </a:lnTo>
                <a:lnTo>
                  <a:pt x="3090" y="1063"/>
                </a:lnTo>
                <a:lnTo>
                  <a:pt x="3096" y="1061"/>
                </a:lnTo>
                <a:lnTo>
                  <a:pt x="3100" y="1070"/>
                </a:lnTo>
                <a:lnTo>
                  <a:pt x="3102" y="1080"/>
                </a:lnTo>
                <a:close/>
                <a:moveTo>
                  <a:pt x="3121" y="1133"/>
                </a:moveTo>
                <a:lnTo>
                  <a:pt x="3115" y="1135"/>
                </a:lnTo>
                <a:lnTo>
                  <a:pt x="3112" y="1128"/>
                </a:lnTo>
                <a:lnTo>
                  <a:pt x="3110" y="1118"/>
                </a:lnTo>
                <a:lnTo>
                  <a:pt x="3115" y="1116"/>
                </a:lnTo>
                <a:lnTo>
                  <a:pt x="3117" y="1126"/>
                </a:lnTo>
                <a:lnTo>
                  <a:pt x="3121" y="1133"/>
                </a:lnTo>
                <a:close/>
                <a:moveTo>
                  <a:pt x="3137" y="1189"/>
                </a:moveTo>
                <a:lnTo>
                  <a:pt x="3131" y="1191"/>
                </a:lnTo>
                <a:lnTo>
                  <a:pt x="3129" y="1183"/>
                </a:lnTo>
                <a:lnTo>
                  <a:pt x="3125" y="1172"/>
                </a:lnTo>
                <a:lnTo>
                  <a:pt x="3131" y="1172"/>
                </a:lnTo>
                <a:lnTo>
                  <a:pt x="3135" y="1181"/>
                </a:lnTo>
                <a:lnTo>
                  <a:pt x="3137" y="1189"/>
                </a:lnTo>
                <a:close/>
                <a:moveTo>
                  <a:pt x="3150" y="1247"/>
                </a:moveTo>
                <a:lnTo>
                  <a:pt x="3144" y="1247"/>
                </a:lnTo>
                <a:lnTo>
                  <a:pt x="3142" y="1241"/>
                </a:lnTo>
                <a:lnTo>
                  <a:pt x="3140" y="1229"/>
                </a:lnTo>
                <a:lnTo>
                  <a:pt x="3146" y="1228"/>
                </a:lnTo>
                <a:lnTo>
                  <a:pt x="3148" y="1239"/>
                </a:lnTo>
                <a:lnTo>
                  <a:pt x="3150" y="1247"/>
                </a:lnTo>
                <a:close/>
                <a:moveTo>
                  <a:pt x="3161" y="1302"/>
                </a:moveTo>
                <a:lnTo>
                  <a:pt x="3156" y="1304"/>
                </a:lnTo>
                <a:lnTo>
                  <a:pt x="3154" y="1298"/>
                </a:lnTo>
                <a:lnTo>
                  <a:pt x="3152" y="1285"/>
                </a:lnTo>
                <a:lnTo>
                  <a:pt x="3158" y="1283"/>
                </a:lnTo>
                <a:lnTo>
                  <a:pt x="3160" y="1297"/>
                </a:lnTo>
                <a:lnTo>
                  <a:pt x="3161" y="1302"/>
                </a:lnTo>
                <a:close/>
                <a:moveTo>
                  <a:pt x="3171" y="1360"/>
                </a:moveTo>
                <a:lnTo>
                  <a:pt x="3165" y="1360"/>
                </a:lnTo>
                <a:lnTo>
                  <a:pt x="3163" y="1356"/>
                </a:lnTo>
                <a:lnTo>
                  <a:pt x="3161" y="1341"/>
                </a:lnTo>
                <a:lnTo>
                  <a:pt x="3167" y="1341"/>
                </a:lnTo>
                <a:lnTo>
                  <a:pt x="3169" y="1356"/>
                </a:lnTo>
                <a:lnTo>
                  <a:pt x="3171" y="1360"/>
                </a:lnTo>
                <a:close/>
                <a:moveTo>
                  <a:pt x="3179" y="1416"/>
                </a:moveTo>
                <a:lnTo>
                  <a:pt x="3173" y="1417"/>
                </a:lnTo>
                <a:lnTo>
                  <a:pt x="3171" y="1416"/>
                </a:lnTo>
                <a:lnTo>
                  <a:pt x="3169" y="1398"/>
                </a:lnTo>
                <a:lnTo>
                  <a:pt x="3175" y="1398"/>
                </a:lnTo>
                <a:lnTo>
                  <a:pt x="3177" y="1416"/>
                </a:lnTo>
                <a:lnTo>
                  <a:pt x="3179" y="1416"/>
                </a:lnTo>
                <a:close/>
                <a:moveTo>
                  <a:pt x="3183" y="1473"/>
                </a:moveTo>
                <a:lnTo>
                  <a:pt x="3177" y="1475"/>
                </a:lnTo>
                <a:lnTo>
                  <a:pt x="3177" y="1456"/>
                </a:lnTo>
                <a:lnTo>
                  <a:pt x="3175" y="1456"/>
                </a:lnTo>
                <a:lnTo>
                  <a:pt x="3181" y="1454"/>
                </a:lnTo>
                <a:lnTo>
                  <a:pt x="3183" y="1456"/>
                </a:lnTo>
                <a:lnTo>
                  <a:pt x="3183" y="1473"/>
                </a:lnTo>
                <a:close/>
                <a:moveTo>
                  <a:pt x="3186" y="1531"/>
                </a:moveTo>
                <a:lnTo>
                  <a:pt x="3181" y="1533"/>
                </a:lnTo>
                <a:lnTo>
                  <a:pt x="3181" y="1515"/>
                </a:lnTo>
                <a:lnTo>
                  <a:pt x="3181" y="1513"/>
                </a:lnTo>
                <a:lnTo>
                  <a:pt x="3186" y="1511"/>
                </a:lnTo>
                <a:lnTo>
                  <a:pt x="3186" y="1515"/>
                </a:lnTo>
                <a:lnTo>
                  <a:pt x="3186" y="1531"/>
                </a:lnTo>
                <a:close/>
                <a:moveTo>
                  <a:pt x="3188" y="1588"/>
                </a:moveTo>
                <a:lnTo>
                  <a:pt x="3183" y="1588"/>
                </a:lnTo>
                <a:lnTo>
                  <a:pt x="3181" y="1577"/>
                </a:lnTo>
                <a:lnTo>
                  <a:pt x="3181" y="1569"/>
                </a:lnTo>
                <a:lnTo>
                  <a:pt x="3186" y="1569"/>
                </a:lnTo>
                <a:lnTo>
                  <a:pt x="3188" y="1577"/>
                </a:lnTo>
                <a:lnTo>
                  <a:pt x="3188" y="1588"/>
                </a:lnTo>
                <a:close/>
                <a:moveTo>
                  <a:pt x="3186" y="1646"/>
                </a:moveTo>
                <a:lnTo>
                  <a:pt x="3181" y="1646"/>
                </a:lnTo>
                <a:lnTo>
                  <a:pt x="3181" y="1636"/>
                </a:lnTo>
                <a:lnTo>
                  <a:pt x="3181" y="1627"/>
                </a:lnTo>
                <a:lnTo>
                  <a:pt x="3186" y="1627"/>
                </a:lnTo>
                <a:lnTo>
                  <a:pt x="3186" y="1638"/>
                </a:lnTo>
                <a:lnTo>
                  <a:pt x="3186" y="1646"/>
                </a:lnTo>
                <a:close/>
                <a:moveTo>
                  <a:pt x="3183" y="1703"/>
                </a:moveTo>
                <a:lnTo>
                  <a:pt x="3177" y="1703"/>
                </a:lnTo>
                <a:lnTo>
                  <a:pt x="3179" y="1699"/>
                </a:lnTo>
                <a:lnTo>
                  <a:pt x="3179" y="1684"/>
                </a:lnTo>
                <a:lnTo>
                  <a:pt x="3184" y="1684"/>
                </a:lnTo>
                <a:lnTo>
                  <a:pt x="3184" y="1699"/>
                </a:lnTo>
                <a:lnTo>
                  <a:pt x="3183" y="1703"/>
                </a:lnTo>
                <a:close/>
                <a:moveTo>
                  <a:pt x="3179" y="1761"/>
                </a:moveTo>
                <a:lnTo>
                  <a:pt x="3173" y="1761"/>
                </a:lnTo>
                <a:lnTo>
                  <a:pt x="3173" y="1759"/>
                </a:lnTo>
                <a:lnTo>
                  <a:pt x="3175" y="1742"/>
                </a:lnTo>
                <a:lnTo>
                  <a:pt x="3181" y="1742"/>
                </a:lnTo>
                <a:lnTo>
                  <a:pt x="3179" y="1761"/>
                </a:lnTo>
                <a:lnTo>
                  <a:pt x="3179" y="1761"/>
                </a:lnTo>
                <a:close/>
                <a:moveTo>
                  <a:pt x="3171" y="1818"/>
                </a:moveTo>
                <a:lnTo>
                  <a:pt x="3165" y="1818"/>
                </a:lnTo>
                <a:lnTo>
                  <a:pt x="3169" y="1799"/>
                </a:lnTo>
                <a:lnTo>
                  <a:pt x="3169" y="1799"/>
                </a:lnTo>
                <a:lnTo>
                  <a:pt x="3175" y="1799"/>
                </a:lnTo>
                <a:lnTo>
                  <a:pt x="3173" y="1801"/>
                </a:lnTo>
                <a:lnTo>
                  <a:pt x="3171" y="1818"/>
                </a:lnTo>
                <a:close/>
                <a:moveTo>
                  <a:pt x="3161" y="1876"/>
                </a:moveTo>
                <a:lnTo>
                  <a:pt x="3156" y="1874"/>
                </a:lnTo>
                <a:lnTo>
                  <a:pt x="3160" y="1859"/>
                </a:lnTo>
                <a:lnTo>
                  <a:pt x="3160" y="1857"/>
                </a:lnTo>
                <a:lnTo>
                  <a:pt x="3165" y="1857"/>
                </a:lnTo>
                <a:lnTo>
                  <a:pt x="3165" y="1861"/>
                </a:lnTo>
                <a:lnTo>
                  <a:pt x="3161" y="1876"/>
                </a:lnTo>
                <a:close/>
                <a:moveTo>
                  <a:pt x="3152" y="1932"/>
                </a:moveTo>
                <a:lnTo>
                  <a:pt x="3146" y="1932"/>
                </a:lnTo>
                <a:lnTo>
                  <a:pt x="3148" y="1918"/>
                </a:lnTo>
                <a:lnTo>
                  <a:pt x="3150" y="1912"/>
                </a:lnTo>
                <a:lnTo>
                  <a:pt x="3156" y="1914"/>
                </a:lnTo>
                <a:lnTo>
                  <a:pt x="3154" y="1920"/>
                </a:lnTo>
                <a:lnTo>
                  <a:pt x="3152" y="1932"/>
                </a:lnTo>
                <a:close/>
                <a:moveTo>
                  <a:pt x="3138" y="1989"/>
                </a:moveTo>
                <a:lnTo>
                  <a:pt x="3133" y="1987"/>
                </a:lnTo>
                <a:lnTo>
                  <a:pt x="3135" y="1978"/>
                </a:lnTo>
                <a:lnTo>
                  <a:pt x="3137" y="1968"/>
                </a:lnTo>
                <a:lnTo>
                  <a:pt x="3142" y="1970"/>
                </a:lnTo>
                <a:lnTo>
                  <a:pt x="3140" y="1978"/>
                </a:lnTo>
                <a:lnTo>
                  <a:pt x="3138" y="1989"/>
                </a:lnTo>
                <a:close/>
                <a:moveTo>
                  <a:pt x="3123" y="2045"/>
                </a:moveTo>
                <a:lnTo>
                  <a:pt x="3117" y="2043"/>
                </a:lnTo>
                <a:lnTo>
                  <a:pt x="3119" y="2033"/>
                </a:lnTo>
                <a:lnTo>
                  <a:pt x="3123" y="2024"/>
                </a:lnTo>
                <a:lnTo>
                  <a:pt x="3129" y="2026"/>
                </a:lnTo>
                <a:lnTo>
                  <a:pt x="3125" y="2035"/>
                </a:lnTo>
                <a:lnTo>
                  <a:pt x="3123" y="2045"/>
                </a:lnTo>
                <a:close/>
                <a:moveTo>
                  <a:pt x="3106" y="2099"/>
                </a:moveTo>
                <a:lnTo>
                  <a:pt x="3100" y="2097"/>
                </a:lnTo>
                <a:lnTo>
                  <a:pt x="3102" y="2091"/>
                </a:lnTo>
                <a:lnTo>
                  <a:pt x="3106" y="2079"/>
                </a:lnTo>
                <a:lnTo>
                  <a:pt x="3112" y="2081"/>
                </a:lnTo>
                <a:lnTo>
                  <a:pt x="3108" y="2093"/>
                </a:lnTo>
                <a:lnTo>
                  <a:pt x="3106" y="2099"/>
                </a:lnTo>
                <a:close/>
                <a:moveTo>
                  <a:pt x="3087" y="2154"/>
                </a:moveTo>
                <a:lnTo>
                  <a:pt x="3081" y="2152"/>
                </a:lnTo>
                <a:lnTo>
                  <a:pt x="3083" y="2147"/>
                </a:lnTo>
                <a:lnTo>
                  <a:pt x="3087" y="2133"/>
                </a:lnTo>
                <a:lnTo>
                  <a:pt x="3092" y="2135"/>
                </a:lnTo>
                <a:lnTo>
                  <a:pt x="3089" y="2148"/>
                </a:lnTo>
                <a:lnTo>
                  <a:pt x="3087" y="2154"/>
                </a:lnTo>
                <a:close/>
                <a:moveTo>
                  <a:pt x="3066" y="2208"/>
                </a:moveTo>
                <a:lnTo>
                  <a:pt x="3060" y="2204"/>
                </a:lnTo>
                <a:lnTo>
                  <a:pt x="3062" y="2200"/>
                </a:lnTo>
                <a:lnTo>
                  <a:pt x="3067" y="2187"/>
                </a:lnTo>
                <a:lnTo>
                  <a:pt x="3071" y="2189"/>
                </a:lnTo>
                <a:lnTo>
                  <a:pt x="3067" y="2202"/>
                </a:lnTo>
                <a:lnTo>
                  <a:pt x="3066" y="2208"/>
                </a:lnTo>
                <a:close/>
                <a:moveTo>
                  <a:pt x="3043" y="2260"/>
                </a:moveTo>
                <a:lnTo>
                  <a:pt x="3037" y="2258"/>
                </a:lnTo>
                <a:lnTo>
                  <a:pt x="3039" y="2254"/>
                </a:lnTo>
                <a:lnTo>
                  <a:pt x="3044" y="2241"/>
                </a:lnTo>
                <a:lnTo>
                  <a:pt x="3050" y="2242"/>
                </a:lnTo>
                <a:lnTo>
                  <a:pt x="3043" y="2256"/>
                </a:lnTo>
                <a:lnTo>
                  <a:pt x="3043" y="2260"/>
                </a:lnTo>
                <a:close/>
                <a:moveTo>
                  <a:pt x="3018" y="2312"/>
                </a:moveTo>
                <a:lnTo>
                  <a:pt x="3012" y="2310"/>
                </a:lnTo>
                <a:lnTo>
                  <a:pt x="3014" y="2306"/>
                </a:lnTo>
                <a:lnTo>
                  <a:pt x="3019" y="2292"/>
                </a:lnTo>
                <a:lnTo>
                  <a:pt x="3025" y="2294"/>
                </a:lnTo>
                <a:lnTo>
                  <a:pt x="3018" y="2310"/>
                </a:lnTo>
                <a:lnTo>
                  <a:pt x="3018" y="2312"/>
                </a:lnTo>
                <a:close/>
                <a:moveTo>
                  <a:pt x="2989" y="2363"/>
                </a:moveTo>
                <a:lnTo>
                  <a:pt x="2985" y="2359"/>
                </a:lnTo>
                <a:lnTo>
                  <a:pt x="2987" y="2358"/>
                </a:lnTo>
                <a:lnTo>
                  <a:pt x="2995" y="2344"/>
                </a:lnTo>
                <a:lnTo>
                  <a:pt x="2998" y="2346"/>
                </a:lnTo>
                <a:lnTo>
                  <a:pt x="2991" y="2359"/>
                </a:lnTo>
                <a:lnTo>
                  <a:pt x="2989" y="2363"/>
                </a:lnTo>
                <a:close/>
                <a:moveTo>
                  <a:pt x="2960" y="2413"/>
                </a:moveTo>
                <a:lnTo>
                  <a:pt x="2956" y="2409"/>
                </a:lnTo>
                <a:lnTo>
                  <a:pt x="2958" y="2407"/>
                </a:lnTo>
                <a:lnTo>
                  <a:pt x="2966" y="2394"/>
                </a:lnTo>
                <a:lnTo>
                  <a:pt x="2972" y="2396"/>
                </a:lnTo>
                <a:lnTo>
                  <a:pt x="2962" y="2411"/>
                </a:lnTo>
                <a:lnTo>
                  <a:pt x="2960" y="2413"/>
                </a:lnTo>
                <a:close/>
                <a:moveTo>
                  <a:pt x="2931" y="2461"/>
                </a:moveTo>
                <a:lnTo>
                  <a:pt x="2925" y="2459"/>
                </a:lnTo>
                <a:lnTo>
                  <a:pt x="2927" y="2457"/>
                </a:lnTo>
                <a:lnTo>
                  <a:pt x="2935" y="2442"/>
                </a:lnTo>
                <a:lnTo>
                  <a:pt x="2941" y="2446"/>
                </a:lnTo>
                <a:lnTo>
                  <a:pt x="2931" y="2459"/>
                </a:lnTo>
                <a:lnTo>
                  <a:pt x="2931" y="2461"/>
                </a:lnTo>
                <a:close/>
                <a:moveTo>
                  <a:pt x="2899" y="2509"/>
                </a:moveTo>
                <a:lnTo>
                  <a:pt x="2893" y="2505"/>
                </a:lnTo>
                <a:lnTo>
                  <a:pt x="2895" y="2503"/>
                </a:lnTo>
                <a:lnTo>
                  <a:pt x="2904" y="2490"/>
                </a:lnTo>
                <a:lnTo>
                  <a:pt x="2908" y="2494"/>
                </a:lnTo>
                <a:lnTo>
                  <a:pt x="2899" y="2507"/>
                </a:lnTo>
                <a:lnTo>
                  <a:pt x="2899" y="2509"/>
                </a:lnTo>
                <a:close/>
                <a:moveTo>
                  <a:pt x="2864" y="2555"/>
                </a:moveTo>
                <a:lnTo>
                  <a:pt x="2860" y="2553"/>
                </a:lnTo>
                <a:lnTo>
                  <a:pt x="2860" y="2551"/>
                </a:lnTo>
                <a:lnTo>
                  <a:pt x="2872" y="2538"/>
                </a:lnTo>
                <a:lnTo>
                  <a:pt x="2876" y="2540"/>
                </a:lnTo>
                <a:lnTo>
                  <a:pt x="2866" y="2553"/>
                </a:lnTo>
                <a:lnTo>
                  <a:pt x="2864" y="2555"/>
                </a:lnTo>
                <a:close/>
                <a:moveTo>
                  <a:pt x="2828" y="2601"/>
                </a:moveTo>
                <a:lnTo>
                  <a:pt x="2824" y="2597"/>
                </a:lnTo>
                <a:lnTo>
                  <a:pt x="2826" y="2595"/>
                </a:lnTo>
                <a:lnTo>
                  <a:pt x="2835" y="2582"/>
                </a:lnTo>
                <a:lnTo>
                  <a:pt x="2841" y="2586"/>
                </a:lnTo>
                <a:lnTo>
                  <a:pt x="2830" y="2599"/>
                </a:lnTo>
                <a:lnTo>
                  <a:pt x="2828" y="2601"/>
                </a:lnTo>
                <a:close/>
                <a:moveTo>
                  <a:pt x="2791" y="2645"/>
                </a:moveTo>
                <a:lnTo>
                  <a:pt x="2787" y="2642"/>
                </a:lnTo>
                <a:lnTo>
                  <a:pt x="2789" y="2640"/>
                </a:lnTo>
                <a:lnTo>
                  <a:pt x="2799" y="2626"/>
                </a:lnTo>
                <a:lnTo>
                  <a:pt x="2805" y="2630"/>
                </a:lnTo>
                <a:lnTo>
                  <a:pt x="2793" y="2643"/>
                </a:lnTo>
                <a:lnTo>
                  <a:pt x="2791" y="2645"/>
                </a:lnTo>
                <a:close/>
                <a:moveTo>
                  <a:pt x="2753" y="2688"/>
                </a:moveTo>
                <a:lnTo>
                  <a:pt x="2747" y="2684"/>
                </a:lnTo>
                <a:lnTo>
                  <a:pt x="2751" y="2682"/>
                </a:lnTo>
                <a:lnTo>
                  <a:pt x="2760" y="2670"/>
                </a:lnTo>
                <a:lnTo>
                  <a:pt x="2766" y="2674"/>
                </a:lnTo>
                <a:lnTo>
                  <a:pt x="2755" y="2686"/>
                </a:lnTo>
                <a:lnTo>
                  <a:pt x="2753" y="2688"/>
                </a:lnTo>
                <a:close/>
                <a:moveTo>
                  <a:pt x="2713" y="2730"/>
                </a:moveTo>
                <a:lnTo>
                  <a:pt x="2709" y="2724"/>
                </a:lnTo>
                <a:lnTo>
                  <a:pt x="2711" y="2722"/>
                </a:lnTo>
                <a:lnTo>
                  <a:pt x="2722" y="2711"/>
                </a:lnTo>
                <a:lnTo>
                  <a:pt x="2726" y="2716"/>
                </a:lnTo>
                <a:lnTo>
                  <a:pt x="2714" y="2726"/>
                </a:lnTo>
                <a:lnTo>
                  <a:pt x="2713" y="2730"/>
                </a:lnTo>
                <a:close/>
                <a:moveTo>
                  <a:pt x="2670" y="2768"/>
                </a:moveTo>
                <a:lnTo>
                  <a:pt x="2666" y="2764"/>
                </a:lnTo>
                <a:lnTo>
                  <a:pt x="2668" y="2762"/>
                </a:lnTo>
                <a:lnTo>
                  <a:pt x="2680" y="2751"/>
                </a:lnTo>
                <a:lnTo>
                  <a:pt x="2684" y="2755"/>
                </a:lnTo>
                <a:lnTo>
                  <a:pt x="2672" y="2766"/>
                </a:lnTo>
                <a:lnTo>
                  <a:pt x="2670" y="2768"/>
                </a:lnTo>
                <a:close/>
                <a:moveTo>
                  <a:pt x="2626" y="2807"/>
                </a:moveTo>
                <a:lnTo>
                  <a:pt x="2622" y="2803"/>
                </a:lnTo>
                <a:lnTo>
                  <a:pt x="2626" y="2801"/>
                </a:lnTo>
                <a:lnTo>
                  <a:pt x="2638" y="2789"/>
                </a:lnTo>
                <a:lnTo>
                  <a:pt x="2642" y="2795"/>
                </a:lnTo>
                <a:lnTo>
                  <a:pt x="2630" y="2805"/>
                </a:lnTo>
                <a:lnTo>
                  <a:pt x="2626" y="2807"/>
                </a:lnTo>
                <a:close/>
                <a:moveTo>
                  <a:pt x="2582" y="2843"/>
                </a:moveTo>
                <a:lnTo>
                  <a:pt x="2578" y="2839"/>
                </a:lnTo>
                <a:lnTo>
                  <a:pt x="2582" y="2837"/>
                </a:lnTo>
                <a:lnTo>
                  <a:pt x="2594" y="2828"/>
                </a:lnTo>
                <a:lnTo>
                  <a:pt x="2597" y="2831"/>
                </a:lnTo>
                <a:lnTo>
                  <a:pt x="2586" y="2841"/>
                </a:lnTo>
                <a:lnTo>
                  <a:pt x="2582" y="2843"/>
                </a:lnTo>
                <a:close/>
                <a:moveTo>
                  <a:pt x="2536" y="2878"/>
                </a:moveTo>
                <a:lnTo>
                  <a:pt x="2532" y="2874"/>
                </a:lnTo>
                <a:lnTo>
                  <a:pt x="2536" y="2872"/>
                </a:lnTo>
                <a:lnTo>
                  <a:pt x="2548" y="2862"/>
                </a:lnTo>
                <a:lnTo>
                  <a:pt x="2551" y="2866"/>
                </a:lnTo>
                <a:lnTo>
                  <a:pt x="2540" y="2876"/>
                </a:lnTo>
                <a:lnTo>
                  <a:pt x="2536" y="2878"/>
                </a:lnTo>
                <a:close/>
                <a:moveTo>
                  <a:pt x="2490" y="2912"/>
                </a:moveTo>
                <a:lnTo>
                  <a:pt x="2486" y="2906"/>
                </a:lnTo>
                <a:lnTo>
                  <a:pt x="2490" y="2904"/>
                </a:lnTo>
                <a:lnTo>
                  <a:pt x="2501" y="2897"/>
                </a:lnTo>
                <a:lnTo>
                  <a:pt x="2505" y="2901"/>
                </a:lnTo>
                <a:lnTo>
                  <a:pt x="2494" y="2910"/>
                </a:lnTo>
                <a:lnTo>
                  <a:pt x="2490" y="2912"/>
                </a:lnTo>
                <a:close/>
                <a:moveTo>
                  <a:pt x="2442" y="2943"/>
                </a:moveTo>
                <a:lnTo>
                  <a:pt x="2438" y="2939"/>
                </a:lnTo>
                <a:lnTo>
                  <a:pt x="2442" y="2935"/>
                </a:lnTo>
                <a:lnTo>
                  <a:pt x="2453" y="2927"/>
                </a:lnTo>
                <a:lnTo>
                  <a:pt x="2457" y="2933"/>
                </a:lnTo>
                <a:lnTo>
                  <a:pt x="2446" y="2941"/>
                </a:lnTo>
                <a:lnTo>
                  <a:pt x="2442" y="2943"/>
                </a:lnTo>
                <a:close/>
                <a:moveTo>
                  <a:pt x="2392" y="2973"/>
                </a:moveTo>
                <a:lnTo>
                  <a:pt x="2388" y="2968"/>
                </a:lnTo>
                <a:lnTo>
                  <a:pt x="2392" y="2966"/>
                </a:lnTo>
                <a:lnTo>
                  <a:pt x="2406" y="2958"/>
                </a:lnTo>
                <a:lnTo>
                  <a:pt x="2407" y="2964"/>
                </a:lnTo>
                <a:lnTo>
                  <a:pt x="2396" y="2972"/>
                </a:lnTo>
                <a:lnTo>
                  <a:pt x="2392" y="2973"/>
                </a:lnTo>
                <a:close/>
                <a:moveTo>
                  <a:pt x="2342" y="3000"/>
                </a:moveTo>
                <a:lnTo>
                  <a:pt x="2338" y="2996"/>
                </a:lnTo>
                <a:lnTo>
                  <a:pt x="2342" y="2995"/>
                </a:lnTo>
                <a:lnTo>
                  <a:pt x="2356" y="2987"/>
                </a:lnTo>
                <a:lnTo>
                  <a:pt x="2358" y="2993"/>
                </a:lnTo>
                <a:lnTo>
                  <a:pt x="2346" y="2998"/>
                </a:lnTo>
                <a:lnTo>
                  <a:pt x="2342" y="3000"/>
                </a:lnTo>
                <a:close/>
                <a:moveTo>
                  <a:pt x="2290" y="3027"/>
                </a:moveTo>
                <a:lnTo>
                  <a:pt x="2287" y="3021"/>
                </a:lnTo>
                <a:lnTo>
                  <a:pt x="2292" y="3019"/>
                </a:lnTo>
                <a:lnTo>
                  <a:pt x="2304" y="3014"/>
                </a:lnTo>
                <a:lnTo>
                  <a:pt x="2308" y="3019"/>
                </a:lnTo>
                <a:lnTo>
                  <a:pt x="2294" y="3025"/>
                </a:lnTo>
                <a:lnTo>
                  <a:pt x="2290" y="3027"/>
                </a:lnTo>
                <a:close/>
                <a:moveTo>
                  <a:pt x="2239" y="3052"/>
                </a:moveTo>
                <a:lnTo>
                  <a:pt x="2235" y="3046"/>
                </a:lnTo>
                <a:lnTo>
                  <a:pt x="2239" y="3044"/>
                </a:lnTo>
                <a:lnTo>
                  <a:pt x="2252" y="3039"/>
                </a:lnTo>
                <a:lnTo>
                  <a:pt x="2256" y="3044"/>
                </a:lnTo>
                <a:lnTo>
                  <a:pt x="2242" y="3050"/>
                </a:lnTo>
                <a:lnTo>
                  <a:pt x="2239" y="3052"/>
                </a:lnTo>
                <a:close/>
                <a:moveTo>
                  <a:pt x="2185" y="3073"/>
                </a:moveTo>
                <a:lnTo>
                  <a:pt x="2183" y="3069"/>
                </a:lnTo>
                <a:lnTo>
                  <a:pt x="2187" y="3067"/>
                </a:lnTo>
                <a:lnTo>
                  <a:pt x="2200" y="3062"/>
                </a:lnTo>
                <a:lnTo>
                  <a:pt x="2202" y="3067"/>
                </a:lnTo>
                <a:lnTo>
                  <a:pt x="2189" y="3073"/>
                </a:lnTo>
                <a:lnTo>
                  <a:pt x="2185" y="3073"/>
                </a:lnTo>
                <a:close/>
                <a:moveTo>
                  <a:pt x="2131" y="3094"/>
                </a:moveTo>
                <a:lnTo>
                  <a:pt x="2129" y="3089"/>
                </a:lnTo>
                <a:lnTo>
                  <a:pt x="2133" y="3089"/>
                </a:lnTo>
                <a:lnTo>
                  <a:pt x="2147" y="3083"/>
                </a:lnTo>
                <a:lnTo>
                  <a:pt x="2148" y="3089"/>
                </a:lnTo>
                <a:lnTo>
                  <a:pt x="2135" y="3092"/>
                </a:lnTo>
                <a:lnTo>
                  <a:pt x="2131" y="3094"/>
                </a:lnTo>
                <a:close/>
                <a:moveTo>
                  <a:pt x="2076" y="3113"/>
                </a:moveTo>
                <a:lnTo>
                  <a:pt x="2074" y="3108"/>
                </a:lnTo>
                <a:lnTo>
                  <a:pt x="2077" y="3106"/>
                </a:lnTo>
                <a:lnTo>
                  <a:pt x="2093" y="3102"/>
                </a:lnTo>
                <a:lnTo>
                  <a:pt x="2095" y="3108"/>
                </a:lnTo>
                <a:lnTo>
                  <a:pt x="2079" y="3112"/>
                </a:lnTo>
                <a:lnTo>
                  <a:pt x="2076" y="3113"/>
                </a:lnTo>
                <a:close/>
                <a:moveTo>
                  <a:pt x="2022" y="3129"/>
                </a:moveTo>
                <a:lnTo>
                  <a:pt x="2020" y="3123"/>
                </a:lnTo>
                <a:lnTo>
                  <a:pt x="2022" y="3123"/>
                </a:lnTo>
                <a:lnTo>
                  <a:pt x="2037" y="3119"/>
                </a:lnTo>
                <a:lnTo>
                  <a:pt x="2039" y="3125"/>
                </a:lnTo>
                <a:lnTo>
                  <a:pt x="2024" y="3129"/>
                </a:lnTo>
                <a:lnTo>
                  <a:pt x="2022" y="3129"/>
                </a:lnTo>
                <a:close/>
                <a:moveTo>
                  <a:pt x="1964" y="3144"/>
                </a:moveTo>
                <a:lnTo>
                  <a:pt x="1964" y="3138"/>
                </a:lnTo>
                <a:lnTo>
                  <a:pt x="1964" y="3138"/>
                </a:lnTo>
                <a:lnTo>
                  <a:pt x="1982" y="3133"/>
                </a:lnTo>
                <a:lnTo>
                  <a:pt x="1983" y="3138"/>
                </a:lnTo>
                <a:lnTo>
                  <a:pt x="1966" y="3144"/>
                </a:lnTo>
                <a:lnTo>
                  <a:pt x="1964" y="3144"/>
                </a:lnTo>
                <a:close/>
                <a:moveTo>
                  <a:pt x="1909" y="3156"/>
                </a:moveTo>
                <a:lnTo>
                  <a:pt x="1907" y="3150"/>
                </a:lnTo>
                <a:lnTo>
                  <a:pt x="1926" y="3146"/>
                </a:lnTo>
                <a:lnTo>
                  <a:pt x="1928" y="3152"/>
                </a:lnTo>
                <a:lnTo>
                  <a:pt x="1909" y="3156"/>
                </a:lnTo>
                <a:close/>
                <a:moveTo>
                  <a:pt x="1853" y="3167"/>
                </a:moveTo>
                <a:lnTo>
                  <a:pt x="1851" y="3161"/>
                </a:lnTo>
                <a:lnTo>
                  <a:pt x="1868" y="3158"/>
                </a:lnTo>
                <a:lnTo>
                  <a:pt x="1870" y="3158"/>
                </a:lnTo>
                <a:lnTo>
                  <a:pt x="1870" y="3163"/>
                </a:lnTo>
                <a:lnTo>
                  <a:pt x="1870" y="3163"/>
                </a:lnTo>
                <a:lnTo>
                  <a:pt x="1853" y="3167"/>
                </a:lnTo>
                <a:close/>
                <a:moveTo>
                  <a:pt x="1795" y="3175"/>
                </a:moveTo>
                <a:lnTo>
                  <a:pt x="1793" y="3169"/>
                </a:lnTo>
                <a:lnTo>
                  <a:pt x="1811" y="3167"/>
                </a:lnTo>
                <a:lnTo>
                  <a:pt x="1813" y="3167"/>
                </a:lnTo>
                <a:lnTo>
                  <a:pt x="1815" y="3173"/>
                </a:lnTo>
                <a:lnTo>
                  <a:pt x="1811" y="3173"/>
                </a:lnTo>
                <a:lnTo>
                  <a:pt x="1795" y="3175"/>
                </a:lnTo>
                <a:close/>
                <a:moveTo>
                  <a:pt x="1738" y="3181"/>
                </a:moveTo>
                <a:lnTo>
                  <a:pt x="1738" y="3175"/>
                </a:lnTo>
                <a:lnTo>
                  <a:pt x="1751" y="3175"/>
                </a:lnTo>
                <a:lnTo>
                  <a:pt x="1757" y="3173"/>
                </a:lnTo>
                <a:lnTo>
                  <a:pt x="1757" y="3179"/>
                </a:lnTo>
                <a:lnTo>
                  <a:pt x="1751" y="3181"/>
                </a:lnTo>
                <a:lnTo>
                  <a:pt x="1738" y="3181"/>
                </a:lnTo>
                <a:close/>
                <a:moveTo>
                  <a:pt x="1680" y="3184"/>
                </a:moveTo>
                <a:lnTo>
                  <a:pt x="1680" y="3179"/>
                </a:lnTo>
                <a:lnTo>
                  <a:pt x="1690" y="3179"/>
                </a:lnTo>
                <a:lnTo>
                  <a:pt x="1699" y="3179"/>
                </a:lnTo>
                <a:lnTo>
                  <a:pt x="1699" y="3184"/>
                </a:lnTo>
                <a:lnTo>
                  <a:pt x="1692" y="3184"/>
                </a:lnTo>
                <a:lnTo>
                  <a:pt x="1680" y="3184"/>
                </a:lnTo>
                <a:close/>
                <a:moveTo>
                  <a:pt x="1623" y="3186"/>
                </a:moveTo>
                <a:lnTo>
                  <a:pt x="1623" y="3181"/>
                </a:lnTo>
                <a:lnTo>
                  <a:pt x="1630" y="3181"/>
                </a:lnTo>
                <a:lnTo>
                  <a:pt x="1642" y="3181"/>
                </a:lnTo>
                <a:lnTo>
                  <a:pt x="1642" y="3186"/>
                </a:lnTo>
                <a:lnTo>
                  <a:pt x="1630" y="3186"/>
                </a:lnTo>
                <a:lnTo>
                  <a:pt x="1623" y="3186"/>
                </a:lnTo>
                <a:close/>
                <a:moveTo>
                  <a:pt x="1565" y="3186"/>
                </a:moveTo>
                <a:lnTo>
                  <a:pt x="1565" y="3181"/>
                </a:lnTo>
                <a:lnTo>
                  <a:pt x="1569" y="3181"/>
                </a:lnTo>
                <a:lnTo>
                  <a:pt x="1584" y="3183"/>
                </a:lnTo>
                <a:lnTo>
                  <a:pt x="1584" y="3188"/>
                </a:lnTo>
                <a:lnTo>
                  <a:pt x="1569" y="3186"/>
                </a:lnTo>
                <a:lnTo>
                  <a:pt x="1565" y="3186"/>
                </a:lnTo>
                <a:close/>
                <a:moveTo>
                  <a:pt x="1508" y="3184"/>
                </a:moveTo>
                <a:lnTo>
                  <a:pt x="1508" y="3179"/>
                </a:lnTo>
                <a:lnTo>
                  <a:pt x="1527" y="3181"/>
                </a:lnTo>
                <a:lnTo>
                  <a:pt x="1527" y="3186"/>
                </a:lnTo>
                <a:lnTo>
                  <a:pt x="1508" y="3184"/>
                </a:lnTo>
                <a:close/>
                <a:moveTo>
                  <a:pt x="1508" y="3184"/>
                </a:moveTo>
                <a:lnTo>
                  <a:pt x="1508" y="3179"/>
                </a:lnTo>
                <a:lnTo>
                  <a:pt x="1508" y="3179"/>
                </a:lnTo>
                <a:lnTo>
                  <a:pt x="1508" y="3184"/>
                </a:lnTo>
                <a:lnTo>
                  <a:pt x="1508" y="3184"/>
                </a:lnTo>
                <a:close/>
                <a:moveTo>
                  <a:pt x="1450" y="3181"/>
                </a:moveTo>
                <a:lnTo>
                  <a:pt x="1450" y="3175"/>
                </a:lnTo>
                <a:lnTo>
                  <a:pt x="1467" y="3177"/>
                </a:lnTo>
                <a:lnTo>
                  <a:pt x="1469" y="3177"/>
                </a:lnTo>
                <a:lnTo>
                  <a:pt x="1469" y="3183"/>
                </a:lnTo>
                <a:lnTo>
                  <a:pt x="1467" y="3183"/>
                </a:lnTo>
                <a:lnTo>
                  <a:pt x="1450" y="3181"/>
                </a:lnTo>
                <a:close/>
                <a:moveTo>
                  <a:pt x="1393" y="3175"/>
                </a:moveTo>
                <a:lnTo>
                  <a:pt x="1393" y="3169"/>
                </a:lnTo>
                <a:lnTo>
                  <a:pt x="1406" y="3171"/>
                </a:lnTo>
                <a:lnTo>
                  <a:pt x="1412" y="3171"/>
                </a:lnTo>
                <a:lnTo>
                  <a:pt x="1412" y="3177"/>
                </a:lnTo>
                <a:lnTo>
                  <a:pt x="1406" y="3177"/>
                </a:lnTo>
                <a:lnTo>
                  <a:pt x="1393" y="3175"/>
                </a:lnTo>
                <a:close/>
                <a:moveTo>
                  <a:pt x="1335" y="3167"/>
                </a:moveTo>
                <a:lnTo>
                  <a:pt x="1337" y="3161"/>
                </a:lnTo>
                <a:lnTo>
                  <a:pt x="1346" y="3163"/>
                </a:lnTo>
                <a:lnTo>
                  <a:pt x="1356" y="3163"/>
                </a:lnTo>
                <a:lnTo>
                  <a:pt x="1354" y="3169"/>
                </a:lnTo>
                <a:lnTo>
                  <a:pt x="1345" y="3169"/>
                </a:lnTo>
                <a:lnTo>
                  <a:pt x="1335" y="3167"/>
                </a:lnTo>
                <a:close/>
                <a:moveTo>
                  <a:pt x="1279" y="3156"/>
                </a:moveTo>
                <a:lnTo>
                  <a:pt x="1279" y="3150"/>
                </a:lnTo>
                <a:lnTo>
                  <a:pt x="1287" y="3152"/>
                </a:lnTo>
                <a:lnTo>
                  <a:pt x="1298" y="3154"/>
                </a:lnTo>
                <a:lnTo>
                  <a:pt x="1297" y="3160"/>
                </a:lnTo>
                <a:lnTo>
                  <a:pt x="1285" y="3158"/>
                </a:lnTo>
                <a:lnTo>
                  <a:pt x="1279" y="3156"/>
                </a:lnTo>
                <a:close/>
                <a:moveTo>
                  <a:pt x="1222" y="3144"/>
                </a:moveTo>
                <a:lnTo>
                  <a:pt x="1224" y="3138"/>
                </a:lnTo>
                <a:lnTo>
                  <a:pt x="1229" y="3140"/>
                </a:lnTo>
                <a:lnTo>
                  <a:pt x="1243" y="3142"/>
                </a:lnTo>
                <a:lnTo>
                  <a:pt x="1241" y="3148"/>
                </a:lnTo>
                <a:lnTo>
                  <a:pt x="1228" y="3146"/>
                </a:lnTo>
                <a:lnTo>
                  <a:pt x="1222" y="3144"/>
                </a:lnTo>
                <a:close/>
                <a:moveTo>
                  <a:pt x="1166" y="3129"/>
                </a:moveTo>
                <a:lnTo>
                  <a:pt x="1168" y="3123"/>
                </a:lnTo>
                <a:lnTo>
                  <a:pt x="1172" y="3125"/>
                </a:lnTo>
                <a:lnTo>
                  <a:pt x="1187" y="3129"/>
                </a:lnTo>
                <a:lnTo>
                  <a:pt x="1185" y="3135"/>
                </a:lnTo>
                <a:lnTo>
                  <a:pt x="1170" y="3131"/>
                </a:lnTo>
                <a:lnTo>
                  <a:pt x="1166" y="3129"/>
                </a:lnTo>
                <a:close/>
                <a:moveTo>
                  <a:pt x="1110" y="3113"/>
                </a:moveTo>
                <a:lnTo>
                  <a:pt x="1112" y="3108"/>
                </a:lnTo>
                <a:lnTo>
                  <a:pt x="1114" y="3108"/>
                </a:lnTo>
                <a:lnTo>
                  <a:pt x="1132" y="3113"/>
                </a:lnTo>
                <a:lnTo>
                  <a:pt x="1130" y="3119"/>
                </a:lnTo>
                <a:lnTo>
                  <a:pt x="1112" y="3113"/>
                </a:lnTo>
                <a:lnTo>
                  <a:pt x="1110" y="3113"/>
                </a:lnTo>
                <a:close/>
                <a:moveTo>
                  <a:pt x="1057" y="3094"/>
                </a:moveTo>
                <a:lnTo>
                  <a:pt x="1059" y="3089"/>
                </a:lnTo>
                <a:lnTo>
                  <a:pt x="1059" y="3089"/>
                </a:lnTo>
                <a:lnTo>
                  <a:pt x="1076" y="3096"/>
                </a:lnTo>
                <a:lnTo>
                  <a:pt x="1074" y="3102"/>
                </a:lnTo>
                <a:lnTo>
                  <a:pt x="1057" y="3094"/>
                </a:lnTo>
                <a:lnTo>
                  <a:pt x="1057" y="3094"/>
                </a:lnTo>
                <a:close/>
                <a:moveTo>
                  <a:pt x="1003" y="3075"/>
                </a:moveTo>
                <a:lnTo>
                  <a:pt x="1005" y="3069"/>
                </a:lnTo>
                <a:lnTo>
                  <a:pt x="1022" y="3075"/>
                </a:lnTo>
                <a:lnTo>
                  <a:pt x="1022" y="3077"/>
                </a:lnTo>
                <a:lnTo>
                  <a:pt x="1020" y="3081"/>
                </a:lnTo>
                <a:lnTo>
                  <a:pt x="1020" y="3081"/>
                </a:lnTo>
                <a:lnTo>
                  <a:pt x="1003" y="3075"/>
                </a:lnTo>
                <a:close/>
                <a:moveTo>
                  <a:pt x="949" y="3052"/>
                </a:moveTo>
                <a:lnTo>
                  <a:pt x="951" y="3046"/>
                </a:lnTo>
                <a:lnTo>
                  <a:pt x="968" y="3054"/>
                </a:lnTo>
                <a:lnTo>
                  <a:pt x="968" y="3054"/>
                </a:lnTo>
                <a:lnTo>
                  <a:pt x="967" y="3060"/>
                </a:lnTo>
                <a:lnTo>
                  <a:pt x="965" y="3060"/>
                </a:lnTo>
                <a:lnTo>
                  <a:pt x="949" y="3052"/>
                </a:lnTo>
                <a:close/>
                <a:moveTo>
                  <a:pt x="898" y="3027"/>
                </a:moveTo>
                <a:lnTo>
                  <a:pt x="899" y="3023"/>
                </a:lnTo>
                <a:lnTo>
                  <a:pt x="915" y="3029"/>
                </a:lnTo>
                <a:lnTo>
                  <a:pt x="917" y="3031"/>
                </a:lnTo>
                <a:lnTo>
                  <a:pt x="915" y="3037"/>
                </a:lnTo>
                <a:lnTo>
                  <a:pt x="913" y="3035"/>
                </a:lnTo>
                <a:lnTo>
                  <a:pt x="898" y="3027"/>
                </a:lnTo>
                <a:close/>
                <a:moveTo>
                  <a:pt x="846" y="3002"/>
                </a:moveTo>
                <a:lnTo>
                  <a:pt x="848" y="2996"/>
                </a:lnTo>
                <a:lnTo>
                  <a:pt x="863" y="3004"/>
                </a:lnTo>
                <a:lnTo>
                  <a:pt x="865" y="3006"/>
                </a:lnTo>
                <a:lnTo>
                  <a:pt x="863" y="3010"/>
                </a:lnTo>
                <a:lnTo>
                  <a:pt x="859" y="3010"/>
                </a:lnTo>
                <a:lnTo>
                  <a:pt x="846" y="3002"/>
                </a:lnTo>
                <a:close/>
                <a:moveTo>
                  <a:pt x="796" y="2973"/>
                </a:moveTo>
                <a:lnTo>
                  <a:pt x="798" y="2970"/>
                </a:lnTo>
                <a:lnTo>
                  <a:pt x="811" y="2977"/>
                </a:lnTo>
                <a:lnTo>
                  <a:pt x="815" y="2979"/>
                </a:lnTo>
                <a:lnTo>
                  <a:pt x="811" y="2983"/>
                </a:lnTo>
                <a:lnTo>
                  <a:pt x="809" y="2981"/>
                </a:lnTo>
                <a:lnTo>
                  <a:pt x="796" y="2973"/>
                </a:lnTo>
                <a:close/>
                <a:moveTo>
                  <a:pt x="746" y="2945"/>
                </a:moveTo>
                <a:lnTo>
                  <a:pt x="750" y="2939"/>
                </a:lnTo>
                <a:lnTo>
                  <a:pt x="761" y="2947"/>
                </a:lnTo>
                <a:lnTo>
                  <a:pt x="765" y="2948"/>
                </a:lnTo>
                <a:lnTo>
                  <a:pt x="763" y="2954"/>
                </a:lnTo>
                <a:lnTo>
                  <a:pt x="759" y="2952"/>
                </a:lnTo>
                <a:lnTo>
                  <a:pt x="746" y="2945"/>
                </a:lnTo>
                <a:close/>
                <a:moveTo>
                  <a:pt x="698" y="2912"/>
                </a:moveTo>
                <a:lnTo>
                  <a:pt x="702" y="2908"/>
                </a:lnTo>
                <a:lnTo>
                  <a:pt x="713" y="2916"/>
                </a:lnTo>
                <a:lnTo>
                  <a:pt x="717" y="2918"/>
                </a:lnTo>
                <a:lnTo>
                  <a:pt x="713" y="2924"/>
                </a:lnTo>
                <a:lnTo>
                  <a:pt x="711" y="2922"/>
                </a:lnTo>
                <a:lnTo>
                  <a:pt x="698" y="2912"/>
                </a:lnTo>
                <a:close/>
                <a:moveTo>
                  <a:pt x="650" y="2879"/>
                </a:moveTo>
                <a:lnTo>
                  <a:pt x="654" y="2874"/>
                </a:lnTo>
                <a:lnTo>
                  <a:pt x="667" y="2883"/>
                </a:lnTo>
                <a:lnTo>
                  <a:pt x="669" y="2885"/>
                </a:lnTo>
                <a:lnTo>
                  <a:pt x="665" y="2891"/>
                </a:lnTo>
                <a:lnTo>
                  <a:pt x="663" y="2889"/>
                </a:lnTo>
                <a:lnTo>
                  <a:pt x="650" y="2879"/>
                </a:lnTo>
                <a:close/>
                <a:moveTo>
                  <a:pt x="604" y="2845"/>
                </a:moveTo>
                <a:lnTo>
                  <a:pt x="608" y="2839"/>
                </a:lnTo>
                <a:lnTo>
                  <a:pt x="621" y="2849"/>
                </a:lnTo>
                <a:lnTo>
                  <a:pt x="623" y="2851"/>
                </a:lnTo>
                <a:lnTo>
                  <a:pt x="619" y="2856"/>
                </a:lnTo>
                <a:lnTo>
                  <a:pt x="617" y="2854"/>
                </a:lnTo>
                <a:lnTo>
                  <a:pt x="604" y="2845"/>
                </a:lnTo>
                <a:close/>
                <a:moveTo>
                  <a:pt x="560" y="2808"/>
                </a:moveTo>
                <a:lnTo>
                  <a:pt x="564" y="2803"/>
                </a:lnTo>
                <a:lnTo>
                  <a:pt x="575" y="2814"/>
                </a:lnTo>
                <a:lnTo>
                  <a:pt x="579" y="2816"/>
                </a:lnTo>
                <a:lnTo>
                  <a:pt x="575" y="2820"/>
                </a:lnTo>
                <a:lnTo>
                  <a:pt x="571" y="2818"/>
                </a:lnTo>
                <a:lnTo>
                  <a:pt x="560" y="2808"/>
                </a:lnTo>
                <a:close/>
                <a:moveTo>
                  <a:pt x="518" y="2770"/>
                </a:moveTo>
                <a:lnTo>
                  <a:pt x="521" y="2764"/>
                </a:lnTo>
                <a:lnTo>
                  <a:pt x="533" y="2776"/>
                </a:lnTo>
                <a:lnTo>
                  <a:pt x="535" y="2778"/>
                </a:lnTo>
                <a:lnTo>
                  <a:pt x="531" y="2782"/>
                </a:lnTo>
                <a:lnTo>
                  <a:pt x="529" y="2780"/>
                </a:lnTo>
                <a:lnTo>
                  <a:pt x="518" y="2770"/>
                </a:lnTo>
                <a:close/>
                <a:moveTo>
                  <a:pt x="475" y="2730"/>
                </a:moveTo>
                <a:lnTo>
                  <a:pt x="479" y="2726"/>
                </a:lnTo>
                <a:lnTo>
                  <a:pt x="491" y="2737"/>
                </a:lnTo>
                <a:lnTo>
                  <a:pt x="493" y="2739"/>
                </a:lnTo>
                <a:lnTo>
                  <a:pt x="489" y="2743"/>
                </a:lnTo>
                <a:lnTo>
                  <a:pt x="487" y="2741"/>
                </a:lnTo>
                <a:lnTo>
                  <a:pt x="475" y="2730"/>
                </a:lnTo>
                <a:close/>
                <a:moveTo>
                  <a:pt x="435" y="2689"/>
                </a:moveTo>
                <a:lnTo>
                  <a:pt x="439" y="2684"/>
                </a:lnTo>
                <a:lnTo>
                  <a:pt x="450" y="2697"/>
                </a:lnTo>
                <a:lnTo>
                  <a:pt x="452" y="2699"/>
                </a:lnTo>
                <a:lnTo>
                  <a:pt x="449" y="2703"/>
                </a:lnTo>
                <a:lnTo>
                  <a:pt x="447" y="2701"/>
                </a:lnTo>
                <a:lnTo>
                  <a:pt x="435" y="2689"/>
                </a:lnTo>
                <a:close/>
                <a:moveTo>
                  <a:pt x="397" y="2645"/>
                </a:moveTo>
                <a:lnTo>
                  <a:pt x="401" y="2642"/>
                </a:lnTo>
                <a:lnTo>
                  <a:pt x="412" y="2655"/>
                </a:lnTo>
                <a:lnTo>
                  <a:pt x="412" y="2657"/>
                </a:lnTo>
                <a:lnTo>
                  <a:pt x="408" y="2661"/>
                </a:lnTo>
                <a:lnTo>
                  <a:pt x="406" y="2659"/>
                </a:lnTo>
                <a:lnTo>
                  <a:pt x="397" y="2645"/>
                </a:lnTo>
                <a:close/>
                <a:moveTo>
                  <a:pt x="358" y="2601"/>
                </a:moveTo>
                <a:lnTo>
                  <a:pt x="362" y="2599"/>
                </a:lnTo>
                <a:lnTo>
                  <a:pt x="374" y="2611"/>
                </a:lnTo>
                <a:lnTo>
                  <a:pt x="376" y="2613"/>
                </a:lnTo>
                <a:lnTo>
                  <a:pt x="372" y="2617"/>
                </a:lnTo>
                <a:lnTo>
                  <a:pt x="370" y="2615"/>
                </a:lnTo>
                <a:lnTo>
                  <a:pt x="358" y="2601"/>
                </a:lnTo>
                <a:close/>
                <a:moveTo>
                  <a:pt x="324" y="2557"/>
                </a:moveTo>
                <a:lnTo>
                  <a:pt x="328" y="2553"/>
                </a:lnTo>
                <a:lnTo>
                  <a:pt x="337" y="2567"/>
                </a:lnTo>
                <a:lnTo>
                  <a:pt x="339" y="2569"/>
                </a:lnTo>
                <a:lnTo>
                  <a:pt x="335" y="2572"/>
                </a:lnTo>
                <a:lnTo>
                  <a:pt x="333" y="2571"/>
                </a:lnTo>
                <a:lnTo>
                  <a:pt x="324" y="2557"/>
                </a:lnTo>
                <a:close/>
                <a:moveTo>
                  <a:pt x="289" y="2511"/>
                </a:moveTo>
                <a:lnTo>
                  <a:pt x="293" y="2507"/>
                </a:lnTo>
                <a:lnTo>
                  <a:pt x="303" y="2521"/>
                </a:lnTo>
                <a:lnTo>
                  <a:pt x="305" y="2523"/>
                </a:lnTo>
                <a:lnTo>
                  <a:pt x="301" y="2526"/>
                </a:lnTo>
                <a:lnTo>
                  <a:pt x="299" y="2524"/>
                </a:lnTo>
                <a:lnTo>
                  <a:pt x="289" y="2511"/>
                </a:lnTo>
                <a:close/>
                <a:moveTo>
                  <a:pt x="257" y="2463"/>
                </a:moveTo>
                <a:lnTo>
                  <a:pt x="261" y="2459"/>
                </a:lnTo>
                <a:lnTo>
                  <a:pt x="270" y="2475"/>
                </a:lnTo>
                <a:lnTo>
                  <a:pt x="272" y="2475"/>
                </a:lnTo>
                <a:lnTo>
                  <a:pt x="266" y="2478"/>
                </a:lnTo>
                <a:lnTo>
                  <a:pt x="266" y="2477"/>
                </a:lnTo>
                <a:lnTo>
                  <a:pt x="257" y="2463"/>
                </a:lnTo>
                <a:close/>
                <a:moveTo>
                  <a:pt x="226" y="2413"/>
                </a:moveTo>
                <a:lnTo>
                  <a:pt x="232" y="2411"/>
                </a:lnTo>
                <a:lnTo>
                  <a:pt x="239" y="2427"/>
                </a:lnTo>
                <a:lnTo>
                  <a:pt x="241" y="2427"/>
                </a:lnTo>
                <a:lnTo>
                  <a:pt x="236" y="2430"/>
                </a:lnTo>
                <a:lnTo>
                  <a:pt x="236" y="2429"/>
                </a:lnTo>
                <a:lnTo>
                  <a:pt x="226" y="2413"/>
                </a:lnTo>
                <a:close/>
                <a:moveTo>
                  <a:pt x="197" y="2363"/>
                </a:moveTo>
                <a:lnTo>
                  <a:pt x="203" y="2361"/>
                </a:lnTo>
                <a:lnTo>
                  <a:pt x="211" y="2377"/>
                </a:lnTo>
                <a:lnTo>
                  <a:pt x="211" y="2377"/>
                </a:lnTo>
                <a:lnTo>
                  <a:pt x="207" y="2381"/>
                </a:lnTo>
                <a:lnTo>
                  <a:pt x="205" y="2379"/>
                </a:lnTo>
                <a:lnTo>
                  <a:pt x="197" y="2363"/>
                </a:lnTo>
                <a:close/>
                <a:moveTo>
                  <a:pt x="170" y="2313"/>
                </a:moveTo>
                <a:lnTo>
                  <a:pt x="176" y="2310"/>
                </a:lnTo>
                <a:lnTo>
                  <a:pt x="184" y="2327"/>
                </a:lnTo>
                <a:lnTo>
                  <a:pt x="184" y="2327"/>
                </a:lnTo>
                <a:lnTo>
                  <a:pt x="178" y="2331"/>
                </a:lnTo>
                <a:lnTo>
                  <a:pt x="178" y="2329"/>
                </a:lnTo>
                <a:lnTo>
                  <a:pt x="170" y="2313"/>
                </a:lnTo>
                <a:close/>
                <a:moveTo>
                  <a:pt x="145" y="2262"/>
                </a:moveTo>
                <a:lnTo>
                  <a:pt x="151" y="2258"/>
                </a:lnTo>
                <a:lnTo>
                  <a:pt x="157" y="2275"/>
                </a:lnTo>
                <a:lnTo>
                  <a:pt x="159" y="2275"/>
                </a:lnTo>
                <a:lnTo>
                  <a:pt x="153" y="2279"/>
                </a:lnTo>
                <a:lnTo>
                  <a:pt x="153" y="2277"/>
                </a:lnTo>
                <a:lnTo>
                  <a:pt x="145" y="2262"/>
                </a:lnTo>
                <a:close/>
                <a:moveTo>
                  <a:pt x="122" y="2208"/>
                </a:moveTo>
                <a:lnTo>
                  <a:pt x="126" y="2206"/>
                </a:lnTo>
                <a:lnTo>
                  <a:pt x="134" y="2221"/>
                </a:lnTo>
                <a:lnTo>
                  <a:pt x="134" y="2223"/>
                </a:lnTo>
                <a:lnTo>
                  <a:pt x="130" y="2225"/>
                </a:lnTo>
                <a:lnTo>
                  <a:pt x="128" y="2223"/>
                </a:lnTo>
                <a:lnTo>
                  <a:pt x="122" y="2208"/>
                </a:lnTo>
                <a:close/>
                <a:moveTo>
                  <a:pt x="101" y="2154"/>
                </a:moveTo>
                <a:lnTo>
                  <a:pt x="105" y="2152"/>
                </a:lnTo>
                <a:lnTo>
                  <a:pt x="113" y="2168"/>
                </a:lnTo>
                <a:lnTo>
                  <a:pt x="113" y="2170"/>
                </a:lnTo>
                <a:lnTo>
                  <a:pt x="107" y="2173"/>
                </a:lnTo>
                <a:lnTo>
                  <a:pt x="107" y="2170"/>
                </a:lnTo>
                <a:lnTo>
                  <a:pt x="101" y="2154"/>
                </a:lnTo>
                <a:close/>
                <a:moveTo>
                  <a:pt x="80" y="2100"/>
                </a:moveTo>
                <a:lnTo>
                  <a:pt x="86" y="2099"/>
                </a:lnTo>
                <a:lnTo>
                  <a:pt x="92" y="2114"/>
                </a:lnTo>
                <a:lnTo>
                  <a:pt x="94" y="2116"/>
                </a:lnTo>
                <a:lnTo>
                  <a:pt x="88" y="2118"/>
                </a:lnTo>
                <a:lnTo>
                  <a:pt x="86" y="2116"/>
                </a:lnTo>
                <a:lnTo>
                  <a:pt x="80" y="2100"/>
                </a:lnTo>
                <a:close/>
                <a:moveTo>
                  <a:pt x="63" y="2045"/>
                </a:moveTo>
                <a:lnTo>
                  <a:pt x="69" y="2043"/>
                </a:lnTo>
                <a:lnTo>
                  <a:pt x="74" y="2058"/>
                </a:lnTo>
                <a:lnTo>
                  <a:pt x="74" y="2062"/>
                </a:lnTo>
                <a:lnTo>
                  <a:pt x="69" y="2064"/>
                </a:lnTo>
                <a:lnTo>
                  <a:pt x="69" y="2060"/>
                </a:lnTo>
                <a:lnTo>
                  <a:pt x="63" y="2045"/>
                </a:lnTo>
                <a:close/>
                <a:moveTo>
                  <a:pt x="48" y="1989"/>
                </a:moveTo>
                <a:lnTo>
                  <a:pt x="53" y="1989"/>
                </a:lnTo>
                <a:lnTo>
                  <a:pt x="57" y="2003"/>
                </a:lnTo>
                <a:lnTo>
                  <a:pt x="59" y="2006"/>
                </a:lnTo>
                <a:lnTo>
                  <a:pt x="53" y="2008"/>
                </a:lnTo>
                <a:lnTo>
                  <a:pt x="51" y="2005"/>
                </a:lnTo>
                <a:lnTo>
                  <a:pt x="48" y="1989"/>
                </a:lnTo>
                <a:close/>
                <a:moveTo>
                  <a:pt x="36" y="1934"/>
                </a:moveTo>
                <a:lnTo>
                  <a:pt x="40" y="1932"/>
                </a:lnTo>
                <a:lnTo>
                  <a:pt x="44" y="1945"/>
                </a:lnTo>
                <a:lnTo>
                  <a:pt x="46" y="1951"/>
                </a:lnTo>
                <a:lnTo>
                  <a:pt x="40" y="1953"/>
                </a:lnTo>
                <a:lnTo>
                  <a:pt x="38" y="1947"/>
                </a:lnTo>
                <a:lnTo>
                  <a:pt x="36" y="1934"/>
                </a:lnTo>
                <a:close/>
                <a:moveTo>
                  <a:pt x="25" y="1878"/>
                </a:moveTo>
                <a:lnTo>
                  <a:pt x="30" y="1876"/>
                </a:lnTo>
                <a:lnTo>
                  <a:pt x="32" y="1888"/>
                </a:lnTo>
                <a:lnTo>
                  <a:pt x="32" y="1895"/>
                </a:lnTo>
                <a:lnTo>
                  <a:pt x="26" y="1895"/>
                </a:lnTo>
                <a:lnTo>
                  <a:pt x="26" y="1889"/>
                </a:lnTo>
                <a:lnTo>
                  <a:pt x="25" y="1878"/>
                </a:lnTo>
                <a:close/>
                <a:moveTo>
                  <a:pt x="15" y="1820"/>
                </a:moveTo>
                <a:lnTo>
                  <a:pt x="21" y="1818"/>
                </a:lnTo>
                <a:lnTo>
                  <a:pt x="23" y="1830"/>
                </a:lnTo>
                <a:lnTo>
                  <a:pt x="23" y="1838"/>
                </a:lnTo>
                <a:lnTo>
                  <a:pt x="17" y="1840"/>
                </a:lnTo>
                <a:lnTo>
                  <a:pt x="17" y="1830"/>
                </a:lnTo>
                <a:lnTo>
                  <a:pt x="15" y="1820"/>
                </a:lnTo>
                <a:close/>
                <a:moveTo>
                  <a:pt x="7" y="1763"/>
                </a:moveTo>
                <a:lnTo>
                  <a:pt x="13" y="1763"/>
                </a:lnTo>
                <a:lnTo>
                  <a:pt x="15" y="1770"/>
                </a:lnTo>
                <a:lnTo>
                  <a:pt x="15" y="1782"/>
                </a:lnTo>
                <a:lnTo>
                  <a:pt x="9" y="1782"/>
                </a:lnTo>
                <a:lnTo>
                  <a:pt x="9" y="1770"/>
                </a:lnTo>
                <a:lnTo>
                  <a:pt x="7" y="1763"/>
                </a:lnTo>
                <a:close/>
                <a:moveTo>
                  <a:pt x="3" y="1705"/>
                </a:moveTo>
                <a:lnTo>
                  <a:pt x="9" y="1705"/>
                </a:lnTo>
                <a:lnTo>
                  <a:pt x="9" y="1711"/>
                </a:lnTo>
                <a:lnTo>
                  <a:pt x="9" y="1724"/>
                </a:lnTo>
                <a:lnTo>
                  <a:pt x="3" y="1724"/>
                </a:lnTo>
                <a:lnTo>
                  <a:pt x="3" y="1711"/>
                </a:lnTo>
                <a:lnTo>
                  <a:pt x="3" y="1705"/>
                </a:lnTo>
                <a:close/>
                <a:moveTo>
                  <a:pt x="0" y="1648"/>
                </a:moveTo>
                <a:lnTo>
                  <a:pt x="5" y="1648"/>
                </a:lnTo>
                <a:lnTo>
                  <a:pt x="5" y="1650"/>
                </a:lnTo>
                <a:lnTo>
                  <a:pt x="5" y="1667"/>
                </a:lnTo>
                <a:lnTo>
                  <a:pt x="0" y="1667"/>
                </a:lnTo>
                <a:lnTo>
                  <a:pt x="0" y="1652"/>
                </a:lnTo>
                <a:lnTo>
                  <a:pt x="0" y="1648"/>
                </a:lnTo>
                <a:close/>
                <a:moveTo>
                  <a:pt x="0" y="1590"/>
                </a:moveTo>
                <a:lnTo>
                  <a:pt x="5" y="1590"/>
                </a:lnTo>
                <a:lnTo>
                  <a:pt x="5" y="1609"/>
                </a:lnTo>
                <a:lnTo>
                  <a:pt x="0" y="1609"/>
                </a:lnTo>
                <a:lnTo>
                  <a:pt x="0" y="1590"/>
                </a:lnTo>
                <a:close/>
                <a:moveTo>
                  <a:pt x="0" y="1533"/>
                </a:moveTo>
                <a:lnTo>
                  <a:pt x="5" y="1533"/>
                </a:lnTo>
                <a:lnTo>
                  <a:pt x="5" y="1550"/>
                </a:lnTo>
                <a:lnTo>
                  <a:pt x="5" y="1552"/>
                </a:lnTo>
                <a:lnTo>
                  <a:pt x="0" y="1552"/>
                </a:lnTo>
                <a:lnTo>
                  <a:pt x="0" y="1548"/>
                </a:lnTo>
                <a:lnTo>
                  <a:pt x="0" y="1533"/>
                </a:lnTo>
                <a:close/>
              </a:path>
            </a:pathLst>
          </a:custGeom>
          <a:solidFill>
            <a:srgbClr val="666666"/>
          </a:solidFill>
          <a:ln w="9525">
            <a:solidFill>
              <a:srgbClr val="579BCB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1"/>
          <p:cNvSpPr>
            <a:spLocks noEditPoints="1"/>
          </p:cNvSpPr>
          <p:nvPr userDrawn="1"/>
        </p:nvSpPr>
        <p:spPr bwMode="auto">
          <a:xfrm>
            <a:off x="3990771" y="2584413"/>
            <a:ext cx="2127276" cy="2127276"/>
          </a:xfrm>
          <a:custGeom>
            <a:avLst/>
            <a:gdLst>
              <a:gd name="T0" fmla="*/ 1235 w 2112"/>
              <a:gd name="T1" fmla="*/ 13 h 2112"/>
              <a:gd name="T2" fmla="*/ 1358 w 2112"/>
              <a:gd name="T3" fmla="*/ 42 h 2112"/>
              <a:gd name="T4" fmla="*/ 1412 w 2112"/>
              <a:gd name="T5" fmla="*/ 61 h 2112"/>
              <a:gd name="T6" fmla="*/ 1698 w 2112"/>
              <a:gd name="T7" fmla="*/ 217 h 2112"/>
              <a:gd name="T8" fmla="*/ 1792 w 2112"/>
              <a:gd name="T9" fmla="*/ 297 h 2112"/>
              <a:gd name="T10" fmla="*/ 1838 w 2112"/>
              <a:gd name="T11" fmla="*/ 345 h 2112"/>
              <a:gd name="T12" fmla="*/ 1911 w 2112"/>
              <a:gd name="T13" fmla="*/ 435 h 2112"/>
              <a:gd name="T14" fmla="*/ 1986 w 2112"/>
              <a:gd name="T15" fmla="*/ 550 h 2112"/>
              <a:gd name="T16" fmla="*/ 2007 w 2112"/>
              <a:gd name="T17" fmla="*/ 595 h 2112"/>
              <a:gd name="T18" fmla="*/ 2095 w 2112"/>
              <a:gd name="T19" fmla="*/ 859 h 2112"/>
              <a:gd name="T20" fmla="*/ 2095 w 2112"/>
              <a:gd name="T21" fmla="*/ 911 h 2112"/>
              <a:gd name="T22" fmla="*/ 2108 w 2112"/>
              <a:gd name="T23" fmla="*/ 965 h 2112"/>
              <a:gd name="T24" fmla="*/ 2105 w 2112"/>
              <a:gd name="T25" fmla="*/ 1090 h 2112"/>
              <a:gd name="T26" fmla="*/ 2108 w 2112"/>
              <a:gd name="T27" fmla="*/ 1161 h 2112"/>
              <a:gd name="T28" fmla="*/ 2099 w 2112"/>
              <a:gd name="T29" fmla="*/ 1226 h 2112"/>
              <a:gd name="T30" fmla="*/ 2085 w 2112"/>
              <a:gd name="T31" fmla="*/ 1299 h 2112"/>
              <a:gd name="T32" fmla="*/ 2087 w 2112"/>
              <a:gd name="T33" fmla="*/ 1293 h 2112"/>
              <a:gd name="T34" fmla="*/ 2072 w 2112"/>
              <a:gd name="T35" fmla="*/ 1351 h 2112"/>
              <a:gd name="T36" fmla="*/ 2043 w 2112"/>
              <a:gd name="T37" fmla="*/ 1412 h 2112"/>
              <a:gd name="T38" fmla="*/ 1987 w 2112"/>
              <a:gd name="T39" fmla="*/ 1539 h 2112"/>
              <a:gd name="T40" fmla="*/ 1895 w 2112"/>
              <a:gd name="T41" fmla="*/ 1698 h 2112"/>
              <a:gd name="T42" fmla="*/ 1819 w 2112"/>
              <a:gd name="T43" fmla="*/ 1788 h 2112"/>
              <a:gd name="T44" fmla="*/ 1717 w 2112"/>
              <a:gd name="T45" fmla="*/ 1882 h 2112"/>
              <a:gd name="T46" fmla="*/ 1608 w 2112"/>
              <a:gd name="T47" fmla="*/ 1959 h 2112"/>
              <a:gd name="T48" fmla="*/ 1516 w 2112"/>
              <a:gd name="T49" fmla="*/ 2009 h 2112"/>
              <a:gd name="T50" fmla="*/ 1379 w 2112"/>
              <a:gd name="T51" fmla="*/ 2062 h 2112"/>
              <a:gd name="T52" fmla="*/ 1130 w 2112"/>
              <a:gd name="T53" fmla="*/ 2110 h 2112"/>
              <a:gd name="T54" fmla="*/ 944 w 2112"/>
              <a:gd name="T55" fmla="*/ 2106 h 2112"/>
              <a:gd name="T56" fmla="*/ 880 w 2112"/>
              <a:gd name="T57" fmla="*/ 2099 h 2112"/>
              <a:gd name="T58" fmla="*/ 748 w 2112"/>
              <a:gd name="T59" fmla="*/ 2068 h 2112"/>
              <a:gd name="T60" fmla="*/ 758 w 2112"/>
              <a:gd name="T61" fmla="*/ 2070 h 2112"/>
              <a:gd name="T62" fmla="*/ 627 w 2112"/>
              <a:gd name="T63" fmla="*/ 2022 h 2112"/>
              <a:gd name="T64" fmla="*/ 583 w 2112"/>
              <a:gd name="T65" fmla="*/ 2001 h 2112"/>
              <a:gd name="T66" fmla="*/ 468 w 2112"/>
              <a:gd name="T67" fmla="*/ 1934 h 2112"/>
              <a:gd name="T68" fmla="*/ 359 w 2112"/>
              <a:gd name="T69" fmla="*/ 1851 h 2112"/>
              <a:gd name="T70" fmla="*/ 364 w 2112"/>
              <a:gd name="T71" fmla="*/ 1855 h 2112"/>
              <a:gd name="T72" fmla="*/ 370 w 2112"/>
              <a:gd name="T73" fmla="*/ 1859 h 2112"/>
              <a:gd name="T74" fmla="*/ 374 w 2112"/>
              <a:gd name="T75" fmla="*/ 1865 h 2112"/>
              <a:gd name="T76" fmla="*/ 322 w 2112"/>
              <a:gd name="T77" fmla="*/ 1817 h 2112"/>
              <a:gd name="T78" fmla="*/ 197 w 2112"/>
              <a:gd name="T79" fmla="*/ 1673 h 2112"/>
              <a:gd name="T80" fmla="*/ 94 w 2112"/>
              <a:gd name="T81" fmla="*/ 1492 h 2112"/>
              <a:gd name="T82" fmla="*/ 73 w 2112"/>
              <a:gd name="T83" fmla="*/ 1446 h 2112"/>
              <a:gd name="T84" fmla="*/ 52 w 2112"/>
              <a:gd name="T85" fmla="*/ 1385 h 2112"/>
              <a:gd name="T86" fmla="*/ 54 w 2112"/>
              <a:gd name="T87" fmla="*/ 1395 h 2112"/>
              <a:gd name="T88" fmla="*/ 7 w 2112"/>
              <a:gd name="T89" fmla="*/ 1189 h 2112"/>
              <a:gd name="T90" fmla="*/ 2 w 2112"/>
              <a:gd name="T91" fmla="*/ 1126 h 2112"/>
              <a:gd name="T92" fmla="*/ 2 w 2112"/>
              <a:gd name="T93" fmla="*/ 1143 h 2112"/>
              <a:gd name="T94" fmla="*/ 0 w 2112"/>
              <a:gd name="T95" fmla="*/ 1001 h 2112"/>
              <a:gd name="T96" fmla="*/ 6 w 2112"/>
              <a:gd name="T97" fmla="*/ 930 h 2112"/>
              <a:gd name="T98" fmla="*/ 31 w 2112"/>
              <a:gd name="T99" fmla="*/ 831 h 2112"/>
              <a:gd name="T100" fmla="*/ 65 w 2112"/>
              <a:gd name="T101" fmla="*/ 687 h 2112"/>
              <a:gd name="T102" fmla="*/ 88 w 2112"/>
              <a:gd name="T103" fmla="*/ 631 h 2112"/>
              <a:gd name="T104" fmla="*/ 142 w 2112"/>
              <a:gd name="T105" fmla="*/ 526 h 2112"/>
              <a:gd name="T106" fmla="*/ 213 w 2112"/>
              <a:gd name="T107" fmla="*/ 420 h 2112"/>
              <a:gd name="T108" fmla="*/ 453 w 2112"/>
              <a:gd name="T109" fmla="*/ 188 h 2112"/>
              <a:gd name="T110" fmla="*/ 564 w 2112"/>
              <a:gd name="T111" fmla="*/ 121 h 2112"/>
              <a:gd name="T112" fmla="*/ 606 w 2112"/>
              <a:gd name="T113" fmla="*/ 100 h 2112"/>
              <a:gd name="T114" fmla="*/ 735 w 2112"/>
              <a:gd name="T115" fmla="*/ 48 h 2112"/>
              <a:gd name="T116" fmla="*/ 729 w 2112"/>
              <a:gd name="T117" fmla="*/ 52 h 2112"/>
              <a:gd name="T118" fmla="*/ 721 w 2112"/>
              <a:gd name="T119" fmla="*/ 54 h 2112"/>
              <a:gd name="T120" fmla="*/ 785 w 2112"/>
              <a:gd name="T121" fmla="*/ 34 h 2112"/>
              <a:gd name="T122" fmla="*/ 842 w 2112"/>
              <a:gd name="T123" fmla="*/ 21 h 2112"/>
              <a:gd name="T124" fmla="*/ 1055 w 2112"/>
              <a:gd name="T12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12" h="2112">
                <a:moveTo>
                  <a:pt x="1088" y="0"/>
                </a:moveTo>
                <a:lnTo>
                  <a:pt x="1088" y="7"/>
                </a:lnTo>
                <a:lnTo>
                  <a:pt x="1099" y="7"/>
                </a:lnTo>
                <a:lnTo>
                  <a:pt x="1111" y="7"/>
                </a:lnTo>
                <a:lnTo>
                  <a:pt x="1111" y="0"/>
                </a:lnTo>
                <a:lnTo>
                  <a:pt x="1103" y="0"/>
                </a:lnTo>
                <a:lnTo>
                  <a:pt x="1095" y="0"/>
                </a:lnTo>
                <a:lnTo>
                  <a:pt x="1095" y="0"/>
                </a:lnTo>
                <a:lnTo>
                  <a:pt x="1095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0" y="0"/>
                </a:lnTo>
                <a:lnTo>
                  <a:pt x="1088" y="0"/>
                </a:lnTo>
                <a:close/>
                <a:moveTo>
                  <a:pt x="1151" y="4"/>
                </a:moveTo>
                <a:lnTo>
                  <a:pt x="1151" y="11"/>
                </a:lnTo>
                <a:lnTo>
                  <a:pt x="1162" y="13"/>
                </a:lnTo>
                <a:lnTo>
                  <a:pt x="1174" y="13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68" y="6"/>
                </a:lnTo>
                <a:lnTo>
                  <a:pt x="1161" y="4"/>
                </a:lnTo>
                <a:lnTo>
                  <a:pt x="1161" y="4"/>
                </a:lnTo>
                <a:lnTo>
                  <a:pt x="1161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5" y="4"/>
                </a:lnTo>
                <a:lnTo>
                  <a:pt x="1151" y="4"/>
                </a:lnTo>
                <a:close/>
                <a:moveTo>
                  <a:pt x="1214" y="11"/>
                </a:moveTo>
                <a:lnTo>
                  <a:pt x="1212" y="19"/>
                </a:lnTo>
                <a:lnTo>
                  <a:pt x="1226" y="21"/>
                </a:lnTo>
                <a:lnTo>
                  <a:pt x="1237" y="23"/>
                </a:lnTo>
                <a:lnTo>
                  <a:pt x="1237" y="15"/>
                </a:lnTo>
                <a:lnTo>
                  <a:pt x="1235" y="15"/>
                </a:lnTo>
                <a:lnTo>
                  <a:pt x="1235" y="15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28" y="13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0" y="11"/>
                </a:lnTo>
                <a:lnTo>
                  <a:pt x="1220" y="11"/>
                </a:lnTo>
                <a:lnTo>
                  <a:pt x="1220" y="11"/>
                </a:lnTo>
                <a:lnTo>
                  <a:pt x="1220" y="11"/>
                </a:lnTo>
                <a:lnTo>
                  <a:pt x="1218" y="11"/>
                </a:lnTo>
                <a:lnTo>
                  <a:pt x="1214" y="11"/>
                </a:lnTo>
                <a:close/>
                <a:moveTo>
                  <a:pt x="1278" y="23"/>
                </a:moveTo>
                <a:lnTo>
                  <a:pt x="1276" y="31"/>
                </a:lnTo>
                <a:lnTo>
                  <a:pt x="1287" y="32"/>
                </a:lnTo>
                <a:lnTo>
                  <a:pt x="1299" y="34"/>
                </a:lnTo>
                <a:lnTo>
                  <a:pt x="1301" y="27"/>
                </a:lnTo>
                <a:lnTo>
                  <a:pt x="1289" y="25"/>
                </a:lnTo>
                <a:lnTo>
                  <a:pt x="1278" y="23"/>
                </a:lnTo>
                <a:close/>
                <a:moveTo>
                  <a:pt x="1339" y="38"/>
                </a:moveTo>
                <a:lnTo>
                  <a:pt x="1337" y="46"/>
                </a:lnTo>
                <a:lnTo>
                  <a:pt x="1349" y="48"/>
                </a:lnTo>
                <a:lnTo>
                  <a:pt x="1360" y="52"/>
                </a:lnTo>
                <a:lnTo>
                  <a:pt x="1362" y="44"/>
                </a:lnTo>
                <a:lnTo>
                  <a:pt x="1360" y="44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49" y="40"/>
                </a:lnTo>
                <a:lnTo>
                  <a:pt x="1339" y="38"/>
                </a:lnTo>
                <a:close/>
                <a:moveTo>
                  <a:pt x="1400" y="57"/>
                </a:moveTo>
                <a:lnTo>
                  <a:pt x="1398" y="63"/>
                </a:lnTo>
                <a:lnTo>
                  <a:pt x="1410" y="69"/>
                </a:lnTo>
                <a:lnTo>
                  <a:pt x="1420" y="73"/>
                </a:lnTo>
                <a:lnTo>
                  <a:pt x="1423" y="65"/>
                </a:lnTo>
                <a:lnTo>
                  <a:pt x="1420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0" y="59"/>
                </a:lnTo>
                <a:lnTo>
                  <a:pt x="1408" y="59"/>
                </a:lnTo>
                <a:lnTo>
                  <a:pt x="1408" y="59"/>
                </a:lnTo>
                <a:lnTo>
                  <a:pt x="1404" y="57"/>
                </a:lnTo>
                <a:lnTo>
                  <a:pt x="1400" y="57"/>
                </a:lnTo>
                <a:close/>
                <a:moveTo>
                  <a:pt x="1460" y="78"/>
                </a:moveTo>
                <a:lnTo>
                  <a:pt x="1458" y="86"/>
                </a:lnTo>
                <a:lnTo>
                  <a:pt x="1468" y="92"/>
                </a:lnTo>
                <a:lnTo>
                  <a:pt x="1479" y="96"/>
                </a:lnTo>
                <a:lnTo>
                  <a:pt x="1483" y="88"/>
                </a:lnTo>
                <a:lnTo>
                  <a:pt x="1471" y="84"/>
                </a:lnTo>
                <a:lnTo>
                  <a:pt x="1460" y="78"/>
                </a:lnTo>
                <a:close/>
                <a:moveTo>
                  <a:pt x="1519" y="105"/>
                </a:moveTo>
                <a:lnTo>
                  <a:pt x="1516" y="113"/>
                </a:lnTo>
                <a:lnTo>
                  <a:pt x="1525" y="119"/>
                </a:lnTo>
                <a:lnTo>
                  <a:pt x="1537" y="123"/>
                </a:lnTo>
                <a:lnTo>
                  <a:pt x="1540" y="117"/>
                </a:lnTo>
                <a:lnTo>
                  <a:pt x="1537" y="115"/>
                </a:lnTo>
                <a:lnTo>
                  <a:pt x="1535" y="113"/>
                </a:lnTo>
                <a:lnTo>
                  <a:pt x="1527" y="109"/>
                </a:lnTo>
                <a:lnTo>
                  <a:pt x="1519" y="105"/>
                </a:lnTo>
                <a:close/>
                <a:moveTo>
                  <a:pt x="1575" y="136"/>
                </a:moveTo>
                <a:lnTo>
                  <a:pt x="1571" y="142"/>
                </a:lnTo>
                <a:lnTo>
                  <a:pt x="1581" y="148"/>
                </a:lnTo>
                <a:lnTo>
                  <a:pt x="1592" y="153"/>
                </a:lnTo>
                <a:lnTo>
                  <a:pt x="1596" y="148"/>
                </a:lnTo>
                <a:lnTo>
                  <a:pt x="1586" y="142"/>
                </a:lnTo>
                <a:lnTo>
                  <a:pt x="1575" y="136"/>
                </a:lnTo>
                <a:close/>
                <a:moveTo>
                  <a:pt x="1631" y="169"/>
                </a:moveTo>
                <a:lnTo>
                  <a:pt x="1625" y="174"/>
                </a:lnTo>
                <a:lnTo>
                  <a:pt x="1636" y="182"/>
                </a:lnTo>
                <a:lnTo>
                  <a:pt x="1646" y="188"/>
                </a:lnTo>
                <a:lnTo>
                  <a:pt x="1650" y="182"/>
                </a:lnTo>
                <a:lnTo>
                  <a:pt x="1642" y="176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69"/>
                </a:lnTo>
                <a:lnTo>
                  <a:pt x="1631" y="169"/>
                </a:lnTo>
                <a:close/>
                <a:moveTo>
                  <a:pt x="1682" y="205"/>
                </a:moveTo>
                <a:lnTo>
                  <a:pt x="1679" y="211"/>
                </a:lnTo>
                <a:lnTo>
                  <a:pt x="1688" y="219"/>
                </a:lnTo>
                <a:lnTo>
                  <a:pt x="1696" y="226"/>
                </a:lnTo>
                <a:lnTo>
                  <a:pt x="1702" y="219"/>
                </a:lnTo>
                <a:lnTo>
                  <a:pt x="1700" y="219"/>
                </a:lnTo>
                <a:lnTo>
                  <a:pt x="1698" y="217"/>
                </a:lnTo>
                <a:lnTo>
                  <a:pt x="1698" y="217"/>
                </a:lnTo>
                <a:lnTo>
                  <a:pt x="1698" y="217"/>
                </a:lnTo>
                <a:lnTo>
                  <a:pt x="1690" y="211"/>
                </a:lnTo>
                <a:lnTo>
                  <a:pt x="1682" y="205"/>
                </a:lnTo>
                <a:close/>
                <a:moveTo>
                  <a:pt x="1732" y="243"/>
                </a:moveTo>
                <a:lnTo>
                  <a:pt x="1728" y="249"/>
                </a:lnTo>
                <a:lnTo>
                  <a:pt x="1736" y="259"/>
                </a:lnTo>
                <a:lnTo>
                  <a:pt x="1746" y="266"/>
                </a:lnTo>
                <a:lnTo>
                  <a:pt x="1751" y="259"/>
                </a:lnTo>
                <a:lnTo>
                  <a:pt x="1744" y="253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4" y="245"/>
                </a:lnTo>
                <a:lnTo>
                  <a:pt x="1732" y="243"/>
                </a:lnTo>
                <a:close/>
                <a:moveTo>
                  <a:pt x="1780" y="286"/>
                </a:moveTo>
                <a:lnTo>
                  <a:pt x="1775" y="291"/>
                </a:lnTo>
                <a:lnTo>
                  <a:pt x="1784" y="301"/>
                </a:lnTo>
                <a:lnTo>
                  <a:pt x="1792" y="309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1"/>
                </a:lnTo>
                <a:lnTo>
                  <a:pt x="1798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4" y="299"/>
                </a:lnTo>
                <a:lnTo>
                  <a:pt x="1794" y="297"/>
                </a:lnTo>
                <a:lnTo>
                  <a:pt x="1794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88" y="293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6"/>
                </a:lnTo>
                <a:lnTo>
                  <a:pt x="1780" y="286"/>
                </a:lnTo>
                <a:lnTo>
                  <a:pt x="1780" y="286"/>
                </a:lnTo>
                <a:close/>
                <a:moveTo>
                  <a:pt x="1826" y="332"/>
                </a:moveTo>
                <a:lnTo>
                  <a:pt x="1821" y="337"/>
                </a:lnTo>
                <a:lnTo>
                  <a:pt x="1828" y="345"/>
                </a:lnTo>
                <a:lnTo>
                  <a:pt x="1836" y="355"/>
                </a:lnTo>
                <a:lnTo>
                  <a:pt x="1842" y="349"/>
                </a:lnTo>
                <a:lnTo>
                  <a:pt x="1842" y="349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2" y="337"/>
                </a:lnTo>
                <a:lnTo>
                  <a:pt x="1826" y="332"/>
                </a:lnTo>
                <a:close/>
                <a:moveTo>
                  <a:pt x="1869" y="380"/>
                </a:moveTo>
                <a:lnTo>
                  <a:pt x="1863" y="385"/>
                </a:lnTo>
                <a:lnTo>
                  <a:pt x="1870" y="393"/>
                </a:lnTo>
                <a:lnTo>
                  <a:pt x="1878" y="403"/>
                </a:lnTo>
                <a:lnTo>
                  <a:pt x="1884" y="399"/>
                </a:lnTo>
                <a:lnTo>
                  <a:pt x="1876" y="389"/>
                </a:lnTo>
                <a:lnTo>
                  <a:pt x="1869" y="380"/>
                </a:lnTo>
                <a:close/>
                <a:moveTo>
                  <a:pt x="1907" y="430"/>
                </a:moveTo>
                <a:lnTo>
                  <a:pt x="1901" y="435"/>
                </a:lnTo>
                <a:lnTo>
                  <a:pt x="1909" y="445"/>
                </a:lnTo>
                <a:lnTo>
                  <a:pt x="1915" y="455"/>
                </a:lnTo>
                <a:lnTo>
                  <a:pt x="1922" y="449"/>
                </a:lnTo>
                <a:lnTo>
                  <a:pt x="1918" y="445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1" y="435"/>
                </a:lnTo>
                <a:lnTo>
                  <a:pt x="1907" y="430"/>
                </a:lnTo>
                <a:close/>
                <a:moveTo>
                  <a:pt x="1943" y="483"/>
                </a:moveTo>
                <a:lnTo>
                  <a:pt x="1938" y="487"/>
                </a:lnTo>
                <a:lnTo>
                  <a:pt x="1943" y="497"/>
                </a:lnTo>
                <a:lnTo>
                  <a:pt x="1949" y="506"/>
                </a:lnTo>
                <a:lnTo>
                  <a:pt x="1957" y="502"/>
                </a:lnTo>
                <a:lnTo>
                  <a:pt x="1957" y="502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1" y="495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5" y="485"/>
                </a:lnTo>
                <a:lnTo>
                  <a:pt x="1943" y="483"/>
                </a:lnTo>
                <a:close/>
                <a:moveTo>
                  <a:pt x="1978" y="537"/>
                </a:moveTo>
                <a:lnTo>
                  <a:pt x="1970" y="541"/>
                </a:lnTo>
                <a:lnTo>
                  <a:pt x="1976" y="552"/>
                </a:lnTo>
                <a:lnTo>
                  <a:pt x="1982" y="562"/>
                </a:lnTo>
                <a:lnTo>
                  <a:pt x="1989" y="558"/>
                </a:lnTo>
                <a:lnTo>
                  <a:pt x="1987" y="556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49"/>
                </a:lnTo>
                <a:lnTo>
                  <a:pt x="1984" y="549"/>
                </a:lnTo>
                <a:lnTo>
                  <a:pt x="1984" y="549"/>
                </a:lnTo>
                <a:lnTo>
                  <a:pt x="1980" y="543"/>
                </a:lnTo>
                <a:lnTo>
                  <a:pt x="1978" y="537"/>
                </a:lnTo>
                <a:close/>
                <a:moveTo>
                  <a:pt x="2007" y="595"/>
                </a:moveTo>
                <a:lnTo>
                  <a:pt x="1999" y="596"/>
                </a:lnTo>
                <a:lnTo>
                  <a:pt x="2005" y="608"/>
                </a:lnTo>
                <a:lnTo>
                  <a:pt x="2011" y="620"/>
                </a:lnTo>
                <a:lnTo>
                  <a:pt x="2016" y="616"/>
                </a:lnTo>
                <a:lnTo>
                  <a:pt x="2016" y="612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2" y="608"/>
                </a:lnTo>
                <a:lnTo>
                  <a:pt x="2012" y="608"/>
                </a:lnTo>
                <a:lnTo>
                  <a:pt x="2012" y="608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1" y="600"/>
                </a:lnTo>
                <a:lnTo>
                  <a:pt x="2009" y="596"/>
                </a:lnTo>
                <a:lnTo>
                  <a:pt x="2009" y="596"/>
                </a:lnTo>
                <a:lnTo>
                  <a:pt x="2009" y="596"/>
                </a:lnTo>
                <a:lnTo>
                  <a:pt x="2009" y="595"/>
                </a:lnTo>
                <a:lnTo>
                  <a:pt x="2009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close/>
                <a:moveTo>
                  <a:pt x="2034" y="652"/>
                </a:moveTo>
                <a:lnTo>
                  <a:pt x="2026" y="656"/>
                </a:lnTo>
                <a:lnTo>
                  <a:pt x="2030" y="666"/>
                </a:lnTo>
                <a:lnTo>
                  <a:pt x="2035" y="677"/>
                </a:lnTo>
                <a:lnTo>
                  <a:pt x="2041" y="675"/>
                </a:lnTo>
                <a:lnTo>
                  <a:pt x="2041" y="671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5" y="658"/>
                </a:lnTo>
                <a:lnTo>
                  <a:pt x="2034" y="652"/>
                </a:lnTo>
                <a:close/>
                <a:moveTo>
                  <a:pt x="2057" y="712"/>
                </a:moveTo>
                <a:lnTo>
                  <a:pt x="2049" y="715"/>
                </a:lnTo>
                <a:lnTo>
                  <a:pt x="2053" y="725"/>
                </a:lnTo>
                <a:lnTo>
                  <a:pt x="2057" y="737"/>
                </a:lnTo>
                <a:lnTo>
                  <a:pt x="2064" y="735"/>
                </a:lnTo>
                <a:lnTo>
                  <a:pt x="2060" y="723"/>
                </a:lnTo>
                <a:lnTo>
                  <a:pt x="2057" y="712"/>
                </a:lnTo>
                <a:close/>
                <a:moveTo>
                  <a:pt x="2074" y="773"/>
                </a:moveTo>
                <a:lnTo>
                  <a:pt x="2066" y="775"/>
                </a:lnTo>
                <a:lnTo>
                  <a:pt x="2070" y="786"/>
                </a:lnTo>
                <a:lnTo>
                  <a:pt x="2074" y="798"/>
                </a:lnTo>
                <a:lnTo>
                  <a:pt x="2081" y="796"/>
                </a:lnTo>
                <a:lnTo>
                  <a:pt x="2080" y="794"/>
                </a:lnTo>
                <a:lnTo>
                  <a:pt x="2080" y="792"/>
                </a:lnTo>
                <a:lnTo>
                  <a:pt x="2080" y="792"/>
                </a:lnTo>
                <a:lnTo>
                  <a:pt x="2080" y="792"/>
                </a:lnTo>
                <a:lnTo>
                  <a:pt x="2078" y="783"/>
                </a:lnTo>
                <a:lnTo>
                  <a:pt x="2074" y="773"/>
                </a:lnTo>
                <a:close/>
                <a:moveTo>
                  <a:pt x="2089" y="834"/>
                </a:moveTo>
                <a:lnTo>
                  <a:pt x="2081" y="836"/>
                </a:lnTo>
                <a:lnTo>
                  <a:pt x="2085" y="848"/>
                </a:lnTo>
                <a:lnTo>
                  <a:pt x="2087" y="859"/>
                </a:lnTo>
                <a:lnTo>
                  <a:pt x="2095" y="859"/>
                </a:lnTo>
                <a:lnTo>
                  <a:pt x="2095" y="859"/>
                </a:lnTo>
                <a:lnTo>
                  <a:pt x="2095" y="859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0"/>
                </a:lnTo>
                <a:lnTo>
                  <a:pt x="2093" y="850"/>
                </a:lnTo>
                <a:lnTo>
                  <a:pt x="2093" y="850"/>
                </a:lnTo>
                <a:lnTo>
                  <a:pt x="2091" y="842"/>
                </a:lnTo>
                <a:lnTo>
                  <a:pt x="2089" y="836"/>
                </a:lnTo>
                <a:lnTo>
                  <a:pt x="2089" y="836"/>
                </a:lnTo>
                <a:lnTo>
                  <a:pt x="2089" y="836"/>
                </a:lnTo>
                <a:lnTo>
                  <a:pt x="2089" y="834"/>
                </a:lnTo>
                <a:lnTo>
                  <a:pt x="2089" y="834"/>
                </a:lnTo>
                <a:lnTo>
                  <a:pt x="2089" y="834"/>
                </a:lnTo>
                <a:lnTo>
                  <a:pt x="2089" y="834"/>
                </a:lnTo>
                <a:close/>
                <a:moveTo>
                  <a:pt x="2101" y="898"/>
                </a:moveTo>
                <a:lnTo>
                  <a:pt x="2093" y="900"/>
                </a:lnTo>
                <a:lnTo>
                  <a:pt x="2095" y="911"/>
                </a:lnTo>
                <a:lnTo>
                  <a:pt x="2097" y="923"/>
                </a:lnTo>
                <a:lnTo>
                  <a:pt x="2105" y="923"/>
                </a:lnTo>
                <a:lnTo>
                  <a:pt x="2105" y="921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5"/>
                </a:lnTo>
                <a:lnTo>
                  <a:pt x="2105" y="915"/>
                </a:lnTo>
                <a:lnTo>
                  <a:pt x="2105" y="915"/>
                </a:lnTo>
                <a:lnTo>
                  <a:pt x="2105" y="915"/>
                </a:lnTo>
                <a:lnTo>
                  <a:pt x="2103" y="907"/>
                </a:lnTo>
                <a:lnTo>
                  <a:pt x="2101" y="898"/>
                </a:lnTo>
                <a:close/>
                <a:moveTo>
                  <a:pt x="2108" y="961"/>
                </a:moveTo>
                <a:lnTo>
                  <a:pt x="2101" y="963"/>
                </a:lnTo>
                <a:lnTo>
                  <a:pt x="2103" y="974"/>
                </a:lnTo>
                <a:lnTo>
                  <a:pt x="2103" y="986"/>
                </a:lnTo>
                <a:lnTo>
                  <a:pt x="2110" y="986"/>
                </a:lnTo>
                <a:lnTo>
                  <a:pt x="2110" y="982"/>
                </a:lnTo>
                <a:lnTo>
                  <a:pt x="2110" y="980"/>
                </a:lnTo>
                <a:lnTo>
                  <a:pt x="2110" y="980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6"/>
                </a:lnTo>
                <a:lnTo>
                  <a:pt x="2110" y="976"/>
                </a:lnTo>
                <a:lnTo>
                  <a:pt x="2110" y="976"/>
                </a:lnTo>
                <a:lnTo>
                  <a:pt x="2110" y="971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1"/>
                </a:lnTo>
                <a:close/>
                <a:moveTo>
                  <a:pt x="2112" y="1026"/>
                </a:moveTo>
                <a:lnTo>
                  <a:pt x="2105" y="1026"/>
                </a:lnTo>
                <a:lnTo>
                  <a:pt x="2105" y="1038"/>
                </a:lnTo>
                <a:lnTo>
                  <a:pt x="2105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4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6"/>
                </a:lnTo>
                <a:lnTo>
                  <a:pt x="2112" y="1036"/>
                </a:lnTo>
                <a:lnTo>
                  <a:pt x="2112" y="1036"/>
                </a:lnTo>
                <a:lnTo>
                  <a:pt x="2112" y="1030"/>
                </a:lnTo>
                <a:lnTo>
                  <a:pt x="2112" y="1026"/>
                </a:lnTo>
                <a:close/>
                <a:moveTo>
                  <a:pt x="2105" y="1090"/>
                </a:moveTo>
                <a:lnTo>
                  <a:pt x="2105" y="1101"/>
                </a:lnTo>
                <a:lnTo>
                  <a:pt x="2103" y="1113"/>
                </a:lnTo>
                <a:lnTo>
                  <a:pt x="2112" y="1113"/>
                </a:lnTo>
                <a:lnTo>
                  <a:pt x="2112" y="1107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3"/>
                </a:lnTo>
                <a:lnTo>
                  <a:pt x="2112" y="1090"/>
                </a:lnTo>
                <a:lnTo>
                  <a:pt x="2105" y="1090"/>
                </a:lnTo>
                <a:close/>
                <a:moveTo>
                  <a:pt x="2101" y="1153"/>
                </a:moveTo>
                <a:lnTo>
                  <a:pt x="2099" y="1164"/>
                </a:lnTo>
                <a:lnTo>
                  <a:pt x="2099" y="1176"/>
                </a:lnTo>
                <a:lnTo>
                  <a:pt x="2106" y="1178"/>
                </a:lnTo>
                <a:lnTo>
                  <a:pt x="2106" y="1170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59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3"/>
                </a:lnTo>
                <a:lnTo>
                  <a:pt x="2101" y="1153"/>
                </a:lnTo>
                <a:close/>
                <a:moveTo>
                  <a:pt x="2093" y="1216"/>
                </a:moveTo>
                <a:lnTo>
                  <a:pt x="2091" y="1228"/>
                </a:lnTo>
                <a:lnTo>
                  <a:pt x="2089" y="1239"/>
                </a:lnTo>
                <a:lnTo>
                  <a:pt x="2097" y="1241"/>
                </a:lnTo>
                <a:lnTo>
                  <a:pt x="2099" y="1233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4"/>
                </a:lnTo>
                <a:lnTo>
                  <a:pt x="2099" y="1224"/>
                </a:lnTo>
                <a:lnTo>
                  <a:pt x="2099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18"/>
                </a:lnTo>
                <a:lnTo>
                  <a:pt x="2101" y="1216"/>
                </a:lnTo>
                <a:lnTo>
                  <a:pt x="2093" y="1216"/>
                </a:lnTo>
                <a:close/>
                <a:moveTo>
                  <a:pt x="2081" y="1278"/>
                </a:moveTo>
                <a:lnTo>
                  <a:pt x="2080" y="1289"/>
                </a:lnTo>
                <a:lnTo>
                  <a:pt x="2076" y="1301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9" y="1283"/>
                </a:lnTo>
                <a:lnTo>
                  <a:pt x="2089" y="1280"/>
                </a:lnTo>
                <a:lnTo>
                  <a:pt x="2081" y="1278"/>
                </a:lnTo>
                <a:close/>
                <a:moveTo>
                  <a:pt x="2066" y="1339"/>
                </a:moveTo>
                <a:lnTo>
                  <a:pt x="2062" y="1351"/>
                </a:lnTo>
                <a:lnTo>
                  <a:pt x="2060" y="1362"/>
                </a:lnTo>
                <a:lnTo>
                  <a:pt x="2068" y="1364"/>
                </a:lnTo>
                <a:lnTo>
                  <a:pt x="2068" y="1364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70" y="1356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4" y="1347"/>
                </a:lnTo>
                <a:lnTo>
                  <a:pt x="2074" y="1347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1"/>
                </a:lnTo>
                <a:lnTo>
                  <a:pt x="2066" y="1339"/>
                </a:lnTo>
                <a:close/>
                <a:moveTo>
                  <a:pt x="2047" y="1400"/>
                </a:moveTo>
                <a:lnTo>
                  <a:pt x="2043" y="1412"/>
                </a:lnTo>
                <a:lnTo>
                  <a:pt x="2039" y="1421"/>
                </a:lnTo>
                <a:lnTo>
                  <a:pt x="2047" y="1425"/>
                </a:lnTo>
                <a:lnTo>
                  <a:pt x="2047" y="1423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51" y="1414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08"/>
                </a:lnTo>
                <a:lnTo>
                  <a:pt x="2053" y="1408"/>
                </a:lnTo>
                <a:lnTo>
                  <a:pt x="2053" y="1408"/>
                </a:lnTo>
                <a:lnTo>
                  <a:pt x="2055" y="1406"/>
                </a:lnTo>
                <a:lnTo>
                  <a:pt x="2055" y="1402"/>
                </a:lnTo>
                <a:lnTo>
                  <a:pt x="2047" y="1400"/>
                </a:lnTo>
                <a:close/>
                <a:moveTo>
                  <a:pt x="2024" y="1460"/>
                </a:moveTo>
                <a:lnTo>
                  <a:pt x="2020" y="1469"/>
                </a:lnTo>
                <a:lnTo>
                  <a:pt x="2016" y="1481"/>
                </a:lnTo>
                <a:lnTo>
                  <a:pt x="2022" y="1485"/>
                </a:lnTo>
                <a:lnTo>
                  <a:pt x="2028" y="1473"/>
                </a:lnTo>
                <a:lnTo>
                  <a:pt x="2032" y="1462"/>
                </a:lnTo>
                <a:lnTo>
                  <a:pt x="2024" y="1460"/>
                </a:lnTo>
                <a:close/>
                <a:moveTo>
                  <a:pt x="1999" y="1517"/>
                </a:moveTo>
                <a:lnTo>
                  <a:pt x="1993" y="1527"/>
                </a:lnTo>
                <a:lnTo>
                  <a:pt x="1987" y="1539"/>
                </a:lnTo>
                <a:lnTo>
                  <a:pt x="1995" y="1542"/>
                </a:lnTo>
                <a:lnTo>
                  <a:pt x="2001" y="1531"/>
                </a:lnTo>
                <a:lnTo>
                  <a:pt x="2007" y="1521"/>
                </a:lnTo>
                <a:lnTo>
                  <a:pt x="1999" y="1517"/>
                </a:lnTo>
                <a:close/>
                <a:moveTo>
                  <a:pt x="1968" y="1573"/>
                </a:moveTo>
                <a:lnTo>
                  <a:pt x="1963" y="1583"/>
                </a:lnTo>
                <a:lnTo>
                  <a:pt x="1957" y="1594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6"/>
                </a:lnTo>
                <a:lnTo>
                  <a:pt x="1964" y="1596"/>
                </a:lnTo>
                <a:lnTo>
                  <a:pt x="1970" y="1586"/>
                </a:lnTo>
                <a:lnTo>
                  <a:pt x="1976" y="1577"/>
                </a:lnTo>
                <a:lnTo>
                  <a:pt x="1968" y="1573"/>
                </a:lnTo>
                <a:close/>
                <a:moveTo>
                  <a:pt x="1936" y="1627"/>
                </a:moveTo>
                <a:lnTo>
                  <a:pt x="1930" y="1638"/>
                </a:lnTo>
                <a:lnTo>
                  <a:pt x="1922" y="1648"/>
                </a:lnTo>
                <a:lnTo>
                  <a:pt x="1930" y="1652"/>
                </a:lnTo>
                <a:lnTo>
                  <a:pt x="1934" y="1646"/>
                </a:lnTo>
                <a:lnTo>
                  <a:pt x="1936" y="1640"/>
                </a:lnTo>
                <a:lnTo>
                  <a:pt x="1936" y="1640"/>
                </a:lnTo>
                <a:lnTo>
                  <a:pt x="1936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40" y="1636"/>
                </a:lnTo>
                <a:lnTo>
                  <a:pt x="1943" y="1633"/>
                </a:lnTo>
                <a:lnTo>
                  <a:pt x="1936" y="1627"/>
                </a:lnTo>
                <a:close/>
                <a:moveTo>
                  <a:pt x="1899" y="1679"/>
                </a:moveTo>
                <a:lnTo>
                  <a:pt x="1893" y="1688"/>
                </a:lnTo>
                <a:lnTo>
                  <a:pt x="1886" y="1698"/>
                </a:lnTo>
                <a:lnTo>
                  <a:pt x="1892" y="1704"/>
                </a:lnTo>
                <a:lnTo>
                  <a:pt x="1893" y="1702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6"/>
                </a:lnTo>
                <a:lnTo>
                  <a:pt x="1897" y="1696"/>
                </a:lnTo>
                <a:lnTo>
                  <a:pt x="1897" y="1696"/>
                </a:lnTo>
                <a:lnTo>
                  <a:pt x="1901" y="1690"/>
                </a:lnTo>
                <a:lnTo>
                  <a:pt x="1907" y="1684"/>
                </a:lnTo>
                <a:lnTo>
                  <a:pt x="1899" y="1679"/>
                </a:lnTo>
                <a:close/>
                <a:moveTo>
                  <a:pt x="1861" y="1728"/>
                </a:moveTo>
                <a:lnTo>
                  <a:pt x="1853" y="1738"/>
                </a:lnTo>
                <a:lnTo>
                  <a:pt x="1846" y="1748"/>
                </a:lnTo>
                <a:lnTo>
                  <a:pt x="1851" y="1753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3" y="1751"/>
                </a:lnTo>
                <a:lnTo>
                  <a:pt x="1853" y="1751"/>
                </a:lnTo>
                <a:lnTo>
                  <a:pt x="1857" y="1746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0"/>
                </a:lnTo>
                <a:lnTo>
                  <a:pt x="1861" y="1740"/>
                </a:lnTo>
                <a:lnTo>
                  <a:pt x="1861" y="1740"/>
                </a:lnTo>
                <a:lnTo>
                  <a:pt x="1865" y="1738"/>
                </a:lnTo>
                <a:lnTo>
                  <a:pt x="1867" y="1734"/>
                </a:lnTo>
                <a:lnTo>
                  <a:pt x="1861" y="1728"/>
                </a:lnTo>
                <a:close/>
                <a:moveTo>
                  <a:pt x="1819" y="1776"/>
                </a:moveTo>
                <a:lnTo>
                  <a:pt x="1811" y="1786"/>
                </a:lnTo>
                <a:lnTo>
                  <a:pt x="1801" y="1794"/>
                </a:lnTo>
                <a:lnTo>
                  <a:pt x="1807" y="1799"/>
                </a:lnTo>
                <a:lnTo>
                  <a:pt x="1813" y="1794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2" y="1784"/>
                </a:lnTo>
                <a:lnTo>
                  <a:pt x="1824" y="1782"/>
                </a:lnTo>
                <a:lnTo>
                  <a:pt x="1819" y="1776"/>
                </a:lnTo>
                <a:close/>
                <a:moveTo>
                  <a:pt x="1773" y="1822"/>
                </a:moveTo>
                <a:lnTo>
                  <a:pt x="1765" y="1830"/>
                </a:lnTo>
                <a:lnTo>
                  <a:pt x="1755" y="1838"/>
                </a:lnTo>
                <a:lnTo>
                  <a:pt x="1761" y="1844"/>
                </a:lnTo>
                <a:lnTo>
                  <a:pt x="1771" y="1836"/>
                </a:lnTo>
                <a:lnTo>
                  <a:pt x="1778" y="1828"/>
                </a:lnTo>
                <a:lnTo>
                  <a:pt x="1773" y="1822"/>
                </a:lnTo>
                <a:close/>
                <a:moveTo>
                  <a:pt x="1727" y="1863"/>
                </a:moveTo>
                <a:lnTo>
                  <a:pt x="1717" y="1870"/>
                </a:lnTo>
                <a:lnTo>
                  <a:pt x="1707" y="1878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5" y="1884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25" y="1874"/>
                </a:lnTo>
                <a:lnTo>
                  <a:pt x="1730" y="1870"/>
                </a:lnTo>
                <a:lnTo>
                  <a:pt x="1727" y="1863"/>
                </a:lnTo>
                <a:close/>
                <a:moveTo>
                  <a:pt x="1675" y="1903"/>
                </a:moveTo>
                <a:lnTo>
                  <a:pt x="1665" y="1909"/>
                </a:lnTo>
                <a:lnTo>
                  <a:pt x="1656" y="1916"/>
                </a:lnTo>
                <a:lnTo>
                  <a:pt x="1661" y="1922"/>
                </a:lnTo>
                <a:lnTo>
                  <a:pt x="1665" y="1920"/>
                </a:lnTo>
                <a:lnTo>
                  <a:pt x="1671" y="1916"/>
                </a:lnTo>
                <a:lnTo>
                  <a:pt x="1671" y="1916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7" y="1911"/>
                </a:lnTo>
                <a:lnTo>
                  <a:pt x="1681" y="1909"/>
                </a:lnTo>
                <a:lnTo>
                  <a:pt x="1675" y="1903"/>
                </a:lnTo>
                <a:close/>
                <a:moveTo>
                  <a:pt x="1623" y="1938"/>
                </a:moveTo>
                <a:lnTo>
                  <a:pt x="1613" y="1945"/>
                </a:lnTo>
                <a:lnTo>
                  <a:pt x="1604" y="1951"/>
                </a:lnTo>
                <a:lnTo>
                  <a:pt x="1608" y="1959"/>
                </a:lnTo>
                <a:lnTo>
                  <a:pt x="1610" y="1957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21" y="1949"/>
                </a:lnTo>
                <a:lnTo>
                  <a:pt x="1627" y="1945"/>
                </a:lnTo>
                <a:lnTo>
                  <a:pt x="1623" y="1938"/>
                </a:lnTo>
                <a:close/>
                <a:moveTo>
                  <a:pt x="1569" y="1972"/>
                </a:moveTo>
                <a:lnTo>
                  <a:pt x="1558" y="1978"/>
                </a:lnTo>
                <a:lnTo>
                  <a:pt x="1548" y="1984"/>
                </a:lnTo>
                <a:lnTo>
                  <a:pt x="1552" y="1989"/>
                </a:lnTo>
                <a:lnTo>
                  <a:pt x="1562" y="1984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78"/>
                </a:lnTo>
                <a:lnTo>
                  <a:pt x="1571" y="1978"/>
                </a:lnTo>
                <a:lnTo>
                  <a:pt x="1573" y="1978"/>
                </a:lnTo>
                <a:lnTo>
                  <a:pt x="1573" y="1978"/>
                </a:lnTo>
                <a:lnTo>
                  <a:pt x="1569" y="1972"/>
                </a:lnTo>
                <a:close/>
                <a:moveTo>
                  <a:pt x="1514" y="2001"/>
                </a:moveTo>
                <a:lnTo>
                  <a:pt x="1502" y="2007"/>
                </a:lnTo>
                <a:lnTo>
                  <a:pt x="1491" y="2011"/>
                </a:lnTo>
                <a:lnTo>
                  <a:pt x="1494" y="2018"/>
                </a:lnTo>
                <a:lnTo>
                  <a:pt x="1504" y="2012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4" y="2001"/>
                </a:lnTo>
                <a:close/>
                <a:moveTo>
                  <a:pt x="1454" y="2026"/>
                </a:moveTo>
                <a:lnTo>
                  <a:pt x="1445" y="2032"/>
                </a:lnTo>
                <a:lnTo>
                  <a:pt x="1433" y="2035"/>
                </a:lnTo>
                <a:lnTo>
                  <a:pt x="1435" y="2043"/>
                </a:lnTo>
                <a:lnTo>
                  <a:pt x="1439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8" y="2037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4" y="2035"/>
                </a:lnTo>
                <a:lnTo>
                  <a:pt x="1454" y="2035"/>
                </a:lnTo>
                <a:lnTo>
                  <a:pt x="1454" y="2035"/>
                </a:lnTo>
                <a:lnTo>
                  <a:pt x="1456" y="2035"/>
                </a:lnTo>
                <a:lnTo>
                  <a:pt x="1458" y="2034"/>
                </a:lnTo>
                <a:lnTo>
                  <a:pt x="1454" y="2026"/>
                </a:lnTo>
                <a:close/>
                <a:moveTo>
                  <a:pt x="1395" y="2049"/>
                </a:moveTo>
                <a:lnTo>
                  <a:pt x="1385" y="2053"/>
                </a:lnTo>
                <a:lnTo>
                  <a:pt x="1374" y="2057"/>
                </a:lnTo>
                <a:lnTo>
                  <a:pt x="1375" y="2064"/>
                </a:lnTo>
                <a:lnTo>
                  <a:pt x="1377" y="2064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81" y="2062"/>
                </a:lnTo>
                <a:lnTo>
                  <a:pt x="1381" y="2062"/>
                </a:lnTo>
                <a:lnTo>
                  <a:pt x="1389" y="2060"/>
                </a:lnTo>
                <a:lnTo>
                  <a:pt x="1398" y="2057"/>
                </a:lnTo>
                <a:lnTo>
                  <a:pt x="1395" y="2049"/>
                </a:lnTo>
                <a:close/>
                <a:moveTo>
                  <a:pt x="1335" y="2068"/>
                </a:moveTo>
                <a:lnTo>
                  <a:pt x="1324" y="2070"/>
                </a:lnTo>
                <a:lnTo>
                  <a:pt x="1312" y="2074"/>
                </a:lnTo>
                <a:lnTo>
                  <a:pt x="1314" y="2081"/>
                </a:lnTo>
                <a:lnTo>
                  <a:pt x="1326" y="2078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5" y="2068"/>
                </a:lnTo>
                <a:close/>
                <a:moveTo>
                  <a:pt x="1274" y="2083"/>
                </a:moveTo>
                <a:lnTo>
                  <a:pt x="1262" y="2085"/>
                </a:lnTo>
                <a:lnTo>
                  <a:pt x="1251" y="2087"/>
                </a:lnTo>
                <a:lnTo>
                  <a:pt x="1251" y="2095"/>
                </a:lnTo>
                <a:lnTo>
                  <a:pt x="1262" y="2093"/>
                </a:lnTo>
                <a:lnTo>
                  <a:pt x="1276" y="2091"/>
                </a:lnTo>
                <a:lnTo>
                  <a:pt x="1274" y="2083"/>
                </a:lnTo>
                <a:close/>
                <a:moveTo>
                  <a:pt x="1210" y="2093"/>
                </a:moveTo>
                <a:lnTo>
                  <a:pt x="1199" y="2095"/>
                </a:lnTo>
                <a:lnTo>
                  <a:pt x="1187" y="2097"/>
                </a:lnTo>
                <a:lnTo>
                  <a:pt x="1187" y="2105"/>
                </a:lnTo>
                <a:lnTo>
                  <a:pt x="1201" y="2103"/>
                </a:lnTo>
                <a:lnTo>
                  <a:pt x="1212" y="2103"/>
                </a:lnTo>
                <a:lnTo>
                  <a:pt x="1210" y="2093"/>
                </a:lnTo>
                <a:close/>
                <a:moveTo>
                  <a:pt x="1147" y="2101"/>
                </a:moveTo>
                <a:lnTo>
                  <a:pt x="1136" y="2103"/>
                </a:lnTo>
                <a:lnTo>
                  <a:pt x="1124" y="2103"/>
                </a:lnTo>
                <a:lnTo>
                  <a:pt x="1124" y="2110"/>
                </a:lnTo>
                <a:lnTo>
                  <a:pt x="1126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2" y="2110"/>
                </a:lnTo>
                <a:lnTo>
                  <a:pt x="1132" y="2110"/>
                </a:lnTo>
                <a:lnTo>
                  <a:pt x="1132" y="2110"/>
                </a:lnTo>
                <a:lnTo>
                  <a:pt x="1139" y="2110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9" y="2108"/>
                </a:lnTo>
                <a:lnTo>
                  <a:pt x="1149" y="2108"/>
                </a:lnTo>
                <a:lnTo>
                  <a:pt x="1147" y="2101"/>
                </a:lnTo>
                <a:close/>
                <a:moveTo>
                  <a:pt x="1084" y="2105"/>
                </a:moveTo>
                <a:lnTo>
                  <a:pt x="1072" y="2105"/>
                </a:lnTo>
                <a:lnTo>
                  <a:pt x="1061" y="2105"/>
                </a:lnTo>
                <a:lnTo>
                  <a:pt x="1061" y="2112"/>
                </a:lnTo>
                <a:lnTo>
                  <a:pt x="1072" y="2112"/>
                </a:lnTo>
                <a:lnTo>
                  <a:pt x="1084" y="2112"/>
                </a:lnTo>
                <a:lnTo>
                  <a:pt x="1084" y="2105"/>
                </a:lnTo>
                <a:close/>
                <a:moveTo>
                  <a:pt x="997" y="2103"/>
                </a:moveTo>
                <a:lnTo>
                  <a:pt x="997" y="2112"/>
                </a:lnTo>
                <a:lnTo>
                  <a:pt x="997" y="2112"/>
                </a:lnTo>
                <a:lnTo>
                  <a:pt x="999" y="2112"/>
                </a:lnTo>
                <a:lnTo>
                  <a:pt x="999" y="2112"/>
                </a:lnTo>
                <a:lnTo>
                  <a:pt x="999" y="2112"/>
                </a:lnTo>
                <a:lnTo>
                  <a:pt x="999" y="2112"/>
                </a:lnTo>
                <a:lnTo>
                  <a:pt x="1007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9" y="2112"/>
                </a:lnTo>
                <a:lnTo>
                  <a:pt x="1021" y="2112"/>
                </a:lnTo>
                <a:lnTo>
                  <a:pt x="1021" y="2105"/>
                </a:lnTo>
                <a:lnTo>
                  <a:pt x="1009" y="2105"/>
                </a:lnTo>
                <a:lnTo>
                  <a:pt x="997" y="2103"/>
                </a:lnTo>
                <a:close/>
                <a:moveTo>
                  <a:pt x="934" y="2099"/>
                </a:moveTo>
                <a:lnTo>
                  <a:pt x="932" y="2106"/>
                </a:lnTo>
                <a:lnTo>
                  <a:pt x="932" y="2106"/>
                </a:lnTo>
                <a:lnTo>
                  <a:pt x="932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8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51" y="2108"/>
                </a:lnTo>
                <a:lnTo>
                  <a:pt x="957" y="2108"/>
                </a:lnTo>
                <a:lnTo>
                  <a:pt x="957" y="2101"/>
                </a:lnTo>
                <a:lnTo>
                  <a:pt x="946" y="2099"/>
                </a:lnTo>
                <a:lnTo>
                  <a:pt x="934" y="2099"/>
                </a:lnTo>
                <a:close/>
                <a:moveTo>
                  <a:pt x="871" y="2089"/>
                </a:moveTo>
                <a:lnTo>
                  <a:pt x="869" y="2097"/>
                </a:lnTo>
                <a:lnTo>
                  <a:pt x="871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7" y="2099"/>
                </a:lnTo>
                <a:lnTo>
                  <a:pt x="879" y="2099"/>
                </a:lnTo>
                <a:lnTo>
                  <a:pt x="879" y="2099"/>
                </a:lnTo>
                <a:lnTo>
                  <a:pt x="879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90" y="2101"/>
                </a:lnTo>
                <a:lnTo>
                  <a:pt x="894" y="2101"/>
                </a:lnTo>
                <a:lnTo>
                  <a:pt x="894" y="2093"/>
                </a:lnTo>
                <a:lnTo>
                  <a:pt x="882" y="2091"/>
                </a:lnTo>
                <a:lnTo>
                  <a:pt x="871" y="2089"/>
                </a:lnTo>
                <a:close/>
                <a:moveTo>
                  <a:pt x="809" y="2076"/>
                </a:moveTo>
                <a:lnTo>
                  <a:pt x="808" y="2083"/>
                </a:lnTo>
                <a:lnTo>
                  <a:pt x="819" y="2087"/>
                </a:lnTo>
                <a:lnTo>
                  <a:pt x="831" y="2089"/>
                </a:lnTo>
                <a:lnTo>
                  <a:pt x="832" y="2081"/>
                </a:lnTo>
                <a:lnTo>
                  <a:pt x="821" y="2078"/>
                </a:lnTo>
                <a:lnTo>
                  <a:pt x="809" y="2076"/>
                </a:lnTo>
                <a:close/>
                <a:moveTo>
                  <a:pt x="748" y="2058"/>
                </a:move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50" y="2068"/>
                </a:lnTo>
                <a:lnTo>
                  <a:pt x="750" y="2068"/>
                </a:lnTo>
                <a:lnTo>
                  <a:pt x="754" y="2068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63" y="2072"/>
                </a:lnTo>
                <a:lnTo>
                  <a:pt x="769" y="2074"/>
                </a:lnTo>
                <a:lnTo>
                  <a:pt x="771" y="2066"/>
                </a:lnTo>
                <a:lnTo>
                  <a:pt x="760" y="2062"/>
                </a:lnTo>
                <a:lnTo>
                  <a:pt x="748" y="2058"/>
                </a:lnTo>
                <a:close/>
                <a:moveTo>
                  <a:pt x="687" y="2039"/>
                </a:moveTo>
                <a:lnTo>
                  <a:pt x="685" y="2047"/>
                </a:lnTo>
                <a:lnTo>
                  <a:pt x="689" y="2047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51"/>
                </a:lnTo>
                <a:lnTo>
                  <a:pt x="696" y="2051"/>
                </a:lnTo>
                <a:lnTo>
                  <a:pt x="696" y="2051"/>
                </a:lnTo>
                <a:lnTo>
                  <a:pt x="702" y="2053"/>
                </a:lnTo>
                <a:lnTo>
                  <a:pt x="708" y="2055"/>
                </a:lnTo>
                <a:lnTo>
                  <a:pt x="710" y="2047"/>
                </a:lnTo>
                <a:lnTo>
                  <a:pt x="698" y="2043"/>
                </a:lnTo>
                <a:lnTo>
                  <a:pt x="687" y="2039"/>
                </a:lnTo>
                <a:close/>
                <a:moveTo>
                  <a:pt x="629" y="2014"/>
                </a:moveTo>
                <a:lnTo>
                  <a:pt x="625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9" y="2022"/>
                </a:lnTo>
                <a:lnTo>
                  <a:pt x="639" y="2028"/>
                </a:lnTo>
                <a:lnTo>
                  <a:pt x="648" y="2032"/>
                </a:lnTo>
                <a:lnTo>
                  <a:pt x="650" y="2024"/>
                </a:lnTo>
                <a:lnTo>
                  <a:pt x="641" y="2020"/>
                </a:lnTo>
                <a:lnTo>
                  <a:pt x="629" y="2014"/>
                </a:lnTo>
                <a:close/>
                <a:moveTo>
                  <a:pt x="572" y="1987"/>
                </a:moveTo>
                <a:lnTo>
                  <a:pt x="568" y="1993"/>
                </a:lnTo>
                <a:lnTo>
                  <a:pt x="572" y="1995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9"/>
                </a:lnTo>
                <a:lnTo>
                  <a:pt x="575" y="1999"/>
                </a:lnTo>
                <a:lnTo>
                  <a:pt x="579" y="1999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7" y="2003"/>
                </a:lnTo>
                <a:lnTo>
                  <a:pt x="589" y="2005"/>
                </a:lnTo>
                <a:lnTo>
                  <a:pt x="593" y="1997"/>
                </a:lnTo>
                <a:lnTo>
                  <a:pt x="583" y="1993"/>
                </a:lnTo>
                <a:lnTo>
                  <a:pt x="572" y="1987"/>
                </a:lnTo>
                <a:close/>
                <a:moveTo>
                  <a:pt x="516" y="1955"/>
                </a:moveTo>
                <a:lnTo>
                  <a:pt x="512" y="1963"/>
                </a:lnTo>
                <a:lnTo>
                  <a:pt x="516" y="1964"/>
                </a:lnTo>
                <a:lnTo>
                  <a:pt x="518" y="1966"/>
                </a:lnTo>
                <a:lnTo>
                  <a:pt x="518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7" y="1972"/>
                </a:lnTo>
                <a:lnTo>
                  <a:pt x="533" y="1974"/>
                </a:lnTo>
                <a:lnTo>
                  <a:pt x="537" y="1968"/>
                </a:lnTo>
                <a:lnTo>
                  <a:pt x="527" y="1963"/>
                </a:lnTo>
                <a:lnTo>
                  <a:pt x="516" y="1955"/>
                </a:lnTo>
                <a:close/>
                <a:moveTo>
                  <a:pt x="462" y="1922"/>
                </a:moveTo>
                <a:lnTo>
                  <a:pt x="458" y="1928"/>
                </a:lnTo>
                <a:lnTo>
                  <a:pt x="462" y="1930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6"/>
                </a:lnTo>
                <a:lnTo>
                  <a:pt x="468" y="1936"/>
                </a:lnTo>
                <a:lnTo>
                  <a:pt x="468" y="1936"/>
                </a:lnTo>
                <a:lnTo>
                  <a:pt x="474" y="1938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83" y="1936"/>
                </a:lnTo>
                <a:lnTo>
                  <a:pt x="474" y="1928"/>
                </a:lnTo>
                <a:lnTo>
                  <a:pt x="462" y="1922"/>
                </a:lnTo>
                <a:close/>
                <a:moveTo>
                  <a:pt x="412" y="1884"/>
                </a:moveTo>
                <a:lnTo>
                  <a:pt x="407" y="1890"/>
                </a:lnTo>
                <a:lnTo>
                  <a:pt x="410" y="1893"/>
                </a:lnTo>
                <a:lnTo>
                  <a:pt x="414" y="1897"/>
                </a:lnTo>
                <a:lnTo>
                  <a:pt x="414" y="1897"/>
                </a:lnTo>
                <a:lnTo>
                  <a:pt x="414" y="1897"/>
                </a:lnTo>
                <a:lnTo>
                  <a:pt x="414" y="1897"/>
                </a:lnTo>
                <a:lnTo>
                  <a:pt x="416" y="1897"/>
                </a:lnTo>
                <a:lnTo>
                  <a:pt x="416" y="1897"/>
                </a:lnTo>
                <a:lnTo>
                  <a:pt x="416" y="1897"/>
                </a:lnTo>
                <a:lnTo>
                  <a:pt x="420" y="1901"/>
                </a:lnTo>
                <a:lnTo>
                  <a:pt x="426" y="1905"/>
                </a:lnTo>
                <a:lnTo>
                  <a:pt x="431" y="1899"/>
                </a:lnTo>
                <a:lnTo>
                  <a:pt x="422" y="1892"/>
                </a:lnTo>
                <a:lnTo>
                  <a:pt x="412" y="1884"/>
                </a:lnTo>
                <a:close/>
                <a:moveTo>
                  <a:pt x="362" y="1844"/>
                </a:move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7"/>
                </a:lnTo>
                <a:lnTo>
                  <a:pt x="364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8" y="1857"/>
                </a:lnTo>
                <a:lnTo>
                  <a:pt x="368" y="1857"/>
                </a:lnTo>
                <a:lnTo>
                  <a:pt x="368" y="1857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82" y="1859"/>
                </a:lnTo>
                <a:lnTo>
                  <a:pt x="372" y="1851"/>
                </a:lnTo>
                <a:lnTo>
                  <a:pt x="362" y="1844"/>
                </a:lnTo>
                <a:close/>
                <a:moveTo>
                  <a:pt x="316" y="1799"/>
                </a:moveTo>
                <a:lnTo>
                  <a:pt x="311" y="1805"/>
                </a:lnTo>
                <a:lnTo>
                  <a:pt x="316" y="1811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4" y="1819"/>
                </a:lnTo>
                <a:lnTo>
                  <a:pt x="324" y="1819"/>
                </a:lnTo>
                <a:lnTo>
                  <a:pt x="324" y="1819"/>
                </a:lnTo>
                <a:lnTo>
                  <a:pt x="326" y="1821"/>
                </a:lnTo>
                <a:lnTo>
                  <a:pt x="328" y="1822"/>
                </a:lnTo>
                <a:lnTo>
                  <a:pt x="334" y="1817"/>
                </a:lnTo>
                <a:lnTo>
                  <a:pt x="326" y="1809"/>
                </a:lnTo>
                <a:lnTo>
                  <a:pt x="316" y="1799"/>
                </a:lnTo>
                <a:close/>
                <a:moveTo>
                  <a:pt x="272" y="1753"/>
                </a:moveTo>
                <a:lnTo>
                  <a:pt x="266" y="1759"/>
                </a:lnTo>
                <a:lnTo>
                  <a:pt x="274" y="1769"/>
                </a:lnTo>
                <a:lnTo>
                  <a:pt x="284" y="1776"/>
                </a:lnTo>
                <a:lnTo>
                  <a:pt x="284" y="1776"/>
                </a:lnTo>
                <a:lnTo>
                  <a:pt x="284" y="1776"/>
                </a:lnTo>
                <a:lnTo>
                  <a:pt x="290" y="1773"/>
                </a:lnTo>
                <a:lnTo>
                  <a:pt x="282" y="1763"/>
                </a:lnTo>
                <a:lnTo>
                  <a:pt x="272" y="1753"/>
                </a:lnTo>
                <a:close/>
                <a:moveTo>
                  <a:pt x="232" y="1705"/>
                </a:moveTo>
                <a:lnTo>
                  <a:pt x="226" y="1711"/>
                </a:lnTo>
                <a:lnTo>
                  <a:pt x="226" y="1711"/>
                </a:lnTo>
                <a:lnTo>
                  <a:pt x="228" y="1711"/>
                </a:lnTo>
                <a:lnTo>
                  <a:pt x="228" y="1711"/>
                </a:lnTo>
                <a:lnTo>
                  <a:pt x="228" y="1711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34" y="1721"/>
                </a:lnTo>
                <a:lnTo>
                  <a:pt x="242" y="1728"/>
                </a:lnTo>
                <a:lnTo>
                  <a:pt x="247" y="1725"/>
                </a:lnTo>
                <a:lnTo>
                  <a:pt x="240" y="1715"/>
                </a:lnTo>
                <a:lnTo>
                  <a:pt x="232" y="1705"/>
                </a:lnTo>
                <a:close/>
                <a:moveTo>
                  <a:pt x="194" y="1654"/>
                </a:moveTo>
                <a:lnTo>
                  <a:pt x="188" y="1659"/>
                </a:lnTo>
                <a:lnTo>
                  <a:pt x="192" y="1665"/>
                </a:lnTo>
                <a:lnTo>
                  <a:pt x="196" y="1671"/>
                </a:lnTo>
                <a:lnTo>
                  <a:pt x="196" y="1671"/>
                </a:lnTo>
                <a:lnTo>
                  <a:pt x="196" y="1671"/>
                </a:lnTo>
                <a:lnTo>
                  <a:pt x="196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9" y="1675"/>
                </a:lnTo>
                <a:lnTo>
                  <a:pt x="199" y="1675"/>
                </a:lnTo>
                <a:lnTo>
                  <a:pt x="201" y="1677"/>
                </a:lnTo>
                <a:lnTo>
                  <a:pt x="201" y="1679"/>
                </a:lnTo>
                <a:lnTo>
                  <a:pt x="209" y="1675"/>
                </a:lnTo>
                <a:lnTo>
                  <a:pt x="201" y="1665"/>
                </a:lnTo>
                <a:lnTo>
                  <a:pt x="194" y="1654"/>
                </a:lnTo>
                <a:close/>
                <a:moveTo>
                  <a:pt x="159" y="1602"/>
                </a:moveTo>
                <a:lnTo>
                  <a:pt x="153" y="1606"/>
                </a:lnTo>
                <a:lnTo>
                  <a:pt x="159" y="1615"/>
                </a:lnTo>
                <a:lnTo>
                  <a:pt x="165" y="1627"/>
                </a:lnTo>
                <a:lnTo>
                  <a:pt x="172" y="1621"/>
                </a:lnTo>
                <a:lnTo>
                  <a:pt x="167" y="1611"/>
                </a:lnTo>
                <a:lnTo>
                  <a:pt x="159" y="1602"/>
                </a:lnTo>
                <a:close/>
                <a:moveTo>
                  <a:pt x="128" y="1546"/>
                </a:moveTo>
                <a:lnTo>
                  <a:pt x="121" y="1550"/>
                </a:lnTo>
                <a:lnTo>
                  <a:pt x="123" y="1552"/>
                </a:lnTo>
                <a:lnTo>
                  <a:pt x="123" y="1554"/>
                </a:lnTo>
                <a:lnTo>
                  <a:pt x="123" y="1554"/>
                </a:lnTo>
                <a:lnTo>
                  <a:pt x="123" y="1554"/>
                </a:lnTo>
                <a:lnTo>
                  <a:pt x="123" y="1554"/>
                </a:lnTo>
                <a:lnTo>
                  <a:pt x="126" y="1560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2" y="1569"/>
                </a:lnTo>
                <a:lnTo>
                  <a:pt x="132" y="1571"/>
                </a:lnTo>
                <a:lnTo>
                  <a:pt x="140" y="1567"/>
                </a:lnTo>
                <a:lnTo>
                  <a:pt x="134" y="1556"/>
                </a:lnTo>
                <a:lnTo>
                  <a:pt x="128" y="1546"/>
                </a:lnTo>
                <a:close/>
                <a:moveTo>
                  <a:pt x="100" y="1489"/>
                </a:moveTo>
                <a:lnTo>
                  <a:pt x="94" y="1492"/>
                </a:lnTo>
                <a:lnTo>
                  <a:pt x="98" y="1504"/>
                </a:lnTo>
                <a:lnTo>
                  <a:pt x="103" y="1514"/>
                </a:lnTo>
                <a:lnTo>
                  <a:pt x="111" y="1512"/>
                </a:lnTo>
                <a:lnTo>
                  <a:pt x="105" y="1500"/>
                </a:lnTo>
                <a:lnTo>
                  <a:pt x="100" y="1489"/>
                </a:lnTo>
                <a:close/>
                <a:moveTo>
                  <a:pt x="77" y="1431"/>
                </a:moveTo>
                <a:lnTo>
                  <a:pt x="69" y="1433"/>
                </a:lnTo>
                <a:lnTo>
                  <a:pt x="69" y="1437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5" y="1446"/>
                </a:lnTo>
                <a:lnTo>
                  <a:pt x="75" y="1446"/>
                </a:lnTo>
                <a:lnTo>
                  <a:pt x="75" y="1446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2"/>
                </a:lnTo>
                <a:lnTo>
                  <a:pt x="75" y="1452"/>
                </a:lnTo>
                <a:lnTo>
                  <a:pt x="75" y="1452"/>
                </a:lnTo>
                <a:lnTo>
                  <a:pt x="75" y="1452"/>
                </a:lnTo>
                <a:lnTo>
                  <a:pt x="77" y="1454"/>
                </a:lnTo>
                <a:lnTo>
                  <a:pt x="77" y="1456"/>
                </a:lnTo>
                <a:lnTo>
                  <a:pt x="84" y="1452"/>
                </a:lnTo>
                <a:lnTo>
                  <a:pt x="80" y="1443"/>
                </a:lnTo>
                <a:lnTo>
                  <a:pt x="77" y="1431"/>
                </a:lnTo>
                <a:close/>
                <a:moveTo>
                  <a:pt x="55" y="1372"/>
                </a:moveTo>
                <a:lnTo>
                  <a:pt x="48" y="1374"/>
                </a:lnTo>
                <a:lnTo>
                  <a:pt x="50" y="1379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5" y="1395"/>
                </a:lnTo>
                <a:lnTo>
                  <a:pt x="55" y="1397"/>
                </a:lnTo>
                <a:lnTo>
                  <a:pt x="63" y="1393"/>
                </a:lnTo>
                <a:lnTo>
                  <a:pt x="59" y="1381"/>
                </a:lnTo>
                <a:lnTo>
                  <a:pt x="55" y="1372"/>
                </a:lnTo>
                <a:close/>
                <a:moveTo>
                  <a:pt x="38" y="1310"/>
                </a:moveTo>
                <a:lnTo>
                  <a:pt x="31" y="1312"/>
                </a:lnTo>
                <a:lnTo>
                  <a:pt x="32" y="1324"/>
                </a:lnTo>
                <a:lnTo>
                  <a:pt x="36" y="1335"/>
                </a:lnTo>
                <a:lnTo>
                  <a:pt x="44" y="1333"/>
                </a:lnTo>
                <a:lnTo>
                  <a:pt x="40" y="1322"/>
                </a:lnTo>
                <a:lnTo>
                  <a:pt x="38" y="1310"/>
                </a:lnTo>
                <a:close/>
                <a:moveTo>
                  <a:pt x="25" y="1247"/>
                </a:moveTo>
                <a:lnTo>
                  <a:pt x="17" y="1249"/>
                </a:lnTo>
                <a:lnTo>
                  <a:pt x="17" y="1255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21" y="1268"/>
                </a:lnTo>
                <a:lnTo>
                  <a:pt x="21" y="1272"/>
                </a:lnTo>
                <a:lnTo>
                  <a:pt x="29" y="1272"/>
                </a:lnTo>
                <a:lnTo>
                  <a:pt x="27" y="1258"/>
                </a:lnTo>
                <a:lnTo>
                  <a:pt x="25" y="1247"/>
                </a:lnTo>
                <a:close/>
                <a:moveTo>
                  <a:pt x="15" y="1186"/>
                </a:move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9" y="1203"/>
                </a:lnTo>
                <a:lnTo>
                  <a:pt x="9" y="1210"/>
                </a:lnTo>
                <a:lnTo>
                  <a:pt x="17" y="1209"/>
                </a:lnTo>
                <a:lnTo>
                  <a:pt x="17" y="1197"/>
                </a:lnTo>
                <a:lnTo>
                  <a:pt x="15" y="1186"/>
                </a:lnTo>
                <a:close/>
                <a:moveTo>
                  <a:pt x="9" y="1122"/>
                </a:moveTo>
                <a:lnTo>
                  <a:pt x="2" y="1122"/>
                </a:lnTo>
                <a:lnTo>
                  <a:pt x="2" y="1124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32"/>
                </a:lnTo>
                <a:lnTo>
                  <a:pt x="2" y="1136"/>
                </a:lnTo>
                <a:lnTo>
                  <a:pt x="2" y="1136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5"/>
                </a:lnTo>
                <a:lnTo>
                  <a:pt x="2" y="1145"/>
                </a:lnTo>
                <a:lnTo>
                  <a:pt x="2" y="1145"/>
                </a:lnTo>
                <a:lnTo>
                  <a:pt x="2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11" y="1145"/>
                </a:lnTo>
                <a:lnTo>
                  <a:pt x="9" y="1134"/>
                </a:lnTo>
                <a:lnTo>
                  <a:pt x="9" y="1122"/>
                </a:lnTo>
                <a:close/>
                <a:moveTo>
                  <a:pt x="7" y="1059"/>
                </a:moveTo>
                <a:lnTo>
                  <a:pt x="0" y="1059"/>
                </a:lnTo>
                <a:lnTo>
                  <a:pt x="0" y="1065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4"/>
                </a:lnTo>
                <a:lnTo>
                  <a:pt x="0" y="1074"/>
                </a:lnTo>
                <a:lnTo>
                  <a:pt x="0" y="1074"/>
                </a:lnTo>
                <a:lnTo>
                  <a:pt x="0" y="1074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80"/>
                </a:lnTo>
                <a:lnTo>
                  <a:pt x="0" y="1082"/>
                </a:lnTo>
                <a:lnTo>
                  <a:pt x="7" y="1082"/>
                </a:lnTo>
                <a:lnTo>
                  <a:pt x="7" y="1070"/>
                </a:lnTo>
                <a:lnTo>
                  <a:pt x="7" y="1059"/>
                </a:lnTo>
                <a:close/>
                <a:moveTo>
                  <a:pt x="2" y="994"/>
                </a:moveTo>
                <a:lnTo>
                  <a:pt x="0" y="997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11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7"/>
                </a:lnTo>
                <a:lnTo>
                  <a:pt x="0" y="1017"/>
                </a:lnTo>
                <a:lnTo>
                  <a:pt x="0" y="1017"/>
                </a:lnTo>
                <a:lnTo>
                  <a:pt x="0" y="1019"/>
                </a:lnTo>
                <a:lnTo>
                  <a:pt x="7" y="1019"/>
                </a:lnTo>
                <a:lnTo>
                  <a:pt x="7" y="1007"/>
                </a:lnTo>
                <a:lnTo>
                  <a:pt x="9" y="996"/>
                </a:lnTo>
                <a:lnTo>
                  <a:pt x="2" y="994"/>
                </a:lnTo>
                <a:close/>
                <a:moveTo>
                  <a:pt x="6" y="930"/>
                </a:moveTo>
                <a:lnTo>
                  <a:pt x="6" y="932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44"/>
                </a:lnTo>
                <a:lnTo>
                  <a:pt x="4" y="955"/>
                </a:lnTo>
                <a:lnTo>
                  <a:pt x="11" y="955"/>
                </a:lnTo>
                <a:lnTo>
                  <a:pt x="13" y="944"/>
                </a:lnTo>
                <a:lnTo>
                  <a:pt x="15" y="932"/>
                </a:lnTo>
                <a:lnTo>
                  <a:pt x="6" y="930"/>
                </a:lnTo>
                <a:close/>
                <a:moveTo>
                  <a:pt x="15" y="867"/>
                </a:moveTo>
                <a:lnTo>
                  <a:pt x="15" y="875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4"/>
                </a:lnTo>
                <a:lnTo>
                  <a:pt x="13" y="884"/>
                </a:lnTo>
                <a:lnTo>
                  <a:pt x="13" y="884"/>
                </a:lnTo>
                <a:lnTo>
                  <a:pt x="13" y="884"/>
                </a:lnTo>
                <a:lnTo>
                  <a:pt x="13" y="888"/>
                </a:lnTo>
                <a:lnTo>
                  <a:pt x="11" y="892"/>
                </a:lnTo>
                <a:lnTo>
                  <a:pt x="19" y="892"/>
                </a:lnTo>
                <a:lnTo>
                  <a:pt x="21" y="880"/>
                </a:lnTo>
                <a:lnTo>
                  <a:pt x="23" y="869"/>
                </a:lnTo>
                <a:lnTo>
                  <a:pt x="15" y="867"/>
                </a:lnTo>
                <a:close/>
                <a:moveTo>
                  <a:pt x="29" y="806"/>
                </a:moveTo>
                <a:lnTo>
                  <a:pt x="27" y="817"/>
                </a:lnTo>
                <a:lnTo>
                  <a:pt x="23" y="829"/>
                </a:lnTo>
                <a:lnTo>
                  <a:pt x="31" y="831"/>
                </a:lnTo>
                <a:lnTo>
                  <a:pt x="34" y="819"/>
                </a:lnTo>
                <a:lnTo>
                  <a:pt x="36" y="808"/>
                </a:lnTo>
                <a:lnTo>
                  <a:pt x="29" y="806"/>
                </a:lnTo>
                <a:close/>
                <a:moveTo>
                  <a:pt x="46" y="742"/>
                </a:moveTo>
                <a:lnTo>
                  <a:pt x="46" y="746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2" y="760"/>
                </a:lnTo>
                <a:lnTo>
                  <a:pt x="40" y="765"/>
                </a:lnTo>
                <a:lnTo>
                  <a:pt x="40" y="765"/>
                </a:lnTo>
                <a:lnTo>
                  <a:pt x="48" y="769"/>
                </a:lnTo>
                <a:lnTo>
                  <a:pt x="50" y="758"/>
                </a:lnTo>
                <a:lnTo>
                  <a:pt x="54" y="746"/>
                </a:lnTo>
                <a:lnTo>
                  <a:pt x="46" y="742"/>
                </a:lnTo>
                <a:close/>
                <a:moveTo>
                  <a:pt x="67" y="683"/>
                </a:moveTo>
                <a:lnTo>
                  <a:pt x="67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1" y="696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67" y="708"/>
                </a:lnTo>
                <a:lnTo>
                  <a:pt x="71" y="696"/>
                </a:lnTo>
                <a:lnTo>
                  <a:pt x="75" y="685"/>
                </a:lnTo>
                <a:lnTo>
                  <a:pt x="67" y="683"/>
                </a:lnTo>
                <a:close/>
                <a:moveTo>
                  <a:pt x="92" y="623"/>
                </a:moveTo>
                <a:lnTo>
                  <a:pt x="90" y="625"/>
                </a:lnTo>
                <a:lnTo>
                  <a:pt x="90" y="627"/>
                </a:lnTo>
                <a:lnTo>
                  <a:pt x="90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4" y="639"/>
                </a:lnTo>
                <a:lnTo>
                  <a:pt x="82" y="646"/>
                </a:lnTo>
                <a:lnTo>
                  <a:pt x="90" y="648"/>
                </a:lnTo>
                <a:lnTo>
                  <a:pt x="94" y="639"/>
                </a:lnTo>
                <a:lnTo>
                  <a:pt x="98" y="627"/>
                </a:lnTo>
                <a:lnTo>
                  <a:pt x="92" y="623"/>
                </a:lnTo>
                <a:close/>
                <a:moveTo>
                  <a:pt x="119" y="566"/>
                </a:moveTo>
                <a:lnTo>
                  <a:pt x="115" y="573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1" y="579"/>
                </a:lnTo>
                <a:lnTo>
                  <a:pt x="111" y="579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09" y="585"/>
                </a:lnTo>
                <a:lnTo>
                  <a:pt x="109" y="587"/>
                </a:lnTo>
                <a:lnTo>
                  <a:pt x="115" y="591"/>
                </a:lnTo>
                <a:lnTo>
                  <a:pt x="121" y="581"/>
                </a:lnTo>
                <a:lnTo>
                  <a:pt x="126" y="570"/>
                </a:lnTo>
                <a:lnTo>
                  <a:pt x="119" y="566"/>
                </a:lnTo>
                <a:close/>
                <a:moveTo>
                  <a:pt x="151" y="510"/>
                </a:moveTo>
                <a:lnTo>
                  <a:pt x="148" y="518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7"/>
                </a:lnTo>
                <a:lnTo>
                  <a:pt x="142" y="527"/>
                </a:lnTo>
                <a:lnTo>
                  <a:pt x="142" y="527"/>
                </a:lnTo>
                <a:lnTo>
                  <a:pt x="140" y="529"/>
                </a:lnTo>
                <a:lnTo>
                  <a:pt x="138" y="531"/>
                </a:lnTo>
                <a:lnTo>
                  <a:pt x="146" y="535"/>
                </a:lnTo>
                <a:lnTo>
                  <a:pt x="151" y="526"/>
                </a:lnTo>
                <a:lnTo>
                  <a:pt x="157" y="514"/>
                </a:lnTo>
                <a:lnTo>
                  <a:pt x="151" y="510"/>
                </a:lnTo>
                <a:close/>
                <a:moveTo>
                  <a:pt x="186" y="456"/>
                </a:moveTo>
                <a:lnTo>
                  <a:pt x="180" y="464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2" y="476"/>
                </a:lnTo>
                <a:lnTo>
                  <a:pt x="172" y="476"/>
                </a:lnTo>
                <a:lnTo>
                  <a:pt x="178" y="481"/>
                </a:lnTo>
                <a:lnTo>
                  <a:pt x="186" y="472"/>
                </a:lnTo>
                <a:lnTo>
                  <a:pt x="192" y="460"/>
                </a:lnTo>
                <a:lnTo>
                  <a:pt x="186" y="456"/>
                </a:lnTo>
                <a:close/>
                <a:moveTo>
                  <a:pt x="222" y="405"/>
                </a:moveTo>
                <a:lnTo>
                  <a:pt x="219" y="412"/>
                </a:lnTo>
                <a:lnTo>
                  <a:pt x="213" y="418"/>
                </a:lnTo>
                <a:lnTo>
                  <a:pt x="213" y="418"/>
                </a:lnTo>
                <a:lnTo>
                  <a:pt x="213" y="418"/>
                </a:lnTo>
                <a:lnTo>
                  <a:pt x="213" y="418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2"/>
                </a:lnTo>
                <a:lnTo>
                  <a:pt x="209" y="424"/>
                </a:lnTo>
                <a:lnTo>
                  <a:pt x="215" y="430"/>
                </a:lnTo>
                <a:lnTo>
                  <a:pt x="222" y="420"/>
                </a:lnTo>
                <a:lnTo>
                  <a:pt x="230" y="410"/>
                </a:lnTo>
                <a:lnTo>
                  <a:pt x="222" y="405"/>
                </a:lnTo>
                <a:close/>
                <a:moveTo>
                  <a:pt x="265" y="357"/>
                </a:moveTo>
                <a:lnTo>
                  <a:pt x="257" y="364"/>
                </a:lnTo>
                <a:lnTo>
                  <a:pt x="249" y="374"/>
                </a:lnTo>
                <a:lnTo>
                  <a:pt x="255" y="380"/>
                </a:lnTo>
                <a:lnTo>
                  <a:pt x="263" y="370"/>
                </a:lnTo>
                <a:lnTo>
                  <a:pt x="270" y="361"/>
                </a:lnTo>
                <a:lnTo>
                  <a:pt x="265" y="357"/>
                </a:lnTo>
                <a:close/>
                <a:moveTo>
                  <a:pt x="309" y="309"/>
                </a:moveTo>
                <a:lnTo>
                  <a:pt x="299" y="318"/>
                </a:lnTo>
                <a:lnTo>
                  <a:pt x="291" y="326"/>
                </a:lnTo>
                <a:lnTo>
                  <a:pt x="297" y="332"/>
                </a:lnTo>
                <a:lnTo>
                  <a:pt x="305" y="324"/>
                </a:lnTo>
                <a:lnTo>
                  <a:pt x="313" y="314"/>
                </a:lnTo>
                <a:lnTo>
                  <a:pt x="309" y="309"/>
                </a:lnTo>
                <a:close/>
                <a:moveTo>
                  <a:pt x="355" y="265"/>
                </a:moveTo>
                <a:lnTo>
                  <a:pt x="345" y="274"/>
                </a:lnTo>
                <a:lnTo>
                  <a:pt x="337" y="282"/>
                </a:lnTo>
                <a:lnTo>
                  <a:pt x="341" y="288"/>
                </a:lnTo>
                <a:lnTo>
                  <a:pt x="351" y="280"/>
                </a:lnTo>
                <a:lnTo>
                  <a:pt x="361" y="272"/>
                </a:lnTo>
                <a:lnTo>
                  <a:pt x="355" y="265"/>
                </a:lnTo>
                <a:close/>
                <a:moveTo>
                  <a:pt x="403" y="224"/>
                </a:moveTo>
                <a:lnTo>
                  <a:pt x="395" y="230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5" y="238"/>
                </a:lnTo>
                <a:lnTo>
                  <a:pt x="385" y="240"/>
                </a:lnTo>
                <a:lnTo>
                  <a:pt x="389" y="245"/>
                </a:lnTo>
                <a:lnTo>
                  <a:pt x="399" y="238"/>
                </a:lnTo>
                <a:lnTo>
                  <a:pt x="408" y="230"/>
                </a:lnTo>
                <a:lnTo>
                  <a:pt x="403" y="224"/>
                </a:lnTo>
                <a:close/>
                <a:moveTo>
                  <a:pt x="455" y="186"/>
                </a:moveTo>
                <a:lnTo>
                  <a:pt x="455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1" y="188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49" y="190"/>
                </a:lnTo>
                <a:lnTo>
                  <a:pt x="449" y="190"/>
                </a:lnTo>
                <a:lnTo>
                  <a:pt x="443" y="196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201"/>
                </a:lnTo>
                <a:lnTo>
                  <a:pt x="435" y="201"/>
                </a:lnTo>
                <a:lnTo>
                  <a:pt x="439" y="207"/>
                </a:lnTo>
                <a:lnTo>
                  <a:pt x="449" y="199"/>
                </a:lnTo>
                <a:lnTo>
                  <a:pt x="460" y="194"/>
                </a:lnTo>
                <a:lnTo>
                  <a:pt x="455" y="186"/>
                </a:lnTo>
                <a:close/>
                <a:moveTo>
                  <a:pt x="508" y="151"/>
                </a:moveTo>
                <a:lnTo>
                  <a:pt x="499" y="157"/>
                </a:lnTo>
                <a:lnTo>
                  <a:pt x="489" y="165"/>
                </a:lnTo>
                <a:lnTo>
                  <a:pt x="493" y="171"/>
                </a:lnTo>
                <a:lnTo>
                  <a:pt x="502" y="165"/>
                </a:lnTo>
                <a:lnTo>
                  <a:pt x="512" y="159"/>
                </a:lnTo>
                <a:lnTo>
                  <a:pt x="508" y="151"/>
                </a:lnTo>
                <a:close/>
                <a:moveTo>
                  <a:pt x="564" y="121"/>
                </a:moveTo>
                <a:lnTo>
                  <a:pt x="554" y="126"/>
                </a:lnTo>
                <a:lnTo>
                  <a:pt x="543" y="132"/>
                </a:lnTo>
                <a:lnTo>
                  <a:pt x="547" y="138"/>
                </a:lnTo>
                <a:lnTo>
                  <a:pt x="558" y="132"/>
                </a:lnTo>
                <a:lnTo>
                  <a:pt x="568" y="126"/>
                </a:lnTo>
                <a:lnTo>
                  <a:pt x="564" y="121"/>
                </a:lnTo>
                <a:close/>
                <a:moveTo>
                  <a:pt x="621" y="92"/>
                </a:moveTo>
                <a:lnTo>
                  <a:pt x="616" y="94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2" y="101"/>
                </a:lnTo>
                <a:lnTo>
                  <a:pt x="600" y="101"/>
                </a:lnTo>
                <a:lnTo>
                  <a:pt x="604" y="109"/>
                </a:lnTo>
                <a:lnTo>
                  <a:pt x="614" y="105"/>
                </a:lnTo>
                <a:lnTo>
                  <a:pt x="625" y="100"/>
                </a:lnTo>
                <a:lnTo>
                  <a:pt x="621" y="92"/>
                </a:lnTo>
                <a:close/>
                <a:moveTo>
                  <a:pt x="681" y="67"/>
                </a:moveTo>
                <a:lnTo>
                  <a:pt x="671" y="71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7"/>
                </a:lnTo>
                <a:lnTo>
                  <a:pt x="658" y="77"/>
                </a:lnTo>
                <a:lnTo>
                  <a:pt x="662" y="84"/>
                </a:lnTo>
                <a:lnTo>
                  <a:pt x="673" y="78"/>
                </a:lnTo>
                <a:lnTo>
                  <a:pt x="683" y="75"/>
                </a:lnTo>
                <a:lnTo>
                  <a:pt x="681" y="67"/>
                </a:lnTo>
                <a:close/>
                <a:moveTo>
                  <a:pt x="740" y="46"/>
                </a:moveTo>
                <a:lnTo>
                  <a:pt x="738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7" y="54"/>
                </a:lnTo>
                <a:lnTo>
                  <a:pt x="717" y="54"/>
                </a:lnTo>
                <a:lnTo>
                  <a:pt x="721" y="61"/>
                </a:lnTo>
                <a:lnTo>
                  <a:pt x="733" y="57"/>
                </a:lnTo>
                <a:lnTo>
                  <a:pt x="744" y="54"/>
                </a:lnTo>
                <a:lnTo>
                  <a:pt x="740" y="46"/>
                </a:lnTo>
                <a:close/>
                <a:moveTo>
                  <a:pt x="802" y="31"/>
                </a:moveTo>
                <a:lnTo>
                  <a:pt x="798" y="31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88" y="32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1" y="34"/>
                </a:lnTo>
                <a:lnTo>
                  <a:pt x="779" y="36"/>
                </a:lnTo>
                <a:lnTo>
                  <a:pt x="781" y="44"/>
                </a:lnTo>
                <a:lnTo>
                  <a:pt x="792" y="40"/>
                </a:lnTo>
                <a:lnTo>
                  <a:pt x="804" y="38"/>
                </a:lnTo>
                <a:lnTo>
                  <a:pt x="802" y="31"/>
                </a:lnTo>
                <a:close/>
                <a:moveTo>
                  <a:pt x="865" y="17"/>
                </a:moveTo>
                <a:lnTo>
                  <a:pt x="863" y="17"/>
                </a:lnTo>
                <a:lnTo>
                  <a:pt x="863" y="17"/>
                </a:lnTo>
                <a:lnTo>
                  <a:pt x="863" y="17"/>
                </a:lnTo>
                <a:lnTo>
                  <a:pt x="863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6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46" y="21"/>
                </a:lnTo>
                <a:lnTo>
                  <a:pt x="842" y="21"/>
                </a:lnTo>
                <a:lnTo>
                  <a:pt x="844" y="29"/>
                </a:lnTo>
                <a:lnTo>
                  <a:pt x="856" y="27"/>
                </a:lnTo>
                <a:lnTo>
                  <a:pt x="867" y="25"/>
                </a:lnTo>
                <a:lnTo>
                  <a:pt x="865" y="17"/>
                </a:lnTo>
                <a:close/>
                <a:moveTo>
                  <a:pt x="928" y="7"/>
                </a:moveTo>
                <a:lnTo>
                  <a:pt x="926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15" y="7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5" y="9"/>
                </a:lnTo>
                <a:lnTo>
                  <a:pt x="905" y="9"/>
                </a:lnTo>
                <a:lnTo>
                  <a:pt x="905" y="17"/>
                </a:lnTo>
                <a:lnTo>
                  <a:pt x="917" y="15"/>
                </a:lnTo>
                <a:lnTo>
                  <a:pt x="930" y="15"/>
                </a:lnTo>
                <a:lnTo>
                  <a:pt x="928" y="7"/>
                </a:lnTo>
                <a:close/>
                <a:moveTo>
                  <a:pt x="992" y="2"/>
                </a:moveTo>
                <a:lnTo>
                  <a:pt x="98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3" y="2"/>
                </a:lnTo>
                <a:lnTo>
                  <a:pt x="969" y="2"/>
                </a:lnTo>
                <a:lnTo>
                  <a:pt x="969" y="11"/>
                </a:lnTo>
                <a:lnTo>
                  <a:pt x="980" y="9"/>
                </a:lnTo>
                <a:lnTo>
                  <a:pt x="992" y="9"/>
                </a:lnTo>
                <a:lnTo>
                  <a:pt x="992" y="2"/>
                </a:lnTo>
                <a:close/>
                <a:moveTo>
                  <a:pt x="1057" y="0"/>
                </a:move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42" y="0"/>
                </a:lnTo>
                <a:lnTo>
                  <a:pt x="1032" y="0"/>
                </a:lnTo>
                <a:lnTo>
                  <a:pt x="1032" y="7"/>
                </a:lnTo>
                <a:lnTo>
                  <a:pt x="1044" y="7"/>
                </a:lnTo>
                <a:lnTo>
                  <a:pt x="1057" y="7"/>
                </a:lnTo>
                <a:lnTo>
                  <a:pt x="1057" y="0"/>
                </a:lnTo>
                <a:close/>
              </a:path>
            </a:pathLst>
          </a:custGeom>
          <a:solidFill>
            <a:srgbClr val="DDBB32"/>
          </a:solidFill>
          <a:ln w="9525">
            <a:solidFill>
              <a:srgbClr val="579BCB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49"/>
          <p:cNvGrpSpPr>
            <a:grpSpLocks noChangeAspect="1"/>
          </p:cNvGrpSpPr>
          <p:nvPr userDrawn="1"/>
        </p:nvGrpSpPr>
        <p:grpSpPr bwMode="auto">
          <a:xfrm>
            <a:off x="3648927" y="137517"/>
            <a:ext cx="1767652" cy="1766937"/>
            <a:chOff x="2607" y="927"/>
            <a:chExt cx="2471" cy="2470"/>
          </a:xfrm>
        </p:grpSpPr>
        <p:sp>
          <p:nvSpPr>
            <p:cNvPr id="14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49"/>
          <p:cNvGrpSpPr>
            <a:grpSpLocks noChangeAspect="1"/>
          </p:cNvGrpSpPr>
          <p:nvPr userDrawn="1"/>
        </p:nvGrpSpPr>
        <p:grpSpPr bwMode="auto">
          <a:xfrm>
            <a:off x="2608741" y="910329"/>
            <a:ext cx="1045089" cy="1044666"/>
            <a:chOff x="2607" y="927"/>
            <a:chExt cx="2471" cy="2470"/>
          </a:xfrm>
        </p:grpSpPr>
        <p:sp>
          <p:nvSpPr>
            <p:cNvPr id="19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Oval 22"/>
          <p:cNvSpPr/>
          <p:nvPr userDrawn="1"/>
        </p:nvSpPr>
        <p:spPr>
          <a:xfrm>
            <a:off x="10030208" y="714281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0" y="3771320"/>
            <a:ext cx="12192000" cy="3086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10243365" y="315580"/>
            <a:ext cx="1817462" cy="1559666"/>
          </a:xfrm>
          <a:custGeom>
            <a:avLst/>
            <a:gdLst>
              <a:gd name="T0" fmla="*/ 206 w 1406"/>
              <a:gd name="T1" fmla="*/ 1200 h 1206"/>
              <a:gd name="T2" fmla="*/ 0 w 1406"/>
              <a:gd name="T3" fmla="*/ 703 h 1206"/>
              <a:gd name="T4" fmla="*/ 703 w 1406"/>
              <a:gd name="T5" fmla="*/ 0 h 1206"/>
              <a:gd name="T6" fmla="*/ 1406 w 1406"/>
              <a:gd name="T7" fmla="*/ 703 h 1206"/>
              <a:gd name="T8" fmla="*/ 1194 w 1406"/>
              <a:gd name="T9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206">
                <a:moveTo>
                  <a:pt x="206" y="1200"/>
                </a:moveTo>
                <a:cubicBezTo>
                  <a:pt x="79" y="1073"/>
                  <a:pt x="0" y="897"/>
                  <a:pt x="0" y="703"/>
                </a:cubicBezTo>
                <a:cubicBezTo>
                  <a:pt x="0" y="314"/>
                  <a:pt x="315" y="0"/>
                  <a:pt x="703" y="0"/>
                </a:cubicBezTo>
                <a:cubicBezTo>
                  <a:pt x="1091" y="0"/>
                  <a:pt x="1406" y="314"/>
                  <a:pt x="1406" y="703"/>
                </a:cubicBezTo>
                <a:cubicBezTo>
                  <a:pt x="1406" y="900"/>
                  <a:pt x="1325" y="1078"/>
                  <a:pt x="1194" y="1206"/>
                </a:cubicBezTo>
              </a:path>
            </a:pathLst>
          </a:custGeom>
          <a:noFill/>
          <a:ln w="90488" cap="rnd">
            <a:solidFill>
              <a:srgbClr val="579BC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445543">
            <a:off x="10358014" y="280065"/>
            <a:ext cx="1630696" cy="1630696"/>
          </a:xfrm>
          <a:prstGeom prst="rect">
            <a:avLst/>
          </a:prstGeom>
        </p:spPr>
      </p:pic>
      <p:sp>
        <p:nvSpPr>
          <p:cNvPr id="27" name="Oval 26"/>
          <p:cNvSpPr/>
          <p:nvPr userDrawn="1"/>
        </p:nvSpPr>
        <p:spPr>
          <a:xfrm>
            <a:off x="10022192" y="730329"/>
            <a:ext cx="180000" cy="180000"/>
          </a:xfrm>
          <a:prstGeom prst="ellipse">
            <a:avLst/>
          </a:prstGeom>
          <a:solidFill>
            <a:srgbClr val="9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 userDrawn="1"/>
        </p:nvSpPr>
        <p:spPr>
          <a:xfrm>
            <a:off x="10019071" y="728894"/>
            <a:ext cx="180000" cy="180000"/>
          </a:xfrm>
          <a:prstGeom prst="ellipse">
            <a:avLst/>
          </a:prstGeom>
          <a:solidFill>
            <a:srgbClr val="BFD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49"/>
          <p:cNvGrpSpPr>
            <a:grpSpLocks noChangeAspect="1"/>
          </p:cNvGrpSpPr>
          <p:nvPr userDrawn="1"/>
        </p:nvGrpSpPr>
        <p:grpSpPr bwMode="auto">
          <a:xfrm>
            <a:off x="7076871" y="10652"/>
            <a:ext cx="1767652" cy="1766937"/>
            <a:chOff x="2607" y="927"/>
            <a:chExt cx="2471" cy="2470"/>
          </a:xfrm>
          <a:solidFill>
            <a:schemeClr val="bg1"/>
          </a:solidFill>
        </p:grpSpPr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-7652"/>
            <a:ext cx="12192000" cy="3778972"/>
          </a:xfrm>
          <a:prstGeom prst="rect">
            <a:avLst/>
          </a:prstGeom>
          <a:solidFill>
            <a:srgbClr val="0067B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0" y="3765421"/>
            <a:ext cx="12192000" cy="0"/>
          </a:xfrm>
          <a:prstGeom prst="line">
            <a:avLst/>
          </a:prstGeom>
          <a:ln>
            <a:solidFill>
              <a:srgbClr val="F6A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/>
          <p:cNvSpPr>
            <a:spLocks noGrp="1"/>
          </p:cNvSpPr>
          <p:nvPr>
            <p:ph sz="quarter" idx="10"/>
          </p:nvPr>
        </p:nvSpPr>
        <p:spPr>
          <a:xfrm>
            <a:off x="469900" y="4000500"/>
            <a:ext cx="11245850" cy="24955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8" name="Picture 37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59" y="278990"/>
            <a:ext cx="2654924" cy="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29000" decel="2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520000">
                                      <p:cBhvr>
                                        <p:cTn id="16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287 -0.09629 L -0.04727 0.02755 L -0.0638 0.02292 L -0.07696 0.03079 L -0.08477 0.04167 L -0.08828 0.05857 L -0.14323 0.04005 L -0.15534 0.06181 L -0.1711 0.07107 L -0.18763 0.06945 L -0.19558 0.06181 L -0.2862 0.18264 L -0.2836 0.21227 L -0.28711 0.23704 L -0.29922 0.26181 L -0.31328 0.27269 L -0.32201 0.27431 L -0.33854 0.26482 L -0.35157 0.2463 L -0.35677 0.20602 L -0.35339 0.17639 L -0.42826 0.06181 L -0.4362 0.07107 L -0.44753 0.08195 L -0.46315 0.08658 L -0.47722 0.08033 L -0.48672 0.0632 L -0.49115 0.05093 L -0.54258 0.07871 L -0.54779 0.05718 L -0.56172 0.03704 L -0.58438 0.03241 L -0.58438 0.03241 L -0.60352 0.07408 L -0.60352 0.10672 L -0.5931 0.13149 L -0.58438 0.14237 L -0.57214 0.14862 L -0.54948 0.3051 " pathEditMode="relative" ptsTypes="AAAAAAAAAAAAAAAAAAAAAAAAAAAAAAAAAAAAAAAA">
                                      <p:cBhvr>
                                        <p:cTn id="18" dur="2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4000" decel="12000" autoRev="1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-0.00026 -0.00023 L -0.00287 -0.0963 L -0.04727 0.02755 L -0.0638 0.02292 L -0.07695 0.03079 L -0.08477 0.04167 L -0.08828 0.05856 L -0.14323 0.04005 L -0.15534 0.06181 L -0.1711 0.07106 L -0.18763 0.06944 L -0.19557 0.06181 L -0.2862 0.18264 L -0.2836 0.21227 L -0.28711 0.23704 L -0.29922 0.26181 L -0.31328 0.27268 L -0.32201 0.27431 L -0.33854 0.26481 L -0.35156 0.2463 L -0.35677 0.20602 L -0.35339 0.17639 L -0.42826 0.06181 L -0.4362 0.07106 L -0.44753 0.08194 L -0.46315 0.08657 L -0.47722 0.08032 L -0.48672 0.06319 L -0.49115 0.05093 L -0.54258 0.0787 L -0.54779 0.05718 L -0.56172 0.03704 L -0.58438 0.03241 L -0.58438 0.03264 L -0.60352 0.07407 L -0.60352 0.10671 L -0.5931 0.13148 L -0.58438 0.14236 L -0.57214 0.14861 L -0.54948 0.30509 " pathEditMode="relative" rAng="0" ptsTypes="AAAAAAAAAAAAAAAAAAAAAAAAAAAAAAAAAAAAAAAA">
                                      <p:cBhvr>
                                        <p:cTn id="20" dur="2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69" y="10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3000" decel="19000" autoRev="1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animMotion origin="layout" path="M -0.00026 -0.00023 L -0.00287 -0.09629 L -0.04727 0.02755 L -0.06381 0.02292 L -0.07696 0.03079 L -0.08477 0.04167 L -0.08828 0.05857 L -0.14323 0.04005 L -0.15534 0.06181 L -0.1711 0.07107 L -0.18763 0.06945 L -0.19558 0.06181 L -0.2862 0.18264 L -0.2836 0.21227 L -0.28711 0.23704 L -0.29922 0.26181 L -0.31328 0.27269 L -0.32201 0.27431 L -0.33854 0.26482 L -0.35157 0.2463 L -0.35677 0.20602 L -0.35339 0.17639 L -0.42826 0.06181 L -0.4362 0.07107 L -0.44753 0.08195 L -0.46315 0.08658 L -0.47722 0.08033 L -0.48672 0.0632 L -0.49115 0.05093 L -0.54258 0.07871 L -0.54779 0.05718 L -0.56172 0.03704 L -0.58438 0.03241 L -0.58438 0.03264 L -0.60352 0.07408 L -0.60352 0.10672 L -0.5931 0.13149 L -0.58438 0.14237 L -0.57214 0.14862 L -0.54948 0.3051 " pathEditMode="relative" rAng="0" ptsTypes="AAAAAAAAAAAAAAAAAAAAAAAAAAAAAAAAAAAAAAAA">
                                      <p:cBhvr>
                                        <p:cTn id="22" dur="2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69" y="10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5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 userDrawn="1"/>
        </p:nvPicPr>
        <p:blipFill rotWithShape="1">
          <a:blip r:embed="rId2"/>
          <a:srcRect t="26237"/>
          <a:stretch/>
        </p:blipFill>
        <p:spPr>
          <a:xfrm>
            <a:off x="0" y="0"/>
            <a:ext cx="12192000" cy="6426066"/>
          </a:xfrm>
          <a:prstGeom prst="rect">
            <a:avLst/>
          </a:prstGeom>
        </p:spPr>
      </p:pic>
      <p:sp>
        <p:nvSpPr>
          <p:cNvPr id="72" name="Oval 71"/>
          <p:cNvSpPr/>
          <p:nvPr userDrawn="1"/>
        </p:nvSpPr>
        <p:spPr>
          <a:xfrm>
            <a:off x="9172428" y="-188698"/>
            <a:ext cx="180000" cy="180000"/>
          </a:xfrm>
          <a:prstGeom prst="ellipse">
            <a:avLst/>
          </a:prstGeom>
          <a:solidFill>
            <a:srgbClr val="9BA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49"/>
          <p:cNvGrpSpPr>
            <a:grpSpLocks noChangeAspect="1"/>
          </p:cNvGrpSpPr>
          <p:nvPr userDrawn="1"/>
        </p:nvGrpSpPr>
        <p:grpSpPr bwMode="auto">
          <a:xfrm>
            <a:off x="196939" y="2058112"/>
            <a:ext cx="3211058" cy="3211058"/>
            <a:chOff x="2247" y="567"/>
            <a:chExt cx="3188" cy="3188"/>
          </a:xfrm>
        </p:grpSpPr>
        <p:sp>
          <p:nvSpPr>
            <p:cNvPr id="74" name="Freeform 50"/>
            <p:cNvSpPr>
              <a:spLocks noEditPoints="1"/>
            </p:cNvSpPr>
            <p:nvPr/>
          </p:nvSpPr>
          <p:spPr bwMode="auto">
            <a:xfrm>
              <a:off x="2247" y="567"/>
              <a:ext cx="3188" cy="3188"/>
            </a:xfrm>
            <a:custGeom>
              <a:avLst/>
              <a:gdLst>
                <a:gd name="T0" fmla="*/ 13 w 3188"/>
                <a:gd name="T1" fmla="*/ 1373 h 3188"/>
                <a:gd name="T2" fmla="*/ 42 w 3188"/>
                <a:gd name="T3" fmla="*/ 1224 h 3188"/>
                <a:gd name="T4" fmla="*/ 97 w 3188"/>
                <a:gd name="T5" fmla="*/ 1059 h 3188"/>
                <a:gd name="T6" fmla="*/ 167 w 3188"/>
                <a:gd name="T7" fmla="*/ 880 h 3188"/>
                <a:gd name="T8" fmla="*/ 214 w 3188"/>
                <a:gd name="T9" fmla="*/ 792 h 3188"/>
                <a:gd name="T10" fmla="*/ 310 w 3188"/>
                <a:gd name="T11" fmla="*/ 654 h 3188"/>
                <a:gd name="T12" fmla="*/ 433 w 3188"/>
                <a:gd name="T13" fmla="*/ 508 h 3188"/>
                <a:gd name="T14" fmla="*/ 512 w 3188"/>
                <a:gd name="T15" fmla="*/ 422 h 3188"/>
                <a:gd name="T16" fmla="*/ 629 w 3188"/>
                <a:gd name="T17" fmla="*/ 324 h 3188"/>
                <a:gd name="T18" fmla="*/ 777 w 3188"/>
                <a:gd name="T19" fmla="*/ 230 h 3188"/>
                <a:gd name="T20" fmla="*/ 942 w 3188"/>
                <a:gd name="T21" fmla="*/ 138 h 3188"/>
                <a:gd name="T22" fmla="*/ 1034 w 3188"/>
                <a:gd name="T23" fmla="*/ 99 h 3188"/>
                <a:gd name="T24" fmla="*/ 1197 w 3188"/>
                <a:gd name="T25" fmla="*/ 53 h 3188"/>
                <a:gd name="T26" fmla="*/ 1385 w 3188"/>
                <a:gd name="T27" fmla="*/ 19 h 3188"/>
                <a:gd name="T28" fmla="*/ 1500 w 3188"/>
                <a:gd name="T29" fmla="*/ 2 h 3188"/>
                <a:gd name="T30" fmla="*/ 1653 w 3188"/>
                <a:gd name="T31" fmla="*/ 0 h 3188"/>
                <a:gd name="T32" fmla="*/ 1840 w 3188"/>
                <a:gd name="T33" fmla="*/ 25 h 3188"/>
                <a:gd name="T34" fmla="*/ 2012 w 3188"/>
                <a:gd name="T35" fmla="*/ 55 h 3188"/>
                <a:gd name="T36" fmla="*/ 2110 w 3188"/>
                <a:gd name="T37" fmla="*/ 84 h 3188"/>
                <a:gd name="T38" fmla="*/ 2264 w 3188"/>
                <a:gd name="T39" fmla="*/ 153 h 3188"/>
                <a:gd name="T40" fmla="*/ 2430 w 3188"/>
                <a:gd name="T41" fmla="*/ 243 h 3188"/>
                <a:gd name="T42" fmla="*/ 2530 w 3188"/>
                <a:gd name="T43" fmla="*/ 303 h 3188"/>
                <a:gd name="T44" fmla="*/ 2649 w 3188"/>
                <a:gd name="T45" fmla="*/ 399 h 3188"/>
                <a:gd name="T46" fmla="*/ 2774 w 3188"/>
                <a:gd name="T47" fmla="*/ 531 h 3188"/>
                <a:gd name="T48" fmla="*/ 2893 w 3188"/>
                <a:gd name="T49" fmla="*/ 671 h 3188"/>
                <a:gd name="T50" fmla="*/ 2950 w 3188"/>
                <a:gd name="T51" fmla="*/ 757 h 3188"/>
                <a:gd name="T52" fmla="*/ 3025 w 3188"/>
                <a:gd name="T53" fmla="*/ 903 h 3188"/>
                <a:gd name="T54" fmla="*/ 3098 w 3188"/>
                <a:gd name="T55" fmla="*/ 1082 h 3188"/>
                <a:gd name="T56" fmla="*/ 3137 w 3188"/>
                <a:gd name="T57" fmla="*/ 1189 h 3188"/>
                <a:gd name="T58" fmla="*/ 3167 w 3188"/>
                <a:gd name="T59" fmla="*/ 1341 h 3188"/>
                <a:gd name="T60" fmla="*/ 3181 w 3188"/>
                <a:gd name="T61" fmla="*/ 1515 h 3188"/>
                <a:gd name="T62" fmla="*/ 3183 w 3188"/>
                <a:gd name="T63" fmla="*/ 1703 h 3188"/>
                <a:gd name="T64" fmla="*/ 3173 w 3188"/>
                <a:gd name="T65" fmla="*/ 1801 h 3188"/>
                <a:gd name="T66" fmla="*/ 3137 w 3188"/>
                <a:gd name="T67" fmla="*/ 1968 h 3188"/>
                <a:gd name="T68" fmla="*/ 3081 w 3188"/>
                <a:gd name="T69" fmla="*/ 2152 h 3188"/>
                <a:gd name="T70" fmla="*/ 3043 w 3188"/>
                <a:gd name="T71" fmla="*/ 2260 h 3188"/>
                <a:gd name="T72" fmla="*/ 2972 w 3188"/>
                <a:gd name="T73" fmla="*/ 2396 h 3188"/>
                <a:gd name="T74" fmla="*/ 2860 w 3188"/>
                <a:gd name="T75" fmla="*/ 2551 h 3188"/>
                <a:gd name="T76" fmla="*/ 2753 w 3188"/>
                <a:gd name="T77" fmla="*/ 2688 h 3188"/>
                <a:gd name="T78" fmla="*/ 2672 w 3188"/>
                <a:gd name="T79" fmla="*/ 2766 h 3188"/>
                <a:gd name="T80" fmla="*/ 2548 w 3188"/>
                <a:gd name="T81" fmla="*/ 2862 h 3188"/>
                <a:gd name="T82" fmla="*/ 2388 w 3188"/>
                <a:gd name="T83" fmla="*/ 2968 h 3188"/>
                <a:gd name="T84" fmla="*/ 2290 w 3188"/>
                <a:gd name="T85" fmla="*/ 3027 h 3188"/>
                <a:gd name="T86" fmla="*/ 2148 w 3188"/>
                <a:gd name="T87" fmla="*/ 3089 h 3188"/>
                <a:gd name="T88" fmla="*/ 1964 w 3188"/>
                <a:gd name="T89" fmla="*/ 3138 h 3188"/>
                <a:gd name="T90" fmla="*/ 1811 w 3188"/>
                <a:gd name="T91" fmla="*/ 3167 h 3188"/>
                <a:gd name="T92" fmla="*/ 1623 w 3188"/>
                <a:gd name="T93" fmla="*/ 3186 h 3188"/>
                <a:gd name="T94" fmla="*/ 1508 w 3188"/>
                <a:gd name="T95" fmla="*/ 3184 h 3188"/>
                <a:gd name="T96" fmla="*/ 1335 w 3188"/>
                <a:gd name="T97" fmla="*/ 3167 h 3188"/>
                <a:gd name="T98" fmla="*/ 1228 w 3188"/>
                <a:gd name="T99" fmla="*/ 3146 h 3188"/>
                <a:gd name="T100" fmla="*/ 1076 w 3188"/>
                <a:gd name="T101" fmla="*/ 3096 h 3188"/>
                <a:gd name="T102" fmla="*/ 899 w 3188"/>
                <a:gd name="T103" fmla="*/ 3023 h 3188"/>
                <a:gd name="T104" fmla="*/ 796 w 3188"/>
                <a:gd name="T105" fmla="*/ 2973 h 3188"/>
                <a:gd name="T106" fmla="*/ 665 w 3188"/>
                <a:gd name="T107" fmla="*/ 2891 h 3188"/>
                <a:gd name="T108" fmla="*/ 533 w 3188"/>
                <a:gd name="T109" fmla="*/ 2776 h 3188"/>
                <a:gd name="T110" fmla="*/ 397 w 3188"/>
                <a:gd name="T111" fmla="*/ 2645 h 3188"/>
                <a:gd name="T112" fmla="*/ 333 w 3188"/>
                <a:gd name="T113" fmla="*/ 2571 h 3188"/>
                <a:gd name="T114" fmla="*/ 241 w 3188"/>
                <a:gd name="T115" fmla="*/ 2427 h 3188"/>
                <a:gd name="T116" fmla="*/ 151 w 3188"/>
                <a:gd name="T117" fmla="*/ 2258 h 3188"/>
                <a:gd name="T118" fmla="*/ 101 w 3188"/>
                <a:gd name="T119" fmla="*/ 2154 h 3188"/>
                <a:gd name="T120" fmla="*/ 53 w 3188"/>
                <a:gd name="T121" fmla="*/ 2008 h 3188"/>
                <a:gd name="T122" fmla="*/ 23 w 3188"/>
                <a:gd name="T123" fmla="*/ 1830 h 3188"/>
                <a:gd name="T124" fmla="*/ 0 w 3188"/>
                <a:gd name="T125" fmla="*/ 1648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8" h="3188">
                  <a:moveTo>
                    <a:pt x="2" y="1488"/>
                  </a:moveTo>
                  <a:lnTo>
                    <a:pt x="7" y="1488"/>
                  </a:lnTo>
                  <a:lnTo>
                    <a:pt x="7" y="1508"/>
                  </a:lnTo>
                  <a:lnTo>
                    <a:pt x="2" y="1508"/>
                  </a:lnTo>
                  <a:lnTo>
                    <a:pt x="2" y="1488"/>
                  </a:lnTo>
                  <a:close/>
                  <a:moveTo>
                    <a:pt x="7" y="1431"/>
                  </a:moveTo>
                  <a:lnTo>
                    <a:pt x="13" y="1431"/>
                  </a:lnTo>
                  <a:lnTo>
                    <a:pt x="11" y="1446"/>
                  </a:lnTo>
                  <a:lnTo>
                    <a:pt x="11" y="1450"/>
                  </a:lnTo>
                  <a:lnTo>
                    <a:pt x="5" y="1450"/>
                  </a:lnTo>
                  <a:lnTo>
                    <a:pt x="5" y="1446"/>
                  </a:lnTo>
                  <a:lnTo>
                    <a:pt x="7" y="1431"/>
                  </a:lnTo>
                  <a:close/>
                  <a:moveTo>
                    <a:pt x="13" y="1373"/>
                  </a:moveTo>
                  <a:lnTo>
                    <a:pt x="19" y="1375"/>
                  </a:lnTo>
                  <a:lnTo>
                    <a:pt x="19" y="1387"/>
                  </a:lnTo>
                  <a:lnTo>
                    <a:pt x="17" y="1394"/>
                  </a:lnTo>
                  <a:lnTo>
                    <a:pt x="11" y="1393"/>
                  </a:lnTo>
                  <a:lnTo>
                    <a:pt x="13" y="1385"/>
                  </a:lnTo>
                  <a:lnTo>
                    <a:pt x="13" y="1373"/>
                  </a:lnTo>
                  <a:close/>
                  <a:moveTo>
                    <a:pt x="23" y="1318"/>
                  </a:moveTo>
                  <a:lnTo>
                    <a:pt x="28" y="1318"/>
                  </a:lnTo>
                  <a:lnTo>
                    <a:pt x="26" y="1327"/>
                  </a:lnTo>
                  <a:lnTo>
                    <a:pt x="25" y="1337"/>
                  </a:lnTo>
                  <a:lnTo>
                    <a:pt x="19" y="1335"/>
                  </a:lnTo>
                  <a:lnTo>
                    <a:pt x="21" y="1325"/>
                  </a:lnTo>
                  <a:lnTo>
                    <a:pt x="23" y="1318"/>
                  </a:lnTo>
                  <a:close/>
                  <a:moveTo>
                    <a:pt x="34" y="1260"/>
                  </a:moveTo>
                  <a:lnTo>
                    <a:pt x="40" y="1262"/>
                  </a:lnTo>
                  <a:lnTo>
                    <a:pt x="38" y="1268"/>
                  </a:lnTo>
                  <a:lnTo>
                    <a:pt x="36" y="1279"/>
                  </a:lnTo>
                  <a:lnTo>
                    <a:pt x="30" y="1279"/>
                  </a:lnTo>
                  <a:lnTo>
                    <a:pt x="32" y="1266"/>
                  </a:lnTo>
                  <a:lnTo>
                    <a:pt x="34" y="1260"/>
                  </a:lnTo>
                  <a:close/>
                  <a:moveTo>
                    <a:pt x="46" y="1204"/>
                  </a:moveTo>
                  <a:lnTo>
                    <a:pt x="51" y="1206"/>
                  </a:lnTo>
                  <a:lnTo>
                    <a:pt x="51" y="1208"/>
                  </a:lnTo>
                  <a:lnTo>
                    <a:pt x="48" y="1224"/>
                  </a:lnTo>
                  <a:lnTo>
                    <a:pt x="42" y="1224"/>
                  </a:lnTo>
                  <a:lnTo>
                    <a:pt x="46" y="1208"/>
                  </a:lnTo>
                  <a:lnTo>
                    <a:pt x="46" y="1204"/>
                  </a:lnTo>
                  <a:close/>
                  <a:moveTo>
                    <a:pt x="61" y="1149"/>
                  </a:moveTo>
                  <a:lnTo>
                    <a:pt x="67" y="1151"/>
                  </a:lnTo>
                  <a:lnTo>
                    <a:pt x="67" y="1153"/>
                  </a:lnTo>
                  <a:lnTo>
                    <a:pt x="61" y="1168"/>
                  </a:lnTo>
                  <a:lnTo>
                    <a:pt x="57" y="1166"/>
                  </a:lnTo>
                  <a:lnTo>
                    <a:pt x="61" y="1151"/>
                  </a:lnTo>
                  <a:lnTo>
                    <a:pt x="61" y="1149"/>
                  </a:lnTo>
                  <a:close/>
                  <a:moveTo>
                    <a:pt x="78" y="1093"/>
                  </a:moveTo>
                  <a:lnTo>
                    <a:pt x="84" y="1095"/>
                  </a:lnTo>
                  <a:lnTo>
                    <a:pt x="84" y="1095"/>
                  </a:lnTo>
                  <a:lnTo>
                    <a:pt x="78" y="1114"/>
                  </a:lnTo>
                  <a:lnTo>
                    <a:pt x="73" y="1112"/>
                  </a:lnTo>
                  <a:lnTo>
                    <a:pt x="78" y="1093"/>
                  </a:lnTo>
                  <a:lnTo>
                    <a:pt x="78" y="1093"/>
                  </a:lnTo>
                  <a:close/>
                  <a:moveTo>
                    <a:pt x="97" y="1039"/>
                  </a:moveTo>
                  <a:lnTo>
                    <a:pt x="103" y="1041"/>
                  </a:lnTo>
                  <a:lnTo>
                    <a:pt x="97" y="1059"/>
                  </a:lnTo>
                  <a:lnTo>
                    <a:pt x="97" y="1059"/>
                  </a:lnTo>
                  <a:lnTo>
                    <a:pt x="92" y="1057"/>
                  </a:lnTo>
                  <a:lnTo>
                    <a:pt x="92" y="1057"/>
                  </a:lnTo>
                  <a:lnTo>
                    <a:pt x="97" y="1039"/>
                  </a:lnTo>
                  <a:close/>
                  <a:moveTo>
                    <a:pt x="119" y="986"/>
                  </a:moveTo>
                  <a:lnTo>
                    <a:pt x="124" y="988"/>
                  </a:lnTo>
                  <a:lnTo>
                    <a:pt x="117" y="1003"/>
                  </a:lnTo>
                  <a:lnTo>
                    <a:pt x="117" y="1005"/>
                  </a:lnTo>
                  <a:lnTo>
                    <a:pt x="111" y="1003"/>
                  </a:lnTo>
                  <a:lnTo>
                    <a:pt x="113" y="1001"/>
                  </a:lnTo>
                  <a:lnTo>
                    <a:pt x="119" y="986"/>
                  </a:lnTo>
                  <a:close/>
                  <a:moveTo>
                    <a:pt x="142" y="932"/>
                  </a:moveTo>
                  <a:lnTo>
                    <a:pt x="147" y="934"/>
                  </a:lnTo>
                  <a:lnTo>
                    <a:pt x="140" y="949"/>
                  </a:lnTo>
                  <a:lnTo>
                    <a:pt x="140" y="951"/>
                  </a:lnTo>
                  <a:lnTo>
                    <a:pt x="134" y="949"/>
                  </a:lnTo>
                  <a:lnTo>
                    <a:pt x="134" y="947"/>
                  </a:lnTo>
                  <a:lnTo>
                    <a:pt x="142" y="932"/>
                  </a:lnTo>
                  <a:close/>
                  <a:moveTo>
                    <a:pt x="167" y="880"/>
                  </a:moveTo>
                  <a:lnTo>
                    <a:pt x="172" y="882"/>
                  </a:lnTo>
                  <a:lnTo>
                    <a:pt x="165" y="898"/>
                  </a:lnTo>
                  <a:lnTo>
                    <a:pt x="163" y="899"/>
                  </a:lnTo>
                  <a:lnTo>
                    <a:pt x="159" y="898"/>
                  </a:lnTo>
                  <a:lnTo>
                    <a:pt x="159" y="896"/>
                  </a:lnTo>
                  <a:lnTo>
                    <a:pt x="167" y="880"/>
                  </a:lnTo>
                  <a:close/>
                  <a:moveTo>
                    <a:pt x="193" y="828"/>
                  </a:moveTo>
                  <a:lnTo>
                    <a:pt x="199" y="832"/>
                  </a:lnTo>
                  <a:lnTo>
                    <a:pt x="191" y="846"/>
                  </a:lnTo>
                  <a:lnTo>
                    <a:pt x="190" y="850"/>
                  </a:lnTo>
                  <a:lnTo>
                    <a:pt x="184" y="846"/>
                  </a:lnTo>
                  <a:lnTo>
                    <a:pt x="186" y="844"/>
                  </a:lnTo>
                  <a:lnTo>
                    <a:pt x="193" y="828"/>
                  </a:lnTo>
                  <a:close/>
                  <a:moveTo>
                    <a:pt x="222" y="779"/>
                  </a:moveTo>
                  <a:lnTo>
                    <a:pt x="226" y="782"/>
                  </a:lnTo>
                  <a:lnTo>
                    <a:pt x="218" y="796"/>
                  </a:lnTo>
                  <a:lnTo>
                    <a:pt x="216" y="798"/>
                  </a:lnTo>
                  <a:lnTo>
                    <a:pt x="213" y="796"/>
                  </a:lnTo>
                  <a:lnTo>
                    <a:pt x="214" y="792"/>
                  </a:lnTo>
                  <a:lnTo>
                    <a:pt x="222" y="779"/>
                  </a:lnTo>
                  <a:close/>
                  <a:moveTo>
                    <a:pt x="253" y="731"/>
                  </a:moveTo>
                  <a:lnTo>
                    <a:pt x="257" y="733"/>
                  </a:lnTo>
                  <a:lnTo>
                    <a:pt x="249" y="746"/>
                  </a:lnTo>
                  <a:lnTo>
                    <a:pt x="247" y="750"/>
                  </a:lnTo>
                  <a:lnTo>
                    <a:pt x="241" y="746"/>
                  </a:lnTo>
                  <a:lnTo>
                    <a:pt x="243" y="742"/>
                  </a:lnTo>
                  <a:lnTo>
                    <a:pt x="253" y="731"/>
                  </a:lnTo>
                  <a:close/>
                  <a:moveTo>
                    <a:pt x="284" y="683"/>
                  </a:moveTo>
                  <a:lnTo>
                    <a:pt x="289" y="686"/>
                  </a:lnTo>
                  <a:lnTo>
                    <a:pt x="280" y="698"/>
                  </a:lnTo>
                  <a:lnTo>
                    <a:pt x="278" y="702"/>
                  </a:lnTo>
                  <a:lnTo>
                    <a:pt x="274" y="698"/>
                  </a:lnTo>
                  <a:lnTo>
                    <a:pt x="276" y="694"/>
                  </a:lnTo>
                  <a:lnTo>
                    <a:pt x="284" y="683"/>
                  </a:lnTo>
                  <a:close/>
                  <a:moveTo>
                    <a:pt x="318" y="635"/>
                  </a:moveTo>
                  <a:lnTo>
                    <a:pt x="322" y="638"/>
                  </a:lnTo>
                  <a:lnTo>
                    <a:pt x="314" y="650"/>
                  </a:lnTo>
                  <a:lnTo>
                    <a:pt x="310" y="654"/>
                  </a:lnTo>
                  <a:lnTo>
                    <a:pt x="307" y="652"/>
                  </a:lnTo>
                  <a:lnTo>
                    <a:pt x="308" y="648"/>
                  </a:lnTo>
                  <a:lnTo>
                    <a:pt x="318" y="635"/>
                  </a:lnTo>
                  <a:close/>
                  <a:moveTo>
                    <a:pt x="353" y="591"/>
                  </a:moveTo>
                  <a:lnTo>
                    <a:pt x="358" y="594"/>
                  </a:lnTo>
                  <a:lnTo>
                    <a:pt x="349" y="606"/>
                  </a:lnTo>
                  <a:lnTo>
                    <a:pt x="347" y="608"/>
                  </a:lnTo>
                  <a:lnTo>
                    <a:pt x="341" y="606"/>
                  </a:lnTo>
                  <a:lnTo>
                    <a:pt x="345" y="602"/>
                  </a:lnTo>
                  <a:lnTo>
                    <a:pt x="353" y="591"/>
                  </a:lnTo>
                  <a:close/>
                  <a:moveTo>
                    <a:pt x="391" y="546"/>
                  </a:moveTo>
                  <a:lnTo>
                    <a:pt x="395" y="550"/>
                  </a:lnTo>
                  <a:lnTo>
                    <a:pt x="385" y="562"/>
                  </a:lnTo>
                  <a:lnTo>
                    <a:pt x="383" y="564"/>
                  </a:lnTo>
                  <a:lnTo>
                    <a:pt x="378" y="560"/>
                  </a:lnTo>
                  <a:lnTo>
                    <a:pt x="381" y="558"/>
                  </a:lnTo>
                  <a:lnTo>
                    <a:pt x="391" y="546"/>
                  </a:lnTo>
                  <a:close/>
                  <a:moveTo>
                    <a:pt x="429" y="502"/>
                  </a:moveTo>
                  <a:lnTo>
                    <a:pt x="433" y="508"/>
                  </a:lnTo>
                  <a:lnTo>
                    <a:pt x="424" y="518"/>
                  </a:lnTo>
                  <a:lnTo>
                    <a:pt x="420" y="521"/>
                  </a:lnTo>
                  <a:lnTo>
                    <a:pt x="416" y="518"/>
                  </a:lnTo>
                  <a:lnTo>
                    <a:pt x="418" y="514"/>
                  </a:lnTo>
                  <a:lnTo>
                    <a:pt x="429" y="502"/>
                  </a:lnTo>
                  <a:close/>
                  <a:moveTo>
                    <a:pt x="470" y="462"/>
                  </a:moveTo>
                  <a:lnTo>
                    <a:pt x="473" y="466"/>
                  </a:lnTo>
                  <a:lnTo>
                    <a:pt x="462" y="477"/>
                  </a:lnTo>
                  <a:lnTo>
                    <a:pt x="460" y="479"/>
                  </a:lnTo>
                  <a:lnTo>
                    <a:pt x="456" y="475"/>
                  </a:lnTo>
                  <a:lnTo>
                    <a:pt x="458" y="473"/>
                  </a:lnTo>
                  <a:lnTo>
                    <a:pt x="470" y="462"/>
                  </a:lnTo>
                  <a:close/>
                  <a:moveTo>
                    <a:pt x="512" y="422"/>
                  </a:moveTo>
                  <a:lnTo>
                    <a:pt x="516" y="426"/>
                  </a:lnTo>
                  <a:lnTo>
                    <a:pt x="504" y="437"/>
                  </a:lnTo>
                  <a:lnTo>
                    <a:pt x="500" y="439"/>
                  </a:lnTo>
                  <a:lnTo>
                    <a:pt x="497" y="435"/>
                  </a:lnTo>
                  <a:lnTo>
                    <a:pt x="500" y="433"/>
                  </a:lnTo>
                  <a:lnTo>
                    <a:pt x="512" y="422"/>
                  </a:lnTo>
                  <a:close/>
                  <a:moveTo>
                    <a:pt x="554" y="383"/>
                  </a:moveTo>
                  <a:lnTo>
                    <a:pt x="558" y="387"/>
                  </a:lnTo>
                  <a:lnTo>
                    <a:pt x="546" y="399"/>
                  </a:lnTo>
                  <a:lnTo>
                    <a:pt x="543" y="401"/>
                  </a:lnTo>
                  <a:lnTo>
                    <a:pt x="539" y="397"/>
                  </a:lnTo>
                  <a:lnTo>
                    <a:pt x="543" y="395"/>
                  </a:lnTo>
                  <a:lnTo>
                    <a:pt x="554" y="383"/>
                  </a:lnTo>
                  <a:close/>
                  <a:moveTo>
                    <a:pt x="598" y="347"/>
                  </a:moveTo>
                  <a:lnTo>
                    <a:pt x="602" y="351"/>
                  </a:lnTo>
                  <a:lnTo>
                    <a:pt x="589" y="362"/>
                  </a:lnTo>
                  <a:lnTo>
                    <a:pt x="587" y="364"/>
                  </a:lnTo>
                  <a:lnTo>
                    <a:pt x="583" y="358"/>
                  </a:lnTo>
                  <a:lnTo>
                    <a:pt x="585" y="356"/>
                  </a:lnTo>
                  <a:lnTo>
                    <a:pt x="598" y="347"/>
                  </a:lnTo>
                  <a:close/>
                  <a:moveTo>
                    <a:pt x="644" y="312"/>
                  </a:moveTo>
                  <a:lnTo>
                    <a:pt x="648" y="316"/>
                  </a:lnTo>
                  <a:lnTo>
                    <a:pt x="635" y="326"/>
                  </a:lnTo>
                  <a:lnTo>
                    <a:pt x="633" y="328"/>
                  </a:lnTo>
                  <a:lnTo>
                    <a:pt x="629" y="324"/>
                  </a:lnTo>
                  <a:lnTo>
                    <a:pt x="631" y="322"/>
                  </a:lnTo>
                  <a:lnTo>
                    <a:pt x="644" y="312"/>
                  </a:lnTo>
                  <a:close/>
                  <a:moveTo>
                    <a:pt x="690" y="278"/>
                  </a:moveTo>
                  <a:lnTo>
                    <a:pt x="694" y="284"/>
                  </a:lnTo>
                  <a:lnTo>
                    <a:pt x="681" y="293"/>
                  </a:lnTo>
                  <a:lnTo>
                    <a:pt x="679" y="293"/>
                  </a:lnTo>
                  <a:lnTo>
                    <a:pt x="675" y="289"/>
                  </a:lnTo>
                  <a:lnTo>
                    <a:pt x="677" y="287"/>
                  </a:lnTo>
                  <a:lnTo>
                    <a:pt x="690" y="278"/>
                  </a:lnTo>
                  <a:close/>
                  <a:moveTo>
                    <a:pt x="740" y="247"/>
                  </a:moveTo>
                  <a:lnTo>
                    <a:pt x="742" y="251"/>
                  </a:lnTo>
                  <a:lnTo>
                    <a:pt x="729" y="261"/>
                  </a:lnTo>
                  <a:lnTo>
                    <a:pt x="727" y="262"/>
                  </a:lnTo>
                  <a:lnTo>
                    <a:pt x="723" y="257"/>
                  </a:lnTo>
                  <a:lnTo>
                    <a:pt x="725" y="255"/>
                  </a:lnTo>
                  <a:lnTo>
                    <a:pt x="740" y="247"/>
                  </a:lnTo>
                  <a:close/>
                  <a:moveTo>
                    <a:pt x="788" y="216"/>
                  </a:moveTo>
                  <a:lnTo>
                    <a:pt x="792" y="222"/>
                  </a:lnTo>
                  <a:lnTo>
                    <a:pt x="777" y="230"/>
                  </a:lnTo>
                  <a:lnTo>
                    <a:pt x="775" y="2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88" y="216"/>
                  </a:lnTo>
                  <a:close/>
                  <a:moveTo>
                    <a:pt x="838" y="188"/>
                  </a:moveTo>
                  <a:lnTo>
                    <a:pt x="842" y="193"/>
                  </a:lnTo>
                  <a:lnTo>
                    <a:pt x="827" y="201"/>
                  </a:lnTo>
                  <a:lnTo>
                    <a:pt x="825" y="203"/>
                  </a:lnTo>
                  <a:lnTo>
                    <a:pt x="823" y="197"/>
                  </a:lnTo>
                  <a:lnTo>
                    <a:pt x="823" y="197"/>
                  </a:lnTo>
                  <a:lnTo>
                    <a:pt x="838" y="188"/>
                  </a:lnTo>
                  <a:close/>
                  <a:moveTo>
                    <a:pt x="890" y="163"/>
                  </a:moveTo>
                  <a:lnTo>
                    <a:pt x="892" y="167"/>
                  </a:lnTo>
                  <a:lnTo>
                    <a:pt x="876" y="174"/>
                  </a:lnTo>
                  <a:lnTo>
                    <a:pt x="876" y="176"/>
                  </a:lnTo>
                  <a:lnTo>
                    <a:pt x="873" y="170"/>
                  </a:lnTo>
                  <a:lnTo>
                    <a:pt x="874" y="170"/>
                  </a:lnTo>
                  <a:lnTo>
                    <a:pt x="890" y="163"/>
                  </a:lnTo>
                  <a:close/>
                  <a:moveTo>
                    <a:pt x="942" y="138"/>
                  </a:moveTo>
                  <a:lnTo>
                    <a:pt x="945" y="142"/>
                  </a:lnTo>
                  <a:lnTo>
                    <a:pt x="928" y="149"/>
                  </a:lnTo>
                  <a:lnTo>
                    <a:pt x="926" y="151"/>
                  </a:lnTo>
                  <a:lnTo>
                    <a:pt x="924" y="145"/>
                  </a:lnTo>
                  <a:lnTo>
                    <a:pt x="926" y="143"/>
                  </a:lnTo>
                  <a:lnTo>
                    <a:pt x="942" y="138"/>
                  </a:lnTo>
                  <a:close/>
                  <a:moveTo>
                    <a:pt x="995" y="115"/>
                  </a:moveTo>
                  <a:lnTo>
                    <a:pt x="997" y="120"/>
                  </a:lnTo>
                  <a:lnTo>
                    <a:pt x="982" y="126"/>
                  </a:lnTo>
                  <a:lnTo>
                    <a:pt x="980" y="128"/>
                  </a:lnTo>
                  <a:lnTo>
                    <a:pt x="978" y="122"/>
                  </a:lnTo>
                  <a:lnTo>
                    <a:pt x="980" y="120"/>
                  </a:lnTo>
                  <a:lnTo>
                    <a:pt x="995" y="115"/>
                  </a:lnTo>
                  <a:close/>
                  <a:moveTo>
                    <a:pt x="1049" y="94"/>
                  </a:moveTo>
                  <a:lnTo>
                    <a:pt x="1051" y="99"/>
                  </a:lnTo>
                  <a:lnTo>
                    <a:pt x="1036" y="105"/>
                  </a:lnTo>
                  <a:lnTo>
                    <a:pt x="1034" y="105"/>
                  </a:lnTo>
                  <a:lnTo>
                    <a:pt x="1032" y="101"/>
                  </a:lnTo>
                  <a:lnTo>
                    <a:pt x="1034" y="99"/>
                  </a:lnTo>
                  <a:lnTo>
                    <a:pt x="1049" y="94"/>
                  </a:lnTo>
                  <a:close/>
                  <a:moveTo>
                    <a:pt x="1103" y="74"/>
                  </a:moveTo>
                  <a:lnTo>
                    <a:pt x="1105" y="80"/>
                  </a:lnTo>
                  <a:lnTo>
                    <a:pt x="1091" y="86"/>
                  </a:lnTo>
                  <a:lnTo>
                    <a:pt x="1087" y="86"/>
                  </a:lnTo>
                  <a:lnTo>
                    <a:pt x="1086" y="82"/>
                  </a:lnTo>
                  <a:lnTo>
                    <a:pt x="1089" y="80"/>
                  </a:lnTo>
                  <a:lnTo>
                    <a:pt x="1103" y="74"/>
                  </a:lnTo>
                  <a:close/>
                  <a:moveTo>
                    <a:pt x="1158" y="59"/>
                  </a:moveTo>
                  <a:lnTo>
                    <a:pt x="1160" y="65"/>
                  </a:lnTo>
                  <a:lnTo>
                    <a:pt x="1147" y="69"/>
                  </a:lnTo>
                  <a:lnTo>
                    <a:pt x="1141" y="69"/>
                  </a:lnTo>
                  <a:lnTo>
                    <a:pt x="1141" y="65"/>
                  </a:lnTo>
                  <a:lnTo>
                    <a:pt x="1145" y="63"/>
                  </a:lnTo>
                  <a:lnTo>
                    <a:pt x="1158" y="59"/>
                  </a:lnTo>
                  <a:close/>
                  <a:moveTo>
                    <a:pt x="1214" y="44"/>
                  </a:moveTo>
                  <a:lnTo>
                    <a:pt x="1216" y="49"/>
                  </a:lnTo>
                  <a:lnTo>
                    <a:pt x="1203" y="53"/>
                  </a:lnTo>
                  <a:lnTo>
                    <a:pt x="1197" y="53"/>
                  </a:lnTo>
                  <a:lnTo>
                    <a:pt x="1197" y="49"/>
                  </a:lnTo>
                  <a:lnTo>
                    <a:pt x="1201" y="48"/>
                  </a:lnTo>
                  <a:lnTo>
                    <a:pt x="1214" y="44"/>
                  </a:lnTo>
                  <a:close/>
                  <a:moveTo>
                    <a:pt x="1272" y="30"/>
                  </a:moveTo>
                  <a:lnTo>
                    <a:pt x="1272" y="36"/>
                  </a:lnTo>
                  <a:lnTo>
                    <a:pt x="1260" y="40"/>
                  </a:lnTo>
                  <a:lnTo>
                    <a:pt x="1252" y="40"/>
                  </a:lnTo>
                  <a:lnTo>
                    <a:pt x="1252" y="36"/>
                  </a:lnTo>
                  <a:lnTo>
                    <a:pt x="1258" y="34"/>
                  </a:lnTo>
                  <a:lnTo>
                    <a:pt x="1272" y="30"/>
                  </a:lnTo>
                  <a:close/>
                  <a:moveTo>
                    <a:pt x="1327" y="21"/>
                  </a:moveTo>
                  <a:lnTo>
                    <a:pt x="1329" y="26"/>
                  </a:lnTo>
                  <a:lnTo>
                    <a:pt x="1318" y="28"/>
                  </a:lnTo>
                  <a:lnTo>
                    <a:pt x="1310" y="30"/>
                  </a:lnTo>
                  <a:lnTo>
                    <a:pt x="1308" y="25"/>
                  </a:lnTo>
                  <a:lnTo>
                    <a:pt x="1316" y="23"/>
                  </a:lnTo>
                  <a:lnTo>
                    <a:pt x="1327" y="21"/>
                  </a:lnTo>
                  <a:close/>
                  <a:moveTo>
                    <a:pt x="1385" y="13"/>
                  </a:moveTo>
                  <a:lnTo>
                    <a:pt x="1385" y="19"/>
                  </a:lnTo>
                  <a:lnTo>
                    <a:pt x="1377" y="19"/>
                  </a:lnTo>
                  <a:lnTo>
                    <a:pt x="1366" y="21"/>
                  </a:lnTo>
                  <a:lnTo>
                    <a:pt x="1366" y="15"/>
                  </a:lnTo>
                  <a:lnTo>
                    <a:pt x="1375" y="13"/>
                  </a:lnTo>
                  <a:lnTo>
                    <a:pt x="1385" y="13"/>
                  </a:lnTo>
                  <a:close/>
                  <a:moveTo>
                    <a:pt x="1442" y="5"/>
                  </a:moveTo>
                  <a:lnTo>
                    <a:pt x="1442" y="11"/>
                  </a:lnTo>
                  <a:lnTo>
                    <a:pt x="1435" y="11"/>
                  </a:lnTo>
                  <a:lnTo>
                    <a:pt x="1423" y="13"/>
                  </a:lnTo>
                  <a:lnTo>
                    <a:pt x="1423" y="7"/>
                  </a:lnTo>
                  <a:lnTo>
                    <a:pt x="1435" y="5"/>
                  </a:lnTo>
                  <a:lnTo>
                    <a:pt x="1442" y="5"/>
                  </a:lnTo>
                  <a:close/>
                  <a:moveTo>
                    <a:pt x="1500" y="2"/>
                  </a:moveTo>
                  <a:lnTo>
                    <a:pt x="1500" y="7"/>
                  </a:lnTo>
                  <a:lnTo>
                    <a:pt x="1496" y="7"/>
                  </a:lnTo>
                  <a:lnTo>
                    <a:pt x="1481" y="9"/>
                  </a:lnTo>
                  <a:lnTo>
                    <a:pt x="1481" y="3"/>
                  </a:lnTo>
                  <a:lnTo>
                    <a:pt x="1494" y="2"/>
                  </a:lnTo>
                  <a:lnTo>
                    <a:pt x="1500" y="2"/>
                  </a:lnTo>
                  <a:close/>
                  <a:moveTo>
                    <a:pt x="1558" y="0"/>
                  </a:moveTo>
                  <a:lnTo>
                    <a:pt x="1558" y="5"/>
                  </a:lnTo>
                  <a:lnTo>
                    <a:pt x="1556" y="5"/>
                  </a:lnTo>
                  <a:lnTo>
                    <a:pt x="1538" y="5"/>
                  </a:lnTo>
                  <a:lnTo>
                    <a:pt x="1538" y="0"/>
                  </a:lnTo>
                  <a:lnTo>
                    <a:pt x="1556" y="0"/>
                  </a:lnTo>
                  <a:lnTo>
                    <a:pt x="1558" y="0"/>
                  </a:lnTo>
                  <a:close/>
                  <a:moveTo>
                    <a:pt x="1615" y="0"/>
                  </a:moveTo>
                  <a:lnTo>
                    <a:pt x="1615" y="5"/>
                  </a:lnTo>
                  <a:lnTo>
                    <a:pt x="1596" y="5"/>
                  </a:lnTo>
                  <a:lnTo>
                    <a:pt x="1596" y="5"/>
                  </a:lnTo>
                  <a:lnTo>
                    <a:pt x="1596" y="0"/>
                  </a:lnTo>
                  <a:lnTo>
                    <a:pt x="1596" y="0"/>
                  </a:lnTo>
                  <a:lnTo>
                    <a:pt x="1615" y="0"/>
                  </a:lnTo>
                  <a:close/>
                  <a:moveTo>
                    <a:pt x="1673" y="2"/>
                  </a:moveTo>
                  <a:lnTo>
                    <a:pt x="1673" y="7"/>
                  </a:lnTo>
                  <a:lnTo>
                    <a:pt x="1657" y="5"/>
                  </a:lnTo>
                  <a:lnTo>
                    <a:pt x="1653" y="5"/>
                  </a:lnTo>
                  <a:lnTo>
                    <a:pt x="1653" y="0"/>
                  </a:lnTo>
                  <a:lnTo>
                    <a:pt x="1657" y="0"/>
                  </a:lnTo>
                  <a:lnTo>
                    <a:pt x="1673" y="2"/>
                  </a:lnTo>
                  <a:close/>
                  <a:moveTo>
                    <a:pt x="1730" y="5"/>
                  </a:moveTo>
                  <a:lnTo>
                    <a:pt x="1728" y="11"/>
                  </a:lnTo>
                  <a:lnTo>
                    <a:pt x="1719" y="9"/>
                  </a:lnTo>
                  <a:lnTo>
                    <a:pt x="1711" y="9"/>
                  </a:lnTo>
                  <a:lnTo>
                    <a:pt x="1711" y="3"/>
                  </a:lnTo>
                  <a:lnTo>
                    <a:pt x="1719" y="3"/>
                  </a:lnTo>
                  <a:lnTo>
                    <a:pt x="1730" y="5"/>
                  </a:lnTo>
                  <a:close/>
                  <a:moveTo>
                    <a:pt x="1788" y="11"/>
                  </a:moveTo>
                  <a:lnTo>
                    <a:pt x="1786" y="17"/>
                  </a:lnTo>
                  <a:lnTo>
                    <a:pt x="1780" y="15"/>
                  </a:lnTo>
                  <a:lnTo>
                    <a:pt x="1767" y="15"/>
                  </a:lnTo>
                  <a:lnTo>
                    <a:pt x="1769" y="9"/>
                  </a:lnTo>
                  <a:lnTo>
                    <a:pt x="1780" y="9"/>
                  </a:lnTo>
                  <a:lnTo>
                    <a:pt x="1788" y="11"/>
                  </a:lnTo>
                  <a:close/>
                  <a:moveTo>
                    <a:pt x="1843" y="19"/>
                  </a:moveTo>
                  <a:lnTo>
                    <a:pt x="1843" y="25"/>
                  </a:lnTo>
                  <a:lnTo>
                    <a:pt x="1840" y="25"/>
                  </a:lnTo>
                  <a:lnTo>
                    <a:pt x="1824" y="21"/>
                  </a:lnTo>
                  <a:lnTo>
                    <a:pt x="1824" y="15"/>
                  </a:lnTo>
                  <a:lnTo>
                    <a:pt x="1841" y="19"/>
                  </a:lnTo>
                  <a:lnTo>
                    <a:pt x="1843" y="19"/>
                  </a:lnTo>
                  <a:close/>
                  <a:moveTo>
                    <a:pt x="1901" y="28"/>
                  </a:moveTo>
                  <a:lnTo>
                    <a:pt x="1899" y="34"/>
                  </a:lnTo>
                  <a:lnTo>
                    <a:pt x="1899" y="34"/>
                  </a:lnTo>
                  <a:lnTo>
                    <a:pt x="1882" y="30"/>
                  </a:lnTo>
                  <a:lnTo>
                    <a:pt x="1882" y="25"/>
                  </a:lnTo>
                  <a:lnTo>
                    <a:pt x="1901" y="28"/>
                  </a:lnTo>
                  <a:lnTo>
                    <a:pt x="1901" y="28"/>
                  </a:lnTo>
                  <a:close/>
                  <a:moveTo>
                    <a:pt x="1957" y="40"/>
                  </a:moveTo>
                  <a:lnTo>
                    <a:pt x="1957" y="46"/>
                  </a:lnTo>
                  <a:lnTo>
                    <a:pt x="1937" y="42"/>
                  </a:lnTo>
                  <a:lnTo>
                    <a:pt x="1937" y="42"/>
                  </a:lnTo>
                  <a:lnTo>
                    <a:pt x="1939" y="36"/>
                  </a:lnTo>
                  <a:lnTo>
                    <a:pt x="1939" y="36"/>
                  </a:lnTo>
                  <a:lnTo>
                    <a:pt x="1957" y="40"/>
                  </a:lnTo>
                  <a:close/>
                  <a:moveTo>
                    <a:pt x="2012" y="55"/>
                  </a:moveTo>
                  <a:lnTo>
                    <a:pt x="2012" y="61"/>
                  </a:lnTo>
                  <a:lnTo>
                    <a:pt x="1997" y="55"/>
                  </a:lnTo>
                  <a:lnTo>
                    <a:pt x="1993" y="55"/>
                  </a:lnTo>
                  <a:lnTo>
                    <a:pt x="1995" y="49"/>
                  </a:lnTo>
                  <a:lnTo>
                    <a:pt x="1997" y="51"/>
                  </a:lnTo>
                  <a:lnTo>
                    <a:pt x="2012" y="55"/>
                  </a:lnTo>
                  <a:close/>
                  <a:moveTo>
                    <a:pt x="2068" y="71"/>
                  </a:moveTo>
                  <a:lnTo>
                    <a:pt x="2066" y="76"/>
                  </a:lnTo>
                  <a:lnTo>
                    <a:pt x="2053" y="73"/>
                  </a:lnTo>
                  <a:lnTo>
                    <a:pt x="2049" y="71"/>
                  </a:lnTo>
                  <a:lnTo>
                    <a:pt x="2051" y="65"/>
                  </a:lnTo>
                  <a:lnTo>
                    <a:pt x="2054" y="67"/>
                  </a:lnTo>
                  <a:lnTo>
                    <a:pt x="2068" y="71"/>
                  </a:lnTo>
                  <a:close/>
                  <a:moveTo>
                    <a:pt x="2123" y="90"/>
                  </a:moveTo>
                  <a:lnTo>
                    <a:pt x="2122" y="94"/>
                  </a:lnTo>
                  <a:lnTo>
                    <a:pt x="2110" y="90"/>
                  </a:lnTo>
                  <a:lnTo>
                    <a:pt x="2102" y="88"/>
                  </a:lnTo>
                  <a:lnTo>
                    <a:pt x="2104" y="82"/>
                  </a:lnTo>
                  <a:lnTo>
                    <a:pt x="2110" y="84"/>
                  </a:lnTo>
                  <a:lnTo>
                    <a:pt x="2123" y="90"/>
                  </a:lnTo>
                  <a:close/>
                  <a:moveTo>
                    <a:pt x="2177" y="109"/>
                  </a:moveTo>
                  <a:lnTo>
                    <a:pt x="2175" y="115"/>
                  </a:lnTo>
                  <a:lnTo>
                    <a:pt x="2164" y="111"/>
                  </a:lnTo>
                  <a:lnTo>
                    <a:pt x="2158" y="107"/>
                  </a:lnTo>
                  <a:lnTo>
                    <a:pt x="2160" y="101"/>
                  </a:lnTo>
                  <a:lnTo>
                    <a:pt x="2166" y="105"/>
                  </a:lnTo>
                  <a:lnTo>
                    <a:pt x="2177" y="109"/>
                  </a:lnTo>
                  <a:close/>
                  <a:moveTo>
                    <a:pt x="2231" y="132"/>
                  </a:moveTo>
                  <a:lnTo>
                    <a:pt x="2229" y="136"/>
                  </a:lnTo>
                  <a:lnTo>
                    <a:pt x="2218" y="132"/>
                  </a:lnTo>
                  <a:lnTo>
                    <a:pt x="2210" y="128"/>
                  </a:lnTo>
                  <a:lnTo>
                    <a:pt x="2214" y="124"/>
                  </a:lnTo>
                  <a:lnTo>
                    <a:pt x="2221" y="126"/>
                  </a:lnTo>
                  <a:lnTo>
                    <a:pt x="2231" y="132"/>
                  </a:lnTo>
                  <a:close/>
                  <a:moveTo>
                    <a:pt x="2283" y="155"/>
                  </a:moveTo>
                  <a:lnTo>
                    <a:pt x="2281" y="161"/>
                  </a:lnTo>
                  <a:lnTo>
                    <a:pt x="2271" y="157"/>
                  </a:lnTo>
                  <a:lnTo>
                    <a:pt x="2264" y="153"/>
                  </a:lnTo>
                  <a:lnTo>
                    <a:pt x="2265" y="147"/>
                  </a:lnTo>
                  <a:lnTo>
                    <a:pt x="2273" y="151"/>
                  </a:lnTo>
                  <a:lnTo>
                    <a:pt x="2283" y="155"/>
                  </a:lnTo>
                  <a:close/>
                  <a:moveTo>
                    <a:pt x="2335" y="182"/>
                  </a:moveTo>
                  <a:lnTo>
                    <a:pt x="2333" y="186"/>
                  </a:lnTo>
                  <a:lnTo>
                    <a:pt x="2323" y="182"/>
                  </a:lnTo>
                  <a:lnTo>
                    <a:pt x="2315" y="178"/>
                  </a:lnTo>
                  <a:lnTo>
                    <a:pt x="2317" y="172"/>
                  </a:lnTo>
                  <a:lnTo>
                    <a:pt x="2327" y="176"/>
                  </a:lnTo>
                  <a:lnTo>
                    <a:pt x="2335" y="182"/>
                  </a:lnTo>
                  <a:close/>
                  <a:moveTo>
                    <a:pt x="2384" y="209"/>
                  </a:moveTo>
                  <a:lnTo>
                    <a:pt x="2383" y="214"/>
                  </a:lnTo>
                  <a:lnTo>
                    <a:pt x="2375" y="209"/>
                  </a:lnTo>
                  <a:lnTo>
                    <a:pt x="2365" y="205"/>
                  </a:lnTo>
                  <a:lnTo>
                    <a:pt x="2369" y="199"/>
                  </a:lnTo>
                  <a:lnTo>
                    <a:pt x="2377" y="205"/>
                  </a:lnTo>
                  <a:lnTo>
                    <a:pt x="2384" y="209"/>
                  </a:lnTo>
                  <a:close/>
                  <a:moveTo>
                    <a:pt x="2434" y="238"/>
                  </a:moveTo>
                  <a:lnTo>
                    <a:pt x="2430" y="243"/>
                  </a:lnTo>
                  <a:lnTo>
                    <a:pt x="2425" y="239"/>
                  </a:lnTo>
                  <a:lnTo>
                    <a:pt x="2415" y="234"/>
                  </a:lnTo>
                  <a:lnTo>
                    <a:pt x="2419" y="228"/>
                  </a:lnTo>
                  <a:lnTo>
                    <a:pt x="2427" y="234"/>
                  </a:lnTo>
                  <a:lnTo>
                    <a:pt x="2434" y="238"/>
                  </a:lnTo>
                  <a:close/>
                  <a:moveTo>
                    <a:pt x="2482" y="270"/>
                  </a:moveTo>
                  <a:lnTo>
                    <a:pt x="2480" y="274"/>
                  </a:lnTo>
                  <a:lnTo>
                    <a:pt x="2473" y="270"/>
                  </a:lnTo>
                  <a:lnTo>
                    <a:pt x="2463" y="264"/>
                  </a:lnTo>
                  <a:lnTo>
                    <a:pt x="2467" y="259"/>
                  </a:lnTo>
                  <a:lnTo>
                    <a:pt x="2477" y="264"/>
                  </a:lnTo>
                  <a:lnTo>
                    <a:pt x="2482" y="270"/>
                  </a:lnTo>
                  <a:close/>
                  <a:moveTo>
                    <a:pt x="2530" y="303"/>
                  </a:moveTo>
                  <a:lnTo>
                    <a:pt x="2526" y="308"/>
                  </a:lnTo>
                  <a:lnTo>
                    <a:pt x="2519" y="303"/>
                  </a:lnTo>
                  <a:lnTo>
                    <a:pt x="2511" y="297"/>
                  </a:lnTo>
                  <a:lnTo>
                    <a:pt x="2515" y="291"/>
                  </a:lnTo>
                  <a:lnTo>
                    <a:pt x="2523" y="297"/>
                  </a:lnTo>
                  <a:lnTo>
                    <a:pt x="2530" y="303"/>
                  </a:lnTo>
                  <a:close/>
                  <a:moveTo>
                    <a:pt x="2576" y="337"/>
                  </a:moveTo>
                  <a:lnTo>
                    <a:pt x="2572" y="343"/>
                  </a:lnTo>
                  <a:lnTo>
                    <a:pt x="2565" y="337"/>
                  </a:lnTo>
                  <a:lnTo>
                    <a:pt x="2557" y="330"/>
                  </a:lnTo>
                  <a:lnTo>
                    <a:pt x="2561" y="326"/>
                  </a:lnTo>
                  <a:lnTo>
                    <a:pt x="2569" y="332"/>
                  </a:lnTo>
                  <a:lnTo>
                    <a:pt x="2576" y="337"/>
                  </a:lnTo>
                  <a:close/>
                  <a:moveTo>
                    <a:pt x="2620" y="374"/>
                  </a:moveTo>
                  <a:lnTo>
                    <a:pt x="2617" y="378"/>
                  </a:lnTo>
                  <a:lnTo>
                    <a:pt x="2611" y="372"/>
                  </a:lnTo>
                  <a:lnTo>
                    <a:pt x="2603" y="366"/>
                  </a:lnTo>
                  <a:lnTo>
                    <a:pt x="2605" y="362"/>
                  </a:lnTo>
                  <a:lnTo>
                    <a:pt x="2615" y="368"/>
                  </a:lnTo>
                  <a:lnTo>
                    <a:pt x="2620" y="374"/>
                  </a:lnTo>
                  <a:close/>
                  <a:moveTo>
                    <a:pt x="2665" y="412"/>
                  </a:moveTo>
                  <a:lnTo>
                    <a:pt x="2661" y="416"/>
                  </a:lnTo>
                  <a:lnTo>
                    <a:pt x="2653" y="410"/>
                  </a:lnTo>
                  <a:lnTo>
                    <a:pt x="2645" y="404"/>
                  </a:lnTo>
                  <a:lnTo>
                    <a:pt x="2649" y="399"/>
                  </a:lnTo>
                  <a:lnTo>
                    <a:pt x="2657" y="406"/>
                  </a:lnTo>
                  <a:lnTo>
                    <a:pt x="2665" y="412"/>
                  </a:lnTo>
                  <a:close/>
                  <a:moveTo>
                    <a:pt x="2707" y="452"/>
                  </a:moveTo>
                  <a:lnTo>
                    <a:pt x="2703" y="456"/>
                  </a:lnTo>
                  <a:lnTo>
                    <a:pt x="2695" y="449"/>
                  </a:lnTo>
                  <a:lnTo>
                    <a:pt x="2688" y="443"/>
                  </a:lnTo>
                  <a:lnTo>
                    <a:pt x="2691" y="439"/>
                  </a:lnTo>
                  <a:lnTo>
                    <a:pt x="2699" y="445"/>
                  </a:lnTo>
                  <a:lnTo>
                    <a:pt x="2707" y="452"/>
                  </a:lnTo>
                  <a:close/>
                  <a:moveTo>
                    <a:pt x="2747" y="493"/>
                  </a:moveTo>
                  <a:lnTo>
                    <a:pt x="2743" y="497"/>
                  </a:lnTo>
                  <a:lnTo>
                    <a:pt x="2736" y="489"/>
                  </a:lnTo>
                  <a:lnTo>
                    <a:pt x="2730" y="483"/>
                  </a:lnTo>
                  <a:lnTo>
                    <a:pt x="2734" y="479"/>
                  </a:lnTo>
                  <a:lnTo>
                    <a:pt x="2739" y="485"/>
                  </a:lnTo>
                  <a:lnTo>
                    <a:pt x="2747" y="493"/>
                  </a:lnTo>
                  <a:close/>
                  <a:moveTo>
                    <a:pt x="2785" y="535"/>
                  </a:moveTo>
                  <a:lnTo>
                    <a:pt x="2782" y="539"/>
                  </a:lnTo>
                  <a:lnTo>
                    <a:pt x="2774" y="531"/>
                  </a:lnTo>
                  <a:lnTo>
                    <a:pt x="2768" y="525"/>
                  </a:lnTo>
                  <a:lnTo>
                    <a:pt x="2772" y="521"/>
                  </a:lnTo>
                  <a:lnTo>
                    <a:pt x="2780" y="527"/>
                  </a:lnTo>
                  <a:lnTo>
                    <a:pt x="2785" y="535"/>
                  </a:lnTo>
                  <a:close/>
                  <a:moveTo>
                    <a:pt x="2824" y="579"/>
                  </a:moveTo>
                  <a:lnTo>
                    <a:pt x="2818" y="583"/>
                  </a:lnTo>
                  <a:lnTo>
                    <a:pt x="2812" y="575"/>
                  </a:lnTo>
                  <a:lnTo>
                    <a:pt x="2807" y="568"/>
                  </a:lnTo>
                  <a:lnTo>
                    <a:pt x="2810" y="564"/>
                  </a:lnTo>
                  <a:lnTo>
                    <a:pt x="2816" y="571"/>
                  </a:lnTo>
                  <a:lnTo>
                    <a:pt x="2824" y="579"/>
                  </a:lnTo>
                  <a:close/>
                  <a:moveTo>
                    <a:pt x="2858" y="623"/>
                  </a:moveTo>
                  <a:lnTo>
                    <a:pt x="2854" y="627"/>
                  </a:lnTo>
                  <a:lnTo>
                    <a:pt x="2849" y="619"/>
                  </a:lnTo>
                  <a:lnTo>
                    <a:pt x="2843" y="612"/>
                  </a:lnTo>
                  <a:lnTo>
                    <a:pt x="2847" y="608"/>
                  </a:lnTo>
                  <a:lnTo>
                    <a:pt x="2853" y="615"/>
                  </a:lnTo>
                  <a:lnTo>
                    <a:pt x="2858" y="623"/>
                  </a:lnTo>
                  <a:close/>
                  <a:moveTo>
                    <a:pt x="2893" y="671"/>
                  </a:moveTo>
                  <a:lnTo>
                    <a:pt x="2889" y="673"/>
                  </a:lnTo>
                  <a:lnTo>
                    <a:pt x="2883" y="665"/>
                  </a:lnTo>
                  <a:lnTo>
                    <a:pt x="2878" y="658"/>
                  </a:lnTo>
                  <a:lnTo>
                    <a:pt x="2881" y="654"/>
                  </a:lnTo>
                  <a:lnTo>
                    <a:pt x="2887" y="662"/>
                  </a:lnTo>
                  <a:lnTo>
                    <a:pt x="2893" y="671"/>
                  </a:lnTo>
                  <a:close/>
                  <a:moveTo>
                    <a:pt x="2925" y="717"/>
                  </a:moveTo>
                  <a:lnTo>
                    <a:pt x="2922" y="721"/>
                  </a:lnTo>
                  <a:lnTo>
                    <a:pt x="2916" y="711"/>
                  </a:lnTo>
                  <a:lnTo>
                    <a:pt x="2910" y="706"/>
                  </a:lnTo>
                  <a:lnTo>
                    <a:pt x="2916" y="702"/>
                  </a:lnTo>
                  <a:lnTo>
                    <a:pt x="2920" y="709"/>
                  </a:lnTo>
                  <a:lnTo>
                    <a:pt x="2925" y="717"/>
                  </a:lnTo>
                  <a:close/>
                  <a:moveTo>
                    <a:pt x="2956" y="767"/>
                  </a:moveTo>
                  <a:lnTo>
                    <a:pt x="2952" y="769"/>
                  </a:lnTo>
                  <a:lnTo>
                    <a:pt x="2947" y="759"/>
                  </a:lnTo>
                  <a:lnTo>
                    <a:pt x="2941" y="754"/>
                  </a:lnTo>
                  <a:lnTo>
                    <a:pt x="2947" y="750"/>
                  </a:lnTo>
                  <a:lnTo>
                    <a:pt x="2950" y="757"/>
                  </a:lnTo>
                  <a:lnTo>
                    <a:pt x="2956" y="767"/>
                  </a:lnTo>
                  <a:close/>
                  <a:moveTo>
                    <a:pt x="2985" y="817"/>
                  </a:moveTo>
                  <a:lnTo>
                    <a:pt x="2981" y="819"/>
                  </a:lnTo>
                  <a:lnTo>
                    <a:pt x="2975" y="809"/>
                  </a:lnTo>
                  <a:lnTo>
                    <a:pt x="2972" y="803"/>
                  </a:lnTo>
                  <a:lnTo>
                    <a:pt x="2975" y="800"/>
                  </a:lnTo>
                  <a:lnTo>
                    <a:pt x="2981" y="807"/>
                  </a:lnTo>
                  <a:lnTo>
                    <a:pt x="2985" y="817"/>
                  </a:lnTo>
                  <a:close/>
                  <a:moveTo>
                    <a:pt x="3014" y="867"/>
                  </a:moveTo>
                  <a:lnTo>
                    <a:pt x="3008" y="871"/>
                  </a:lnTo>
                  <a:lnTo>
                    <a:pt x="3002" y="861"/>
                  </a:lnTo>
                  <a:lnTo>
                    <a:pt x="2998" y="853"/>
                  </a:lnTo>
                  <a:lnTo>
                    <a:pt x="3004" y="850"/>
                  </a:lnTo>
                  <a:lnTo>
                    <a:pt x="3008" y="857"/>
                  </a:lnTo>
                  <a:lnTo>
                    <a:pt x="3014" y="867"/>
                  </a:lnTo>
                  <a:close/>
                  <a:moveTo>
                    <a:pt x="3039" y="919"/>
                  </a:moveTo>
                  <a:lnTo>
                    <a:pt x="3033" y="922"/>
                  </a:lnTo>
                  <a:lnTo>
                    <a:pt x="3029" y="911"/>
                  </a:lnTo>
                  <a:lnTo>
                    <a:pt x="3025" y="903"/>
                  </a:lnTo>
                  <a:lnTo>
                    <a:pt x="3029" y="901"/>
                  </a:lnTo>
                  <a:lnTo>
                    <a:pt x="3033" y="909"/>
                  </a:lnTo>
                  <a:lnTo>
                    <a:pt x="3039" y="919"/>
                  </a:lnTo>
                  <a:close/>
                  <a:moveTo>
                    <a:pt x="3062" y="972"/>
                  </a:moveTo>
                  <a:lnTo>
                    <a:pt x="3056" y="974"/>
                  </a:lnTo>
                  <a:lnTo>
                    <a:pt x="3052" y="965"/>
                  </a:lnTo>
                  <a:lnTo>
                    <a:pt x="3048" y="957"/>
                  </a:lnTo>
                  <a:lnTo>
                    <a:pt x="3054" y="953"/>
                  </a:lnTo>
                  <a:lnTo>
                    <a:pt x="3058" y="963"/>
                  </a:lnTo>
                  <a:lnTo>
                    <a:pt x="3062" y="972"/>
                  </a:lnTo>
                  <a:close/>
                  <a:moveTo>
                    <a:pt x="3083" y="1026"/>
                  </a:moveTo>
                  <a:lnTo>
                    <a:pt x="3077" y="1028"/>
                  </a:lnTo>
                  <a:lnTo>
                    <a:pt x="3075" y="1018"/>
                  </a:lnTo>
                  <a:lnTo>
                    <a:pt x="3071" y="1009"/>
                  </a:lnTo>
                  <a:lnTo>
                    <a:pt x="3077" y="1007"/>
                  </a:lnTo>
                  <a:lnTo>
                    <a:pt x="3079" y="1016"/>
                  </a:lnTo>
                  <a:lnTo>
                    <a:pt x="3083" y="1026"/>
                  </a:lnTo>
                  <a:close/>
                  <a:moveTo>
                    <a:pt x="3102" y="1080"/>
                  </a:moveTo>
                  <a:lnTo>
                    <a:pt x="3098" y="1082"/>
                  </a:lnTo>
                  <a:lnTo>
                    <a:pt x="3094" y="1072"/>
                  </a:lnTo>
                  <a:lnTo>
                    <a:pt x="3090" y="1063"/>
                  </a:lnTo>
                  <a:lnTo>
                    <a:pt x="3096" y="1061"/>
                  </a:lnTo>
                  <a:lnTo>
                    <a:pt x="3100" y="1070"/>
                  </a:lnTo>
                  <a:lnTo>
                    <a:pt x="3102" y="1080"/>
                  </a:lnTo>
                  <a:close/>
                  <a:moveTo>
                    <a:pt x="3121" y="1133"/>
                  </a:moveTo>
                  <a:lnTo>
                    <a:pt x="3115" y="1135"/>
                  </a:lnTo>
                  <a:lnTo>
                    <a:pt x="3112" y="1128"/>
                  </a:lnTo>
                  <a:lnTo>
                    <a:pt x="3110" y="1118"/>
                  </a:lnTo>
                  <a:lnTo>
                    <a:pt x="3115" y="1116"/>
                  </a:lnTo>
                  <a:lnTo>
                    <a:pt x="3117" y="1126"/>
                  </a:lnTo>
                  <a:lnTo>
                    <a:pt x="3121" y="1133"/>
                  </a:lnTo>
                  <a:close/>
                  <a:moveTo>
                    <a:pt x="3137" y="1189"/>
                  </a:moveTo>
                  <a:lnTo>
                    <a:pt x="3131" y="1191"/>
                  </a:lnTo>
                  <a:lnTo>
                    <a:pt x="3129" y="1183"/>
                  </a:lnTo>
                  <a:lnTo>
                    <a:pt x="3125" y="1172"/>
                  </a:lnTo>
                  <a:lnTo>
                    <a:pt x="3131" y="1172"/>
                  </a:lnTo>
                  <a:lnTo>
                    <a:pt x="3135" y="1181"/>
                  </a:lnTo>
                  <a:lnTo>
                    <a:pt x="3137" y="1189"/>
                  </a:lnTo>
                  <a:close/>
                  <a:moveTo>
                    <a:pt x="3150" y="1247"/>
                  </a:moveTo>
                  <a:lnTo>
                    <a:pt x="3144" y="1247"/>
                  </a:lnTo>
                  <a:lnTo>
                    <a:pt x="3142" y="1241"/>
                  </a:lnTo>
                  <a:lnTo>
                    <a:pt x="3140" y="1229"/>
                  </a:lnTo>
                  <a:lnTo>
                    <a:pt x="3146" y="1228"/>
                  </a:lnTo>
                  <a:lnTo>
                    <a:pt x="3148" y="1239"/>
                  </a:lnTo>
                  <a:lnTo>
                    <a:pt x="3150" y="1247"/>
                  </a:lnTo>
                  <a:close/>
                  <a:moveTo>
                    <a:pt x="3161" y="1302"/>
                  </a:moveTo>
                  <a:lnTo>
                    <a:pt x="3156" y="1304"/>
                  </a:lnTo>
                  <a:lnTo>
                    <a:pt x="3154" y="1298"/>
                  </a:lnTo>
                  <a:lnTo>
                    <a:pt x="3152" y="1285"/>
                  </a:lnTo>
                  <a:lnTo>
                    <a:pt x="3158" y="1283"/>
                  </a:lnTo>
                  <a:lnTo>
                    <a:pt x="3160" y="1297"/>
                  </a:lnTo>
                  <a:lnTo>
                    <a:pt x="3161" y="1302"/>
                  </a:lnTo>
                  <a:close/>
                  <a:moveTo>
                    <a:pt x="3171" y="1360"/>
                  </a:moveTo>
                  <a:lnTo>
                    <a:pt x="3165" y="1360"/>
                  </a:lnTo>
                  <a:lnTo>
                    <a:pt x="3163" y="1356"/>
                  </a:lnTo>
                  <a:lnTo>
                    <a:pt x="3161" y="1341"/>
                  </a:lnTo>
                  <a:lnTo>
                    <a:pt x="3167" y="1341"/>
                  </a:lnTo>
                  <a:lnTo>
                    <a:pt x="3169" y="1356"/>
                  </a:lnTo>
                  <a:lnTo>
                    <a:pt x="3171" y="1360"/>
                  </a:lnTo>
                  <a:close/>
                  <a:moveTo>
                    <a:pt x="3179" y="1416"/>
                  </a:moveTo>
                  <a:lnTo>
                    <a:pt x="3173" y="1417"/>
                  </a:lnTo>
                  <a:lnTo>
                    <a:pt x="3171" y="1416"/>
                  </a:lnTo>
                  <a:lnTo>
                    <a:pt x="3169" y="1398"/>
                  </a:lnTo>
                  <a:lnTo>
                    <a:pt x="3175" y="1398"/>
                  </a:lnTo>
                  <a:lnTo>
                    <a:pt x="3177" y="1416"/>
                  </a:lnTo>
                  <a:lnTo>
                    <a:pt x="3179" y="1416"/>
                  </a:lnTo>
                  <a:close/>
                  <a:moveTo>
                    <a:pt x="3183" y="1473"/>
                  </a:moveTo>
                  <a:lnTo>
                    <a:pt x="3177" y="1475"/>
                  </a:lnTo>
                  <a:lnTo>
                    <a:pt x="3177" y="1456"/>
                  </a:lnTo>
                  <a:lnTo>
                    <a:pt x="3175" y="1456"/>
                  </a:lnTo>
                  <a:lnTo>
                    <a:pt x="3181" y="1454"/>
                  </a:lnTo>
                  <a:lnTo>
                    <a:pt x="3183" y="1456"/>
                  </a:lnTo>
                  <a:lnTo>
                    <a:pt x="3183" y="1473"/>
                  </a:lnTo>
                  <a:close/>
                  <a:moveTo>
                    <a:pt x="3186" y="1531"/>
                  </a:moveTo>
                  <a:lnTo>
                    <a:pt x="3181" y="1533"/>
                  </a:lnTo>
                  <a:lnTo>
                    <a:pt x="3181" y="1515"/>
                  </a:lnTo>
                  <a:lnTo>
                    <a:pt x="3181" y="1513"/>
                  </a:lnTo>
                  <a:lnTo>
                    <a:pt x="3186" y="1511"/>
                  </a:lnTo>
                  <a:lnTo>
                    <a:pt x="3186" y="1515"/>
                  </a:lnTo>
                  <a:lnTo>
                    <a:pt x="3186" y="1531"/>
                  </a:lnTo>
                  <a:close/>
                  <a:moveTo>
                    <a:pt x="3188" y="1588"/>
                  </a:moveTo>
                  <a:lnTo>
                    <a:pt x="3183" y="1588"/>
                  </a:lnTo>
                  <a:lnTo>
                    <a:pt x="3181" y="1577"/>
                  </a:lnTo>
                  <a:lnTo>
                    <a:pt x="3181" y="1569"/>
                  </a:lnTo>
                  <a:lnTo>
                    <a:pt x="3186" y="1569"/>
                  </a:lnTo>
                  <a:lnTo>
                    <a:pt x="3188" y="1577"/>
                  </a:lnTo>
                  <a:lnTo>
                    <a:pt x="3188" y="1588"/>
                  </a:lnTo>
                  <a:close/>
                  <a:moveTo>
                    <a:pt x="3186" y="1646"/>
                  </a:moveTo>
                  <a:lnTo>
                    <a:pt x="3181" y="1646"/>
                  </a:lnTo>
                  <a:lnTo>
                    <a:pt x="3181" y="1636"/>
                  </a:lnTo>
                  <a:lnTo>
                    <a:pt x="3181" y="1627"/>
                  </a:lnTo>
                  <a:lnTo>
                    <a:pt x="3186" y="1627"/>
                  </a:lnTo>
                  <a:lnTo>
                    <a:pt x="3186" y="1638"/>
                  </a:lnTo>
                  <a:lnTo>
                    <a:pt x="3186" y="1646"/>
                  </a:lnTo>
                  <a:close/>
                  <a:moveTo>
                    <a:pt x="3183" y="1703"/>
                  </a:moveTo>
                  <a:lnTo>
                    <a:pt x="3177" y="1703"/>
                  </a:lnTo>
                  <a:lnTo>
                    <a:pt x="3179" y="1699"/>
                  </a:lnTo>
                  <a:lnTo>
                    <a:pt x="3179" y="1684"/>
                  </a:lnTo>
                  <a:lnTo>
                    <a:pt x="3184" y="1684"/>
                  </a:lnTo>
                  <a:lnTo>
                    <a:pt x="3184" y="1699"/>
                  </a:lnTo>
                  <a:lnTo>
                    <a:pt x="3183" y="1703"/>
                  </a:lnTo>
                  <a:close/>
                  <a:moveTo>
                    <a:pt x="3179" y="1761"/>
                  </a:moveTo>
                  <a:lnTo>
                    <a:pt x="3173" y="1761"/>
                  </a:lnTo>
                  <a:lnTo>
                    <a:pt x="3173" y="1759"/>
                  </a:lnTo>
                  <a:lnTo>
                    <a:pt x="3175" y="1742"/>
                  </a:lnTo>
                  <a:lnTo>
                    <a:pt x="3181" y="1742"/>
                  </a:lnTo>
                  <a:lnTo>
                    <a:pt x="3179" y="1761"/>
                  </a:lnTo>
                  <a:lnTo>
                    <a:pt x="3179" y="1761"/>
                  </a:lnTo>
                  <a:close/>
                  <a:moveTo>
                    <a:pt x="3171" y="1818"/>
                  </a:moveTo>
                  <a:lnTo>
                    <a:pt x="3165" y="1818"/>
                  </a:lnTo>
                  <a:lnTo>
                    <a:pt x="3169" y="1799"/>
                  </a:lnTo>
                  <a:lnTo>
                    <a:pt x="3169" y="1799"/>
                  </a:lnTo>
                  <a:lnTo>
                    <a:pt x="3175" y="1799"/>
                  </a:lnTo>
                  <a:lnTo>
                    <a:pt x="3173" y="1801"/>
                  </a:lnTo>
                  <a:lnTo>
                    <a:pt x="3171" y="1818"/>
                  </a:lnTo>
                  <a:close/>
                  <a:moveTo>
                    <a:pt x="3161" y="1876"/>
                  </a:moveTo>
                  <a:lnTo>
                    <a:pt x="3156" y="1874"/>
                  </a:lnTo>
                  <a:lnTo>
                    <a:pt x="3160" y="1859"/>
                  </a:lnTo>
                  <a:lnTo>
                    <a:pt x="3160" y="1857"/>
                  </a:lnTo>
                  <a:lnTo>
                    <a:pt x="3165" y="1857"/>
                  </a:lnTo>
                  <a:lnTo>
                    <a:pt x="3165" y="1861"/>
                  </a:lnTo>
                  <a:lnTo>
                    <a:pt x="3161" y="1876"/>
                  </a:lnTo>
                  <a:close/>
                  <a:moveTo>
                    <a:pt x="3152" y="1932"/>
                  </a:moveTo>
                  <a:lnTo>
                    <a:pt x="3146" y="1932"/>
                  </a:lnTo>
                  <a:lnTo>
                    <a:pt x="3148" y="1918"/>
                  </a:lnTo>
                  <a:lnTo>
                    <a:pt x="3150" y="1912"/>
                  </a:lnTo>
                  <a:lnTo>
                    <a:pt x="3156" y="1914"/>
                  </a:lnTo>
                  <a:lnTo>
                    <a:pt x="3154" y="1920"/>
                  </a:lnTo>
                  <a:lnTo>
                    <a:pt x="3152" y="1932"/>
                  </a:lnTo>
                  <a:close/>
                  <a:moveTo>
                    <a:pt x="3138" y="1989"/>
                  </a:moveTo>
                  <a:lnTo>
                    <a:pt x="3133" y="1987"/>
                  </a:lnTo>
                  <a:lnTo>
                    <a:pt x="3135" y="1978"/>
                  </a:lnTo>
                  <a:lnTo>
                    <a:pt x="3137" y="1968"/>
                  </a:lnTo>
                  <a:lnTo>
                    <a:pt x="3142" y="1970"/>
                  </a:lnTo>
                  <a:lnTo>
                    <a:pt x="3140" y="1978"/>
                  </a:lnTo>
                  <a:lnTo>
                    <a:pt x="3138" y="1989"/>
                  </a:lnTo>
                  <a:close/>
                  <a:moveTo>
                    <a:pt x="3123" y="2045"/>
                  </a:moveTo>
                  <a:lnTo>
                    <a:pt x="3117" y="2043"/>
                  </a:lnTo>
                  <a:lnTo>
                    <a:pt x="3119" y="2033"/>
                  </a:lnTo>
                  <a:lnTo>
                    <a:pt x="3123" y="2024"/>
                  </a:lnTo>
                  <a:lnTo>
                    <a:pt x="3129" y="2026"/>
                  </a:lnTo>
                  <a:lnTo>
                    <a:pt x="3125" y="2035"/>
                  </a:lnTo>
                  <a:lnTo>
                    <a:pt x="3123" y="2045"/>
                  </a:lnTo>
                  <a:close/>
                  <a:moveTo>
                    <a:pt x="3106" y="2099"/>
                  </a:moveTo>
                  <a:lnTo>
                    <a:pt x="3100" y="2097"/>
                  </a:lnTo>
                  <a:lnTo>
                    <a:pt x="3102" y="2091"/>
                  </a:lnTo>
                  <a:lnTo>
                    <a:pt x="3106" y="2079"/>
                  </a:lnTo>
                  <a:lnTo>
                    <a:pt x="3112" y="2081"/>
                  </a:lnTo>
                  <a:lnTo>
                    <a:pt x="3108" y="2093"/>
                  </a:lnTo>
                  <a:lnTo>
                    <a:pt x="3106" y="2099"/>
                  </a:lnTo>
                  <a:close/>
                  <a:moveTo>
                    <a:pt x="3087" y="2154"/>
                  </a:moveTo>
                  <a:lnTo>
                    <a:pt x="3081" y="2152"/>
                  </a:lnTo>
                  <a:lnTo>
                    <a:pt x="3083" y="2147"/>
                  </a:lnTo>
                  <a:lnTo>
                    <a:pt x="3087" y="2133"/>
                  </a:lnTo>
                  <a:lnTo>
                    <a:pt x="3092" y="2135"/>
                  </a:lnTo>
                  <a:lnTo>
                    <a:pt x="3089" y="2148"/>
                  </a:lnTo>
                  <a:lnTo>
                    <a:pt x="3087" y="2154"/>
                  </a:lnTo>
                  <a:close/>
                  <a:moveTo>
                    <a:pt x="3066" y="2208"/>
                  </a:moveTo>
                  <a:lnTo>
                    <a:pt x="3060" y="2204"/>
                  </a:lnTo>
                  <a:lnTo>
                    <a:pt x="3062" y="2200"/>
                  </a:lnTo>
                  <a:lnTo>
                    <a:pt x="3067" y="2187"/>
                  </a:lnTo>
                  <a:lnTo>
                    <a:pt x="3071" y="2189"/>
                  </a:lnTo>
                  <a:lnTo>
                    <a:pt x="3067" y="2202"/>
                  </a:lnTo>
                  <a:lnTo>
                    <a:pt x="3066" y="2208"/>
                  </a:lnTo>
                  <a:close/>
                  <a:moveTo>
                    <a:pt x="3043" y="2260"/>
                  </a:moveTo>
                  <a:lnTo>
                    <a:pt x="3037" y="2258"/>
                  </a:lnTo>
                  <a:lnTo>
                    <a:pt x="3039" y="2254"/>
                  </a:lnTo>
                  <a:lnTo>
                    <a:pt x="3044" y="2241"/>
                  </a:lnTo>
                  <a:lnTo>
                    <a:pt x="3050" y="2242"/>
                  </a:lnTo>
                  <a:lnTo>
                    <a:pt x="3043" y="2256"/>
                  </a:lnTo>
                  <a:lnTo>
                    <a:pt x="3043" y="2260"/>
                  </a:lnTo>
                  <a:close/>
                  <a:moveTo>
                    <a:pt x="3018" y="2312"/>
                  </a:moveTo>
                  <a:lnTo>
                    <a:pt x="3012" y="2310"/>
                  </a:lnTo>
                  <a:lnTo>
                    <a:pt x="3014" y="2306"/>
                  </a:lnTo>
                  <a:lnTo>
                    <a:pt x="3019" y="2292"/>
                  </a:lnTo>
                  <a:lnTo>
                    <a:pt x="3025" y="2294"/>
                  </a:lnTo>
                  <a:lnTo>
                    <a:pt x="3018" y="2310"/>
                  </a:lnTo>
                  <a:lnTo>
                    <a:pt x="3018" y="2312"/>
                  </a:lnTo>
                  <a:close/>
                  <a:moveTo>
                    <a:pt x="2989" y="2363"/>
                  </a:moveTo>
                  <a:lnTo>
                    <a:pt x="2985" y="2359"/>
                  </a:lnTo>
                  <a:lnTo>
                    <a:pt x="2987" y="2358"/>
                  </a:lnTo>
                  <a:lnTo>
                    <a:pt x="2995" y="2344"/>
                  </a:lnTo>
                  <a:lnTo>
                    <a:pt x="2998" y="2346"/>
                  </a:lnTo>
                  <a:lnTo>
                    <a:pt x="2991" y="2359"/>
                  </a:lnTo>
                  <a:lnTo>
                    <a:pt x="2989" y="2363"/>
                  </a:lnTo>
                  <a:close/>
                  <a:moveTo>
                    <a:pt x="2960" y="2413"/>
                  </a:moveTo>
                  <a:lnTo>
                    <a:pt x="2956" y="2409"/>
                  </a:lnTo>
                  <a:lnTo>
                    <a:pt x="2958" y="2407"/>
                  </a:lnTo>
                  <a:lnTo>
                    <a:pt x="2966" y="2394"/>
                  </a:lnTo>
                  <a:lnTo>
                    <a:pt x="2972" y="2396"/>
                  </a:lnTo>
                  <a:lnTo>
                    <a:pt x="2962" y="2411"/>
                  </a:lnTo>
                  <a:lnTo>
                    <a:pt x="2960" y="2413"/>
                  </a:lnTo>
                  <a:close/>
                  <a:moveTo>
                    <a:pt x="2931" y="2461"/>
                  </a:moveTo>
                  <a:lnTo>
                    <a:pt x="2925" y="2459"/>
                  </a:lnTo>
                  <a:lnTo>
                    <a:pt x="2927" y="2457"/>
                  </a:lnTo>
                  <a:lnTo>
                    <a:pt x="2935" y="2442"/>
                  </a:lnTo>
                  <a:lnTo>
                    <a:pt x="2941" y="2446"/>
                  </a:lnTo>
                  <a:lnTo>
                    <a:pt x="2931" y="2459"/>
                  </a:lnTo>
                  <a:lnTo>
                    <a:pt x="2931" y="2461"/>
                  </a:lnTo>
                  <a:close/>
                  <a:moveTo>
                    <a:pt x="2899" y="2509"/>
                  </a:moveTo>
                  <a:lnTo>
                    <a:pt x="2893" y="2505"/>
                  </a:lnTo>
                  <a:lnTo>
                    <a:pt x="2895" y="2503"/>
                  </a:lnTo>
                  <a:lnTo>
                    <a:pt x="2904" y="2490"/>
                  </a:lnTo>
                  <a:lnTo>
                    <a:pt x="2908" y="2494"/>
                  </a:lnTo>
                  <a:lnTo>
                    <a:pt x="2899" y="2507"/>
                  </a:lnTo>
                  <a:lnTo>
                    <a:pt x="2899" y="2509"/>
                  </a:lnTo>
                  <a:close/>
                  <a:moveTo>
                    <a:pt x="2864" y="2555"/>
                  </a:moveTo>
                  <a:lnTo>
                    <a:pt x="2860" y="2553"/>
                  </a:lnTo>
                  <a:lnTo>
                    <a:pt x="2860" y="2551"/>
                  </a:lnTo>
                  <a:lnTo>
                    <a:pt x="2872" y="2538"/>
                  </a:lnTo>
                  <a:lnTo>
                    <a:pt x="2876" y="2540"/>
                  </a:lnTo>
                  <a:lnTo>
                    <a:pt x="2866" y="2553"/>
                  </a:lnTo>
                  <a:lnTo>
                    <a:pt x="2864" y="2555"/>
                  </a:lnTo>
                  <a:close/>
                  <a:moveTo>
                    <a:pt x="2828" y="2601"/>
                  </a:moveTo>
                  <a:lnTo>
                    <a:pt x="2824" y="2597"/>
                  </a:lnTo>
                  <a:lnTo>
                    <a:pt x="2826" y="2595"/>
                  </a:lnTo>
                  <a:lnTo>
                    <a:pt x="2835" y="2582"/>
                  </a:lnTo>
                  <a:lnTo>
                    <a:pt x="2841" y="2586"/>
                  </a:lnTo>
                  <a:lnTo>
                    <a:pt x="2830" y="2599"/>
                  </a:lnTo>
                  <a:lnTo>
                    <a:pt x="2828" y="2601"/>
                  </a:lnTo>
                  <a:close/>
                  <a:moveTo>
                    <a:pt x="2791" y="2645"/>
                  </a:moveTo>
                  <a:lnTo>
                    <a:pt x="2787" y="2642"/>
                  </a:lnTo>
                  <a:lnTo>
                    <a:pt x="2789" y="2640"/>
                  </a:lnTo>
                  <a:lnTo>
                    <a:pt x="2799" y="2626"/>
                  </a:lnTo>
                  <a:lnTo>
                    <a:pt x="2805" y="2630"/>
                  </a:lnTo>
                  <a:lnTo>
                    <a:pt x="2793" y="2643"/>
                  </a:lnTo>
                  <a:lnTo>
                    <a:pt x="2791" y="2645"/>
                  </a:lnTo>
                  <a:close/>
                  <a:moveTo>
                    <a:pt x="2753" y="2688"/>
                  </a:moveTo>
                  <a:lnTo>
                    <a:pt x="2747" y="2684"/>
                  </a:lnTo>
                  <a:lnTo>
                    <a:pt x="2751" y="2682"/>
                  </a:lnTo>
                  <a:lnTo>
                    <a:pt x="2760" y="2670"/>
                  </a:lnTo>
                  <a:lnTo>
                    <a:pt x="2766" y="2674"/>
                  </a:lnTo>
                  <a:lnTo>
                    <a:pt x="2755" y="2686"/>
                  </a:lnTo>
                  <a:lnTo>
                    <a:pt x="2753" y="2688"/>
                  </a:lnTo>
                  <a:close/>
                  <a:moveTo>
                    <a:pt x="2713" y="2730"/>
                  </a:moveTo>
                  <a:lnTo>
                    <a:pt x="2709" y="2724"/>
                  </a:lnTo>
                  <a:lnTo>
                    <a:pt x="2711" y="2722"/>
                  </a:lnTo>
                  <a:lnTo>
                    <a:pt x="2722" y="2711"/>
                  </a:lnTo>
                  <a:lnTo>
                    <a:pt x="2726" y="2716"/>
                  </a:lnTo>
                  <a:lnTo>
                    <a:pt x="2714" y="2726"/>
                  </a:lnTo>
                  <a:lnTo>
                    <a:pt x="2713" y="2730"/>
                  </a:lnTo>
                  <a:close/>
                  <a:moveTo>
                    <a:pt x="2670" y="2768"/>
                  </a:moveTo>
                  <a:lnTo>
                    <a:pt x="2666" y="2764"/>
                  </a:lnTo>
                  <a:lnTo>
                    <a:pt x="2668" y="2762"/>
                  </a:lnTo>
                  <a:lnTo>
                    <a:pt x="2680" y="2751"/>
                  </a:lnTo>
                  <a:lnTo>
                    <a:pt x="2684" y="2755"/>
                  </a:lnTo>
                  <a:lnTo>
                    <a:pt x="2672" y="2766"/>
                  </a:lnTo>
                  <a:lnTo>
                    <a:pt x="2670" y="2768"/>
                  </a:lnTo>
                  <a:close/>
                  <a:moveTo>
                    <a:pt x="2626" y="2807"/>
                  </a:moveTo>
                  <a:lnTo>
                    <a:pt x="2622" y="2803"/>
                  </a:lnTo>
                  <a:lnTo>
                    <a:pt x="2626" y="2801"/>
                  </a:lnTo>
                  <a:lnTo>
                    <a:pt x="2638" y="2789"/>
                  </a:lnTo>
                  <a:lnTo>
                    <a:pt x="2642" y="2795"/>
                  </a:lnTo>
                  <a:lnTo>
                    <a:pt x="2630" y="2805"/>
                  </a:lnTo>
                  <a:lnTo>
                    <a:pt x="2626" y="2807"/>
                  </a:lnTo>
                  <a:close/>
                  <a:moveTo>
                    <a:pt x="2582" y="2843"/>
                  </a:moveTo>
                  <a:lnTo>
                    <a:pt x="2578" y="2839"/>
                  </a:lnTo>
                  <a:lnTo>
                    <a:pt x="2582" y="2837"/>
                  </a:lnTo>
                  <a:lnTo>
                    <a:pt x="2594" y="2828"/>
                  </a:lnTo>
                  <a:lnTo>
                    <a:pt x="2597" y="2831"/>
                  </a:lnTo>
                  <a:lnTo>
                    <a:pt x="2586" y="2841"/>
                  </a:lnTo>
                  <a:lnTo>
                    <a:pt x="2582" y="2843"/>
                  </a:lnTo>
                  <a:close/>
                  <a:moveTo>
                    <a:pt x="2536" y="2878"/>
                  </a:moveTo>
                  <a:lnTo>
                    <a:pt x="2532" y="2874"/>
                  </a:lnTo>
                  <a:lnTo>
                    <a:pt x="2536" y="2872"/>
                  </a:lnTo>
                  <a:lnTo>
                    <a:pt x="2548" y="2862"/>
                  </a:lnTo>
                  <a:lnTo>
                    <a:pt x="2551" y="2866"/>
                  </a:lnTo>
                  <a:lnTo>
                    <a:pt x="2540" y="2876"/>
                  </a:lnTo>
                  <a:lnTo>
                    <a:pt x="2536" y="2878"/>
                  </a:lnTo>
                  <a:close/>
                  <a:moveTo>
                    <a:pt x="2490" y="2912"/>
                  </a:moveTo>
                  <a:lnTo>
                    <a:pt x="2486" y="2906"/>
                  </a:lnTo>
                  <a:lnTo>
                    <a:pt x="2490" y="2904"/>
                  </a:lnTo>
                  <a:lnTo>
                    <a:pt x="2501" y="2897"/>
                  </a:lnTo>
                  <a:lnTo>
                    <a:pt x="2505" y="2901"/>
                  </a:lnTo>
                  <a:lnTo>
                    <a:pt x="2494" y="2910"/>
                  </a:lnTo>
                  <a:lnTo>
                    <a:pt x="2490" y="2912"/>
                  </a:lnTo>
                  <a:close/>
                  <a:moveTo>
                    <a:pt x="2442" y="2943"/>
                  </a:moveTo>
                  <a:lnTo>
                    <a:pt x="2438" y="2939"/>
                  </a:lnTo>
                  <a:lnTo>
                    <a:pt x="2442" y="2935"/>
                  </a:lnTo>
                  <a:lnTo>
                    <a:pt x="2453" y="2927"/>
                  </a:lnTo>
                  <a:lnTo>
                    <a:pt x="2457" y="2933"/>
                  </a:lnTo>
                  <a:lnTo>
                    <a:pt x="2446" y="2941"/>
                  </a:lnTo>
                  <a:lnTo>
                    <a:pt x="2442" y="2943"/>
                  </a:lnTo>
                  <a:close/>
                  <a:moveTo>
                    <a:pt x="2392" y="2973"/>
                  </a:moveTo>
                  <a:lnTo>
                    <a:pt x="2388" y="2968"/>
                  </a:lnTo>
                  <a:lnTo>
                    <a:pt x="2392" y="2966"/>
                  </a:lnTo>
                  <a:lnTo>
                    <a:pt x="2406" y="2958"/>
                  </a:lnTo>
                  <a:lnTo>
                    <a:pt x="2407" y="2964"/>
                  </a:lnTo>
                  <a:lnTo>
                    <a:pt x="2396" y="2972"/>
                  </a:lnTo>
                  <a:lnTo>
                    <a:pt x="2392" y="2973"/>
                  </a:lnTo>
                  <a:close/>
                  <a:moveTo>
                    <a:pt x="2342" y="3000"/>
                  </a:moveTo>
                  <a:lnTo>
                    <a:pt x="2338" y="2996"/>
                  </a:lnTo>
                  <a:lnTo>
                    <a:pt x="2342" y="2995"/>
                  </a:lnTo>
                  <a:lnTo>
                    <a:pt x="2356" y="2987"/>
                  </a:lnTo>
                  <a:lnTo>
                    <a:pt x="2358" y="2993"/>
                  </a:lnTo>
                  <a:lnTo>
                    <a:pt x="2346" y="2998"/>
                  </a:lnTo>
                  <a:lnTo>
                    <a:pt x="2342" y="3000"/>
                  </a:lnTo>
                  <a:close/>
                  <a:moveTo>
                    <a:pt x="2290" y="3027"/>
                  </a:moveTo>
                  <a:lnTo>
                    <a:pt x="2287" y="3021"/>
                  </a:lnTo>
                  <a:lnTo>
                    <a:pt x="2292" y="3019"/>
                  </a:lnTo>
                  <a:lnTo>
                    <a:pt x="2304" y="3014"/>
                  </a:lnTo>
                  <a:lnTo>
                    <a:pt x="2308" y="3019"/>
                  </a:lnTo>
                  <a:lnTo>
                    <a:pt x="2294" y="3025"/>
                  </a:lnTo>
                  <a:lnTo>
                    <a:pt x="2290" y="3027"/>
                  </a:lnTo>
                  <a:close/>
                  <a:moveTo>
                    <a:pt x="2239" y="3052"/>
                  </a:moveTo>
                  <a:lnTo>
                    <a:pt x="2235" y="3046"/>
                  </a:lnTo>
                  <a:lnTo>
                    <a:pt x="2239" y="3044"/>
                  </a:lnTo>
                  <a:lnTo>
                    <a:pt x="2252" y="3039"/>
                  </a:lnTo>
                  <a:lnTo>
                    <a:pt x="2256" y="3044"/>
                  </a:lnTo>
                  <a:lnTo>
                    <a:pt x="2242" y="3050"/>
                  </a:lnTo>
                  <a:lnTo>
                    <a:pt x="2239" y="3052"/>
                  </a:lnTo>
                  <a:close/>
                  <a:moveTo>
                    <a:pt x="2185" y="3073"/>
                  </a:moveTo>
                  <a:lnTo>
                    <a:pt x="2183" y="3069"/>
                  </a:lnTo>
                  <a:lnTo>
                    <a:pt x="2187" y="3067"/>
                  </a:lnTo>
                  <a:lnTo>
                    <a:pt x="2200" y="3062"/>
                  </a:lnTo>
                  <a:lnTo>
                    <a:pt x="2202" y="3067"/>
                  </a:lnTo>
                  <a:lnTo>
                    <a:pt x="2189" y="3073"/>
                  </a:lnTo>
                  <a:lnTo>
                    <a:pt x="2185" y="3073"/>
                  </a:lnTo>
                  <a:close/>
                  <a:moveTo>
                    <a:pt x="2131" y="3094"/>
                  </a:moveTo>
                  <a:lnTo>
                    <a:pt x="2129" y="3089"/>
                  </a:lnTo>
                  <a:lnTo>
                    <a:pt x="2133" y="3089"/>
                  </a:lnTo>
                  <a:lnTo>
                    <a:pt x="2147" y="3083"/>
                  </a:lnTo>
                  <a:lnTo>
                    <a:pt x="2148" y="3089"/>
                  </a:lnTo>
                  <a:lnTo>
                    <a:pt x="2135" y="3092"/>
                  </a:lnTo>
                  <a:lnTo>
                    <a:pt x="2131" y="3094"/>
                  </a:lnTo>
                  <a:close/>
                  <a:moveTo>
                    <a:pt x="2076" y="3113"/>
                  </a:moveTo>
                  <a:lnTo>
                    <a:pt x="2074" y="3108"/>
                  </a:lnTo>
                  <a:lnTo>
                    <a:pt x="2077" y="3106"/>
                  </a:lnTo>
                  <a:lnTo>
                    <a:pt x="2093" y="3102"/>
                  </a:lnTo>
                  <a:lnTo>
                    <a:pt x="2095" y="3108"/>
                  </a:lnTo>
                  <a:lnTo>
                    <a:pt x="2079" y="3112"/>
                  </a:lnTo>
                  <a:lnTo>
                    <a:pt x="2076" y="3113"/>
                  </a:lnTo>
                  <a:close/>
                  <a:moveTo>
                    <a:pt x="2022" y="3129"/>
                  </a:moveTo>
                  <a:lnTo>
                    <a:pt x="2020" y="3123"/>
                  </a:lnTo>
                  <a:lnTo>
                    <a:pt x="2022" y="3123"/>
                  </a:lnTo>
                  <a:lnTo>
                    <a:pt x="2037" y="3119"/>
                  </a:lnTo>
                  <a:lnTo>
                    <a:pt x="2039" y="3125"/>
                  </a:lnTo>
                  <a:lnTo>
                    <a:pt x="2024" y="3129"/>
                  </a:lnTo>
                  <a:lnTo>
                    <a:pt x="2022" y="3129"/>
                  </a:lnTo>
                  <a:close/>
                  <a:moveTo>
                    <a:pt x="1964" y="3144"/>
                  </a:moveTo>
                  <a:lnTo>
                    <a:pt x="1964" y="3138"/>
                  </a:lnTo>
                  <a:lnTo>
                    <a:pt x="1964" y="3138"/>
                  </a:lnTo>
                  <a:lnTo>
                    <a:pt x="1982" y="3133"/>
                  </a:lnTo>
                  <a:lnTo>
                    <a:pt x="1983" y="3138"/>
                  </a:lnTo>
                  <a:lnTo>
                    <a:pt x="1966" y="3144"/>
                  </a:lnTo>
                  <a:lnTo>
                    <a:pt x="1964" y="3144"/>
                  </a:lnTo>
                  <a:close/>
                  <a:moveTo>
                    <a:pt x="1909" y="3156"/>
                  </a:moveTo>
                  <a:lnTo>
                    <a:pt x="1907" y="3150"/>
                  </a:lnTo>
                  <a:lnTo>
                    <a:pt x="1926" y="3146"/>
                  </a:lnTo>
                  <a:lnTo>
                    <a:pt x="1928" y="3152"/>
                  </a:lnTo>
                  <a:lnTo>
                    <a:pt x="1909" y="3156"/>
                  </a:lnTo>
                  <a:close/>
                  <a:moveTo>
                    <a:pt x="1853" y="3167"/>
                  </a:moveTo>
                  <a:lnTo>
                    <a:pt x="1851" y="3161"/>
                  </a:lnTo>
                  <a:lnTo>
                    <a:pt x="1868" y="3158"/>
                  </a:lnTo>
                  <a:lnTo>
                    <a:pt x="1870" y="3158"/>
                  </a:lnTo>
                  <a:lnTo>
                    <a:pt x="1870" y="3163"/>
                  </a:lnTo>
                  <a:lnTo>
                    <a:pt x="1870" y="3163"/>
                  </a:lnTo>
                  <a:lnTo>
                    <a:pt x="1853" y="3167"/>
                  </a:lnTo>
                  <a:close/>
                  <a:moveTo>
                    <a:pt x="1795" y="3175"/>
                  </a:moveTo>
                  <a:lnTo>
                    <a:pt x="1793" y="3169"/>
                  </a:lnTo>
                  <a:lnTo>
                    <a:pt x="1811" y="3167"/>
                  </a:lnTo>
                  <a:lnTo>
                    <a:pt x="1813" y="3167"/>
                  </a:lnTo>
                  <a:lnTo>
                    <a:pt x="1815" y="3173"/>
                  </a:lnTo>
                  <a:lnTo>
                    <a:pt x="1811" y="3173"/>
                  </a:lnTo>
                  <a:lnTo>
                    <a:pt x="1795" y="3175"/>
                  </a:lnTo>
                  <a:close/>
                  <a:moveTo>
                    <a:pt x="1738" y="3181"/>
                  </a:moveTo>
                  <a:lnTo>
                    <a:pt x="1738" y="3175"/>
                  </a:lnTo>
                  <a:lnTo>
                    <a:pt x="1751" y="3175"/>
                  </a:lnTo>
                  <a:lnTo>
                    <a:pt x="1757" y="3173"/>
                  </a:lnTo>
                  <a:lnTo>
                    <a:pt x="1757" y="3179"/>
                  </a:lnTo>
                  <a:lnTo>
                    <a:pt x="1751" y="3181"/>
                  </a:lnTo>
                  <a:lnTo>
                    <a:pt x="1738" y="3181"/>
                  </a:lnTo>
                  <a:close/>
                  <a:moveTo>
                    <a:pt x="1680" y="3184"/>
                  </a:moveTo>
                  <a:lnTo>
                    <a:pt x="1680" y="3179"/>
                  </a:lnTo>
                  <a:lnTo>
                    <a:pt x="1690" y="3179"/>
                  </a:lnTo>
                  <a:lnTo>
                    <a:pt x="1699" y="3179"/>
                  </a:lnTo>
                  <a:lnTo>
                    <a:pt x="1699" y="3184"/>
                  </a:lnTo>
                  <a:lnTo>
                    <a:pt x="1692" y="3184"/>
                  </a:lnTo>
                  <a:lnTo>
                    <a:pt x="1680" y="3184"/>
                  </a:lnTo>
                  <a:close/>
                  <a:moveTo>
                    <a:pt x="1623" y="3186"/>
                  </a:moveTo>
                  <a:lnTo>
                    <a:pt x="1623" y="3181"/>
                  </a:lnTo>
                  <a:lnTo>
                    <a:pt x="1630" y="3181"/>
                  </a:lnTo>
                  <a:lnTo>
                    <a:pt x="1642" y="3181"/>
                  </a:lnTo>
                  <a:lnTo>
                    <a:pt x="1642" y="3186"/>
                  </a:lnTo>
                  <a:lnTo>
                    <a:pt x="1630" y="3186"/>
                  </a:lnTo>
                  <a:lnTo>
                    <a:pt x="1623" y="3186"/>
                  </a:lnTo>
                  <a:close/>
                  <a:moveTo>
                    <a:pt x="1565" y="3186"/>
                  </a:moveTo>
                  <a:lnTo>
                    <a:pt x="1565" y="3181"/>
                  </a:lnTo>
                  <a:lnTo>
                    <a:pt x="1569" y="3181"/>
                  </a:lnTo>
                  <a:lnTo>
                    <a:pt x="1584" y="3183"/>
                  </a:lnTo>
                  <a:lnTo>
                    <a:pt x="1584" y="3188"/>
                  </a:lnTo>
                  <a:lnTo>
                    <a:pt x="1569" y="3186"/>
                  </a:lnTo>
                  <a:lnTo>
                    <a:pt x="1565" y="3186"/>
                  </a:lnTo>
                  <a:close/>
                  <a:moveTo>
                    <a:pt x="1508" y="3184"/>
                  </a:moveTo>
                  <a:lnTo>
                    <a:pt x="1508" y="3179"/>
                  </a:lnTo>
                  <a:lnTo>
                    <a:pt x="1527" y="3181"/>
                  </a:lnTo>
                  <a:lnTo>
                    <a:pt x="1527" y="3186"/>
                  </a:lnTo>
                  <a:lnTo>
                    <a:pt x="1508" y="3184"/>
                  </a:lnTo>
                  <a:close/>
                  <a:moveTo>
                    <a:pt x="1508" y="3184"/>
                  </a:moveTo>
                  <a:lnTo>
                    <a:pt x="1508" y="3179"/>
                  </a:lnTo>
                  <a:lnTo>
                    <a:pt x="1508" y="3179"/>
                  </a:lnTo>
                  <a:lnTo>
                    <a:pt x="1508" y="3184"/>
                  </a:lnTo>
                  <a:lnTo>
                    <a:pt x="1508" y="3184"/>
                  </a:lnTo>
                  <a:close/>
                  <a:moveTo>
                    <a:pt x="1450" y="3181"/>
                  </a:moveTo>
                  <a:lnTo>
                    <a:pt x="1450" y="3175"/>
                  </a:lnTo>
                  <a:lnTo>
                    <a:pt x="1467" y="3177"/>
                  </a:lnTo>
                  <a:lnTo>
                    <a:pt x="1469" y="3177"/>
                  </a:lnTo>
                  <a:lnTo>
                    <a:pt x="1469" y="3183"/>
                  </a:lnTo>
                  <a:lnTo>
                    <a:pt x="1467" y="3183"/>
                  </a:lnTo>
                  <a:lnTo>
                    <a:pt x="1450" y="3181"/>
                  </a:lnTo>
                  <a:close/>
                  <a:moveTo>
                    <a:pt x="1393" y="3175"/>
                  </a:moveTo>
                  <a:lnTo>
                    <a:pt x="1393" y="3169"/>
                  </a:lnTo>
                  <a:lnTo>
                    <a:pt x="1406" y="3171"/>
                  </a:lnTo>
                  <a:lnTo>
                    <a:pt x="1412" y="3171"/>
                  </a:lnTo>
                  <a:lnTo>
                    <a:pt x="1412" y="3177"/>
                  </a:lnTo>
                  <a:lnTo>
                    <a:pt x="1406" y="3177"/>
                  </a:lnTo>
                  <a:lnTo>
                    <a:pt x="1393" y="3175"/>
                  </a:lnTo>
                  <a:close/>
                  <a:moveTo>
                    <a:pt x="1335" y="3167"/>
                  </a:moveTo>
                  <a:lnTo>
                    <a:pt x="1337" y="3161"/>
                  </a:lnTo>
                  <a:lnTo>
                    <a:pt x="1346" y="3163"/>
                  </a:lnTo>
                  <a:lnTo>
                    <a:pt x="1356" y="3163"/>
                  </a:lnTo>
                  <a:lnTo>
                    <a:pt x="1354" y="3169"/>
                  </a:lnTo>
                  <a:lnTo>
                    <a:pt x="1345" y="3169"/>
                  </a:lnTo>
                  <a:lnTo>
                    <a:pt x="1335" y="3167"/>
                  </a:lnTo>
                  <a:close/>
                  <a:moveTo>
                    <a:pt x="1279" y="3156"/>
                  </a:moveTo>
                  <a:lnTo>
                    <a:pt x="1279" y="3150"/>
                  </a:lnTo>
                  <a:lnTo>
                    <a:pt x="1287" y="3152"/>
                  </a:lnTo>
                  <a:lnTo>
                    <a:pt x="1298" y="3154"/>
                  </a:lnTo>
                  <a:lnTo>
                    <a:pt x="1297" y="3160"/>
                  </a:lnTo>
                  <a:lnTo>
                    <a:pt x="1285" y="3158"/>
                  </a:lnTo>
                  <a:lnTo>
                    <a:pt x="1279" y="3156"/>
                  </a:lnTo>
                  <a:close/>
                  <a:moveTo>
                    <a:pt x="1222" y="3144"/>
                  </a:moveTo>
                  <a:lnTo>
                    <a:pt x="1224" y="3138"/>
                  </a:lnTo>
                  <a:lnTo>
                    <a:pt x="1229" y="3140"/>
                  </a:lnTo>
                  <a:lnTo>
                    <a:pt x="1243" y="3142"/>
                  </a:lnTo>
                  <a:lnTo>
                    <a:pt x="1241" y="3148"/>
                  </a:lnTo>
                  <a:lnTo>
                    <a:pt x="1228" y="3146"/>
                  </a:lnTo>
                  <a:lnTo>
                    <a:pt x="1222" y="3144"/>
                  </a:lnTo>
                  <a:close/>
                  <a:moveTo>
                    <a:pt x="1166" y="3129"/>
                  </a:moveTo>
                  <a:lnTo>
                    <a:pt x="1168" y="3123"/>
                  </a:lnTo>
                  <a:lnTo>
                    <a:pt x="1172" y="3125"/>
                  </a:lnTo>
                  <a:lnTo>
                    <a:pt x="1187" y="3129"/>
                  </a:lnTo>
                  <a:lnTo>
                    <a:pt x="1185" y="3135"/>
                  </a:lnTo>
                  <a:lnTo>
                    <a:pt x="1170" y="3131"/>
                  </a:lnTo>
                  <a:lnTo>
                    <a:pt x="1166" y="3129"/>
                  </a:lnTo>
                  <a:close/>
                  <a:moveTo>
                    <a:pt x="1110" y="3113"/>
                  </a:moveTo>
                  <a:lnTo>
                    <a:pt x="1112" y="3108"/>
                  </a:lnTo>
                  <a:lnTo>
                    <a:pt x="1114" y="3108"/>
                  </a:lnTo>
                  <a:lnTo>
                    <a:pt x="1132" y="3113"/>
                  </a:lnTo>
                  <a:lnTo>
                    <a:pt x="1130" y="3119"/>
                  </a:lnTo>
                  <a:lnTo>
                    <a:pt x="1112" y="3113"/>
                  </a:lnTo>
                  <a:lnTo>
                    <a:pt x="1110" y="3113"/>
                  </a:lnTo>
                  <a:close/>
                  <a:moveTo>
                    <a:pt x="1057" y="3094"/>
                  </a:moveTo>
                  <a:lnTo>
                    <a:pt x="1059" y="3089"/>
                  </a:lnTo>
                  <a:lnTo>
                    <a:pt x="1059" y="3089"/>
                  </a:lnTo>
                  <a:lnTo>
                    <a:pt x="1076" y="3096"/>
                  </a:lnTo>
                  <a:lnTo>
                    <a:pt x="1074" y="3102"/>
                  </a:lnTo>
                  <a:lnTo>
                    <a:pt x="1057" y="3094"/>
                  </a:lnTo>
                  <a:lnTo>
                    <a:pt x="1057" y="3094"/>
                  </a:lnTo>
                  <a:close/>
                  <a:moveTo>
                    <a:pt x="1003" y="3075"/>
                  </a:moveTo>
                  <a:lnTo>
                    <a:pt x="1005" y="3069"/>
                  </a:lnTo>
                  <a:lnTo>
                    <a:pt x="1022" y="3075"/>
                  </a:lnTo>
                  <a:lnTo>
                    <a:pt x="1022" y="3077"/>
                  </a:lnTo>
                  <a:lnTo>
                    <a:pt x="1020" y="3081"/>
                  </a:lnTo>
                  <a:lnTo>
                    <a:pt x="1020" y="3081"/>
                  </a:lnTo>
                  <a:lnTo>
                    <a:pt x="1003" y="3075"/>
                  </a:lnTo>
                  <a:close/>
                  <a:moveTo>
                    <a:pt x="949" y="3052"/>
                  </a:moveTo>
                  <a:lnTo>
                    <a:pt x="951" y="3046"/>
                  </a:lnTo>
                  <a:lnTo>
                    <a:pt x="968" y="3054"/>
                  </a:lnTo>
                  <a:lnTo>
                    <a:pt x="968" y="3054"/>
                  </a:lnTo>
                  <a:lnTo>
                    <a:pt x="967" y="3060"/>
                  </a:lnTo>
                  <a:lnTo>
                    <a:pt x="965" y="3060"/>
                  </a:lnTo>
                  <a:lnTo>
                    <a:pt x="949" y="3052"/>
                  </a:lnTo>
                  <a:close/>
                  <a:moveTo>
                    <a:pt x="898" y="3027"/>
                  </a:moveTo>
                  <a:lnTo>
                    <a:pt x="899" y="3023"/>
                  </a:lnTo>
                  <a:lnTo>
                    <a:pt x="915" y="3029"/>
                  </a:lnTo>
                  <a:lnTo>
                    <a:pt x="917" y="3031"/>
                  </a:lnTo>
                  <a:lnTo>
                    <a:pt x="915" y="3037"/>
                  </a:lnTo>
                  <a:lnTo>
                    <a:pt x="913" y="3035"/>
                  </a:lnTo>
                  <a:lnTo>
                    <a:pt x="898" y="3027"/>
                  </a:lnTo>
                  <a:close/>
                  <a:moveTo>
                    <a:pt x="846" y="3002"/>
                  </a:moveTo>
                  <a:lnTo>
                    <a:pt x="848" y="2996"/>
                  </a:lnTo>
                  <a:lnTo>
                    <a:pt x="863" y="3004"/>
                  </a:lnTo>
                  <a:lnTo>
                    <a:pt x="865" y="3006"/>
                  </a:lnTo>
                  <a:lnTo>
                    <a:pt x="863" y="3010"/>
                  </a:lnTo>
                  <a:lnTo>
                    <a:pt x="859" y="3010"/>
                  </a:lnTo>
                  <a:lnTo>
                    <a:pt x="846" y="3002"/>
                  </a:lnTo>
                  <a:close/>
                  <a:moveTo>
                    <a:pt x="796" y="2973"/>
                  </a:moveTo>
                  <a:lnTo>
                    <a:pt x="798" y="2970"/>
                  </a:lnTo>
                  <a:lnTo>
                    <a:pt x="811" y="2977"/>
                  </a:lnTo>
                  <a:lnTo>
                    <a:pt x="815" y="2979"/>
                  </a:lnTo>
                  <a:lnTo>
                    <a:pt x="811" y="2983"/>
                  </a:lnTo>
                  <a:lnTo>
                    <a:pt x="809" y="2981"/>
                  </a:lnTo>
                  <a:lnTo>
                    <a:pt x="796" y="2973"/>
                  </a:lnTo>
                  <a:close/>
                  <a:moveTo>
                    <a:pt x="746" y="2945"/>
                  </a:moveTo>
                  <a:lnTo>
                    <a:pt x="750" y="2939"/>
                  </a:lnTo>
                  <a:lnTo>
                    <a:pt x="761" y="2947"/>
                  </a:lnTo>
                  <a:lnTo>
                    <a:pt x="765" y="2948"/>
                  </a:lnTo>
                  <a:lnTo>
                    <a:pt x="763" y="2954"/>
                  </a:lnTo>
                  <a:lnTo>
                    <a:pt x="759" y="2952"/>
                  </a:lnTo>
                  <a:lnTo>
                    <a:pt x="746" y="2945"/>
                  </a:lnTo>
                  <a:close/>
                  <a:moveTo>
                    <a:pt x="698" y="2912"/>
                  </a:moveTo>
                  <a:lnTo>
                    <a:pt x="702" y="2908"/>
                  </a:lnTo>
                  <a:lnTo>
                    <a:pt x="713" y="2916"/>
                  </a:lnTo>
                  <a:lnTo>
                    <a:pt x="717" y="2918"/>
                  </a:lnTo>
                  <a:lnTo>
                    <a:pt x="713" y="2924"/>
                  </a:lnTo>
                  <a:lnTo>
                    <a:pt x="711" y="2922"/>
                  </a:lnTo>
                  <a:lnTo>
                    <a:pt x="698" y="2912"/>
                  </a:lnTo>
                  <a:close/>
                  <a:moveTo>
                    <a:pt x="650" y="2879"/>
                  </a:moveTo>
                  <a:lnTo>
                    <a:pt x="654" y="2874"/>
                  </a:lnTo>
                  <a:lnTo>
                    <a:pt x="667" y="2883"/>
                  </a:lnTo>
                  <a:lnTo>
                    <a:pt x="669" y="2885"/>
                  </a:lnTo>
                  <a:lnTo>
                    <a:pt x="665" y="2891"/>
                  </a:lnTo>
                  <a:lnTo>
                    <a:pt x="663" y="2889"/>
                  </a:lnTo>
                  <a:lnTo>
                    <a:pt x="650" y="2879"/>
                  </a:lnTo>
                  <a:close/>
                  <a:moveTo>
                    <a:pt x="604" y="2845"/>
                  </a:moveTo>
                  <a:lnTo>
                    <a:pt x="608" y="2839"/>
                  </a:lnTo>
                  <a:lnTo>
                    <a:pt x="621" y="2849"/>
                  </a:lnTo>
                  <a:lnTo>
                    <a:pt x="623" y="2851"/>
                  </a:lnTo>
                  <a:lnTo>
                    <a:pt x="619" y="2856"/>
                  </a:lnTo>
                  <a:lnTo>
                    <a:pt x="617" y="2854"/>
                  </a:lnTo>
                  <a:lnTo>
                    <a:pt x="604" y="2845"/>
                  </a:lnTo>
                  <a:close/>
                  <a:moveTo>
                    <a:pt x="560" y="2808"/>
                  </a:moveTo>
                  <a:lnTo>
                    <a:pt x="564" y="2803"/>
                  </a:lnTo>
                  <a:lnTo>
                    <a:pt x="575" y="2814"/>
                  </a:lnTo>
                  <a:lnTo>
                    <a:pt x="579" y="2816"/>
                  </a:lnTo>
                  <a:lnTo>
                    <a:pt x="575" y="2820"/>
                  </a:lnTo>
                  <a:lnTo>
                    <a:pt x="571" y="2818"/>
                  </a:lnTo>
                  <a:lnTo>
                    <a:pt x="560" y="2808"/>
                  </a:lnTo>
                  <a:close/>
                  <a:moveTo>
                    <a:pt x="518" y="2770"/>
                  </a:moveTo>
                  <a:lnTo>
                    <a:pt x="521" y="2764"/>
                  </a:lnTo>
                  <a:lnTo>
                    <a:pt x="533" y="2776"/>
                  </a:lnTo>
                  <a:lnTo>
                    <a:pt x="535" y="2778"/>
                  </a:lnTo>
                  <a:lnTo>
                    <a:pt x="531" y="2782"/>
                  </a:lnTo>
                  <a:lnTo>
                    <a:pt x="529" y="2780"/>
                  </a:lnTo>
                  <a:lnTo>
                    <a:pt x="518" y="2770"/>
                  </a:lnTo>
                  <a:close/>
                  <a:moveTo>
                    <a:pt x="475" y="2730"/>
                  </a:moveTo>
                  <a:lnTo>
                    <a:pt x="479" y="2726"/>
                  </a:lnTo>
                  <a:lnTo>
                    <a:pt x="491" y="2737"/>
                  </a:lnTo>
                  <a:lnTo>
                    <a:pt x="493" y="2739"/>
                  </a:lnTo>
                  <a:lnTo>
                    <a:pt x="489" y="2743"/>
                  </a:lnTo>
                  <a:lnTo>
                    <a:pt x="487" y="2741"/>
                  </a:lnTo>
                  <a:lnTo>
                    <a:pt x="475" y="2730"/>
                  </a:lnTo>
                  <a:close/>
                  <a:moveTo>
                    <a:pt x="435" y="2689"/>
                  </a:moveTo>
                  <a:lnTo>
                    <a:pt x="439" y="2684"/>
                  </a:lnTo>
                  <a:lnTo>
                    <a:pt x="450" y="2697"/>
                  </a:lnTo>
                  <a:lnTo>
                    <a:pt x="452" y="2699"/>
                  </a:lnTo>
                  <a:lnTo>
                    <a:pt x="449" y="2703"/>
                  </a:lnTo>
                  <a:lnTo>
                    <a:pt x="447" y="2701"/>
                  </a:lnTo>
                  <a:lnTo>
                    <a:pt x="435" y="2689"/>
                  </a:lnTo>
                  <a:close/>
                  <a:moveTo>
                    <a:pt x="397" y="2645"/>
                  </a:moveTo>
                  <a:lnTo>
                    <a:pt x="401" y="2642"/>
                  </a:lnTo>
                  <a:lnTo>
                    <a:pt x="412" y="2655"/>
                  </a:lnTo>
                  <a:lnTo>
                    <a:pt x="412" y="2657"/>
                  </a:lnTo>
                  <a:lnTo>
                    <a:pt x="408" y="2661"/>
                  </a:lnTo>
                  <a:lnTo>
                    <a:pt x="406" y="2659"/>
                  </a:lnTo>
                  <a:lnTo>
                    <a:pt x="397" y="2645"/>
                  </a:lnTo>
                  <a:close/>
                  <a:moveTo>
                    <a:pt x="358" y="2601"/>
                  </a:moveTo>
                  <a:lnTo>
                    <a:pt x="362" y="2599"/>
                  </a:lnTo>
                  <a:lnTo>
                    <a:pt x="374" y="2611"/>
                  </a:lnTo>
                  <a:lnTo>
                    <a:pt x="376" y="2613"/>
                  </a:lnTo>
                  <a:lnTo>
                    <a:pt x="372" y="2617"/>
                  </a:lnTo>
                  <a:lnTo>
                    <a:pt x="370" y="2615"/>
                  </a:lnTo>
                  <a:lnTo>
                    <a:pt x="358" y="2601"/>
                  </a:lnTo>
                  <a:close/>
                  <a:moveTo>
                    <a:pt x="324" y="2557"/>
                  </a:moveTo>
                  <a:lnTo>
                    <a:pt x="328" y="2553"/>
                  </a:lnTo>
                  <a:lnTo>
                    <a:pt x="337" y="2567"/>
                  </a:lnTo>
                  <a:lnTo>
                    <a:pt x="339" y="2569"/>
                  </a:lnTo>
                  <a:lnTo>
                    <a:pt x="335" y="2572"/>
                  </a:lnTo>
                  <a:lnTo>
                    <a:pt x="333" y="2571"/>
                  </a:lnTo>
                  <a:lnTo>
                    <a:pt x="324" y="2557"/>
                  </a:lnTo>
                  <a:close/>
                  <a:moveTo>
                    <a:pt x="289" y="2511"/>
                  </a:moveTo>
                  <a:lnTo>
                    <a:pt x="293" y="2507"/>
                  </a:lnTo>
                  <a:lnTo>
                    <a:pt x="303" y="2521"/>
                  </a:lnTo>
                  <a:lnTo>
                    <a:pt x="305" y="2523"/>
                  </a:lnTo>
                  <a:lnTo>
                    <a:pt x="301" y="2526"/>
                  </a:lnTo>
                  <a:lnTo>
                    <a:pt x="299" y="2524"/>
                  </a:lnTo>
                  <a:lnTo>
                    <a:pt x="289" y="2511"/>
                  </a:lnTo>
                  <a:close/>
                  <a:moveTo>
                    <a:pt x="257" y="2463"/>
                  </a:moveTo>
                  <a:lnTo>
                    <a:pt x="261" y="2459"/>
                  </a:lnTo>
                  <a:lnTo>
                    <a:pt x="270" y="2475"/>
                  </a:lnTo>
                  <a:lnTo>
                    <a:pt x="272" y="2475"/>
                  </a:lnTo>
                  <a:lnTo>
                    <a:pt x="266" y="2478"/>
                  </a:lnTo>
                  <a:lnTo>
                    <a:pt x="266" y="2477"/>
                  </a:lnTo>
                  <a:lnTo>
                    <a:pt x="257" y="2463"/>
                  </a:lnTo>
                  <a:close/>
                  <a:moveTo>
                    <a:pt x="226" y="2413"/>
                  </a:moveTo>
                  <a:lnTo>
                    <a:pt x="232" y="2411"/>
                  </a:lnTo>
                  <a:lnTo>
                    <a:pt x="239" y="2427"/>
                  </a:lnTo>
                  <a:lnTo>
                    <a:pt x="241" y="2427"/>
                  </a:lnTo>
                  <a:lnTo>
                    <a:pt x="236" y="2430"/>
                  </a:lnTo>
                  <a:lnTo>
                    <a:pt x="236" y="2429"/>
                  </a:lnTo>
                  <a:lnTo>
                    <a:pt x="226" y="2413"/>
                  </a:lnTo>
                  <a:close/>
                  <a:moveTo>
                    <a:pt x="197" y="2363"/>
                  </a:moveTo>
                  <a:lnTo>
                    <a:pt x="203" y="2361"/>
                  </a:lnTo>
                  <a:lnTo>
                    <a:pt x="211" y="2377"/>
                  </a:lnTo>
                  <a:lnTo>
                    <a:pt x="211" y="2377"/>
                  </a:lnTo>
                  <a:lnTo>
                    <a:pt x="207" y="2381"/>
                  </a:lnTo>
                  <a:lnTo>
                    <a:pt x="205" y="2379"/>
                  </a:lnTo>
                  <a:lnTo>
                    <a:pt x="197" y="2363"/>
                  </a:lnTo>
                  <a:close/>
                  <a:moveTo>
                    <a:pt x="170" y="2313"/>
                  </a:moveTo>
                  <a:lnTo>
                    <a:pt x="176" y="2310"/>
                  </a:lnTo>
                  <a:lnTo>
                    <a:pt x="184" y="2327"/>
                  </a:lnTo>
                  <a:lnTo>
                    <a:pt x="184" y="2327"/>
                  </a:lnTo>
                  <a:lnTo>
                    <a:pt x="178" y="2331"/>
                  </a:lnTo>
                  <a:lnTo>
                    <a:pt x="178" y="2329"/>
                  </a:lnTo>
                  <a:lnTo>
                    <a:pt x="170" y="2313"/>
                  </a:lnTo>
                  <a:close/>
                  <a:moveTo>
                    <a:pt x="145" y="2262"/>
                  </a:moveTo>
                  <a:lnTo>
                    <a:pt x="151" y="2258"/>
                  </a:lnTo>
                  <a:lnTo>
                    <a:pt x="157" y="2275"/>
                  </a:lnTo>
                  <a:lnTo>
                    <a:pt x="159" y="2275"/>
                  </a:lnTo>
                  <a:lnTo>
                    <a:pt x="153" y="2279"/>
                  </a:lnTo>
                  <a:lnTo>
                    <a:pt x="153" y="2277"/>
                  </a:lnTo>
                  <a:lnTo>
                    <a:pt x="145" y="2262"/>
                  </a:lnTo>
                  <a:close/>
                  <a:moveTo>
                    <a:pt x="122" y="2208"/>
                  </a:moveTo>
                  <a:lnTo>
                    <a:pt x="126" y="2206"/>
                  </a:lnTo>
                  <a:lnTo>
                    <a:pt x="134" y="2221"/>
                  </a:lnTo>
                  <a:lnTo>
                    <a:pt x="134" y="2223"/>
                  </a:lnTo>
                  <a:lnTo>
                    <a:pt x="130" y="2225"/>
                  </a:lnTo>
                  <a:lnTo>
                    <a:pt x="128" y="2223"/>
                  </a:lnTo>
                  <a:lnTo>
                    <a:pt x="122" y="2208"/>
                  </a:lnTo>
                  <a:close/>
                  <a:moveTo>
                    <a:pt x="101" y="2154"/>
                  </a:moveTo>
                  <a:lnTo>
                    <a:pt x="105" y="2152"/>
                  </a:lnTo>
                  <a:lnTo>
                    <a:pt x="113" y="2168"/>
                  </a:lnTo>
                  <a:lnTo>
                    <a:pt x="113" y="2170"/>
                  </a:lnTo>
                  <a:lnTo>
                    <a:pt x="107" y="2173"/>
                  </a:lnTo>
                  <a:lnTo>
                    <a:pt x="107" y="2170"/>
                  </a:lnTo>
                  <a:lnTo>
                    <a:pt x="101" y="2154"/>
                  </a:lnTo>
                  <a:close/>
                  <a:moveTo>
                    <a:pt x="80" y="2100"/>
                  </a:moveTo>
                  <a:lnTo>
                    <a:pt x="86" y="2099"/>
                  </a:lnTo>
                  <a:lnTo>
                    <a:pt x="92" y="2114"/>
                  </a:lnTo>
                  <a:lnTo>
                    <a:pt x="94" y="2116"/>
                  </a:lnTo>
                  <a:lnTo>
                    <a:pt x="88" y="2118"/>
                  </a:lnTo>
                  <a:lnTo>
                    <a:pt x="86" y="2116"/>
                  </a:lnTo>
                  <a:lnTo>
                    <a:pt x="80" y="2100"/>
                  </a:lnTo>
                  <a:close/>
                  <a:moveTo>
                    <a:pt x="63" y="2045"/>
                  </a:moveTo>
                  <a:lnTo>
                    <a:pt x="69" y="2043"/>
                  </a:lnTo>
                  <a:lnTo>
                    <a:pt x="74" y="2058"/>
                  </a:lnTo>
                  <a:lnTo>
                    <a:pt x="74" y="2062"/>
                  </a:lnTo>
                  <a:lnTo>
                    <a:pt x="69" y="2064"/>
                  </a:lnTo>
                  <a:lnTo>
                    <a:pt x="69" y="2060"/>
                  </a:lnTo>
                  <a:lnTo>
                    <a:pt x="63" y="2045"/>
                  </a:lnTo>
                  <a:close/>
                  <a:moveTo>
                    <a:pt x="48" y="1989"/>
                  </a:moveTo>
                  <a:lnTo>
                    <a:pt x="53" y="1989"/>
                  </a:lnTo>
                  <a:lnTo>
                    <a:pt x="57" y="2003"/>
                  </a:lnTo>
                  <a:lnTo>
                    <a:pt x="59" y="2006"/>
                  </a:lnTo>
                  <a:lnTo>
                    <a:pt x="53" y="2008"/>
                  </a:lnTo>
                  <a:lnTo>
                    <a:pt x="51" y="2005"/>
                  </a:lnTo>
                  <a:lnTo>
                    <a:pt x="48" y="1989"/>
                  </a:lnTo>
                  <a:close/>
                  <a:moveTo>
                    <a:pt x="36" y="1934"/>
                  </a:moveTo>
                  <a:lnTo>
                    <a:pt x="40" y="1932"/>
                  </a:lnTo>
                  <a:lnTo>
                    <a:pt x="44" y="1945"/>
                  </a:lnTo>
                  <a:lnTo>
                    <a:pt x="46" y="1951"/>
                  </a:lnTo>
                  <a:lnTo>
                    <a:pt x="40" y="1953"/>
                  </a:lnTo>
                  <a:lnTo>
                    <a:pt x="38" y="1947"/>
                  </a:lnTo>
                  <a:lnTo>
                    <a:pt x="36" y="1934"/>
                  </a:lnTo>
                  <a:close/>
                  <a:moveTo>
                    <a:pt x="25" y="1878"/>
                  </a:moveTo>
                  <a:lnTo>
                    <a:pt x="30" y="1876"/>
                  </a:lnTo>
                  <a:lnTo>
                    <a:pt x="32" y="1888"/>
                  </a:lnTo>
                  <a:lnTo>
                    <a:pt x="32" y="1895"/>
                  </a:lnTo>
                  <a:lnTo>
                    <a:pt x="26" y="1895"/>
                  </a:lnTo>
                  <a:lnTo>
                    <a:pt x="26" y="1889"/>
                  </a:lnTo>
                  <a:lnTo>
                    <a:pt x="25" y="1878"/>
                  </a:lnTo>
                  <a:close/>
                  <a:moveTo>
                    <a:pt x="15" y="1820"/>
                  </a:moveTo>
                  <a:lnTo>
                    <a:pt x="21" y="1818"/>
                  </a:lnTo>
                  <a:lnTo>
                    <a:pt x="23" y="1830"/>
                  </a:lnTo>
                  <a:lnTo>
                    <a:pt x="23" y="1838"/>
                  </a:lnTo>
                  <a:lnTo>
                    <a:pt x="17" y="1840"/>
                  </a:lnTo>
                  <a:lnTo>
                    <a:pt x="17" y="1830"/>
                  </a:lnTo>
                  <a:lnTo>
                    <a:pt x="15" y="1820"/>
                  </a:lnTo>
                  <a:close/>
                  <a:moveTo>
                    <a:pt x="7" y="1763"/>
                  </a:moveTo>
                  <a:lnTo>
                    <a:pt x="13" y="1763"/>
                  </a:lnTo>
                  <a:lnTo>
                    <a:pt x="15" y="1770"/>
                  </a:lnTo>
                  <a:lnTo>
                    <a:pt x="15" y="1782"/>
                  </a:lnTo>
                  <a:lnTo>
                    <a:pt x="9" y="1782"/>
                  </a:lnTo>
                  <a:lnTo>
                    <a:pt x="9" y="1770"/>
                  </a:lnTo>
                  <a:lnTo>
                    <a:pt x="7" y="1763"/>
                  </a:lnTo>
                  <a:close/>
                  <a:moveTo>
                    <a:pt x="3" y="1705"/>
                  </a:moveTo>
                  <a:lnTo>
                    <a:pt x="9" y="1705"/>
                  </a:lnTo>
                  <a:lnTo>
                    <a:pt x="9" y="1711"/>
                  </a:lnTo>
                  <a:lnTo>
                    <a:pt x="9" y="1724"/>
                  </a:lnTo>
                  <a:lnTo>
                    <a:pt x="3" y="1724"/>
                  </a:lnTo>
                  <a:lnTo>
                    <a:pt x="3" y="1711"/>
                  </a:lnTo>
                  <a:lnTo>
                    <a:pt x="3" y="1705"/>
                  </a:lnTo>
                  <a:close/>
                  <a:moveTo>
                    <a:pt x="0" y="1648"/>
                  </a:moveTo>
                  <a:lnTo>
                    <a:pt x="5" y="1648"/>
                  </a:lnTo>
                  <a:lnTo>
                    <a:pt x="5" y="1650"/>
                  </a:lnTo>
                  <a:lnTo>
                    <a:pt x="5" y="1667"/>
                  </a:lnTo>
                  <a:lnTo>
                    <a:pt x="0" y="1667"/>
                  </a:lnTo>
                  <a:lnTo>
                    <a:pt x="0" y="1652"/>
                  </a:lnTo>
                  <a:lnTo>
                    <a:pt x="0" y="1648"/>
                  </a:lnTo>
                  <a:close/>
                  <a:moveTo>
                    <a:pt x="0" y="1590"/>
                  </a:moveTo>
                  <a:lnTo>
                    <a:pt x="5" y="1590"/>
                  </a:lnTo>
                  <a:lnTo>
                    <a:pt x="5" y="1609"/>
                  </a:lnTo>
                  <a:lnTo>
                    <a:pt x="0" y="1609"/>
                  </a:lnTo>
                  <a:lnTo>
                    <a:pt x="0" y="1590"/>
                  </a:lnTo>
                  <a:close/>
                  <a:moveTo>
                    <a:pt x="0" y="1533"/>
                  </a:moveTo>
                  <a:lnTo>
                    <a:pt x="5" y="1533"/>
                  </a:lnTo>
                  <a:lnTo>
                    <a:pt x="5" y="1550"/>
                  </a:lnTo>
                  <a:lnTo>
                    <a:pt x="5" y="1552"/>
                  </a:lnTo>
                  <a:lnTo>
                    <a:pt x="0" y="1552"/>
                  </a:lnTo>
                  <a:lnTo>
                    <a:pt x="0" y="1548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666666"/>
            </a:solidFill>
            <a:ln w="9525">
              <a:solidFill>
                <a:srgbClr val="579BC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/>
            <p:cNvSpPr>
              <a:spLocks noEditPoints="1"/>
            </p:cNvSpPr>
            <p:nvPr/>
          </p:nvSpPr>
          <p:spPr bwMode="auto">
            <a:xfrm>
              <a:off x="2784" y="1104"/>
              <a:ext cx="2112" cy="2112"/>
            </a:xfrm>
            <a:custGeom>
              <a:avLst/>
              <a:gdLst>
                <a:gd name="T0" fmla="*/ 1235 w 2112"/>
                <a:gd name="T1" fmla="*/ 13 h 2112"/>
                <a:gd name="T2" fmla="*/ 1358 w 2112"/>
                <a:gd name="T3" fmla="*/ 42 h 2112"/>
                <a:gd name="T4" fmla="*/ 1412 w 2112"/>
                <a:gd name="T5" fmla="*/ 61 h 2112"/>
                <a:gd name="T6" fmla="*/ 1698 w 2112"/>
                <a:gd name="T7" fmla="*/ 217 h 2112"/>
                <a:gd name="T8" fmla="*/ 1792 w 2112"/>
                <a:gd name="T9" fmla="*/ 297 h 2112"/>
                <a:gd name="T10" fmla="*/ 1838 w 2112"/>
                <a:gd name="T11" fmla="*/ 345 h 2112"/>
                <a:gd name="T12" fmla="*/ 1911 w 2112"/>
                <a:gd name="T13" fmla="*/ 435 h 2112"/>
                <a:gd name="T14" fmla="*/ 1986 w 2112"/>
                <a:gd name="T15" fmla="*/ 550 h 2112"/>
                <a:gd name="T16" fmla="*/ 2007 w 2112"/>
                <a:gd name="T17" fmla="*/ 595 h 2112"/>
                <a:gd name="T18" fmla="*/ 2095 w 2112"/>
                <a:gd name="T19" fmla="*/ 859 h 2112"/>
                <a:gd name="T20" fmla="*/ 2095 w 2112"/>
                <a:gd name="T21" fmla="*/ 911 h 2112"/>
                <a:gd name="T22" fmla="*/ 2108 w 2112"/>
                <a:gd name="T23" fmla="*/ 965 h 2112"/>
                <a:gd name="T24" fmla="*/ 2105 w 2112"/>
                <a:gd name="T25" fmla="*/ 1090 h 2112"/>
                <a:gd name="T26" fmla="*/ 2108 w 2112"/>
                <a:gd name="T27" fmla="*/ 1161 h 2112"/>
                <a:gd name="T28" fmla="*/ 2099 w 2112"/>
                <a:gd name="T29" fmla="*/ 1226 h 2112"/>
                <a:gd name="T30" fmla="*/ 2085 w 2112"/>
                <a:gd name="T31" fmla="*/ 1299 h 2112"/>
                <a:gd name="T32" fmla="*/ 2087 w 2112"/>
                <a:gd name="T33" fmla="*/ 1293 h 2112"/>
                <a:gd name="T34" fmla="*/ 2072 w 2112"/>
                <a:gd name="T35" fmla="*/ 1351 h 2112"/>
                <a:gd name="T36" fmla="*/ 2043 w 2112"/>
                <a:gd name="T37" fmla="*/ 1412 h 2112"/>
                <a:gd name="T38" fmla="*/ 1987 w 2112"/>
                <a:gd name="T39" fmla="*/ 1539 h 2112"/>
                <a:gd name="T40" fmla="*/ 1895 w 2112"/>
                <a:gd name="T41" fmla="*/ 1698 h 2112"/>
                <a:gd name="T42" fmla="*/ 1819 w 2112"/>
                <a:gd name="T43" fmla="*/ 1788 h 2112"/>
                <a:gd name="T44" fmla="*/ 1717 w 2112"/>
                <a:gd name="T45" fmla="*/ 1882 h 2112"/>
                <a:gd name="T46" fmla="*/ 1608 w 2112"/>
                <a:gd name="T47" fmla="*/ 1959 h 2112"/>
                <a:gd name="T48" fmla="*/ 1516 w 2112"/>
                <a:gd name="T49" fmla="*/ 2009 h 2112"/>
                <a:gd name="T50" fmla="*/ 1379 w 2112"/>
                <a:gd name="T51" fmla="*/ 2062 h 2112"/>
                <a:gd name="T52" fmla="*/ 1130 w 2112"/>
                <a:gd name="T53" fmla="*/ 2110 h 2112"/>
                <a:gd name="T54" fmla="*/ 944 w 2112"/>
                <a:gd name="T55" fmla="*/ 2106 h 2112"/>
                <a:gd name="T56" fmla="*/ 880 w 2112"/>
                <a:gd name="T57" fmla="*/ 2099 h 2112"/>
                <a:gd name="T58" fmla="*/ 748 w 2112"/>
                <a:gd name="T59" fmla="*/ 2068 h 2112"/>
                <a:gd name="T60" fmla="*/ 758 w 2112"/>
                <a:gd name="T61" fmla="*/ 2070 h 2112"/>
                <a:gd name="T62" fmla="*/ 627 w 2112"/>
                <a:gd name="T63" fmla="*/ 2022 h 2112"/>
                <a:gd name="T64" fmla="*/ 583 w 2112"/>
                <a:gd name="T65" fmla="*/ 2001 h 2112"/>
                <a:gd name="T66" fmla="*/ 468 w 2112"/>
                <a:gd name="T67" fmla="*/ 1934 h 2112"/>
                <a:gd name="T68" fmla="*/ 359 w 2112"/>
                <a:gd name="T69" fmla="*/ 1851 h 2112"/>
                <a:gd name="T70" fmla="*/ 364 w 2112"/>
                <a:gd name="T71" fmla="*/ 1855 h 2112"/>
                <a:gd name="T72" fmla="*/ 370 w 2112"/>
                <a:gd name="T73" fmla="*/ 1859 h 2112"/>
                <a:gd name="T74" fmla="*/ 374 w 2112"/>
                <a:gd name="T75" fmla="*/ 1865 h 2112"/>
                <a:gd name="T76" fmla="*/ 322 w 2112"/>
                <a:gd name="T77" fmla="*/ 1817 h 2112"/>
                <a:gd name="T78" fmla="*/ 197 w 2112"/>
                <a:gd name="T79" fmla="*/ 1673 h 2112"/>
                <a:gd name="T80" fmla="*/ 94 w 2112"/>
                <a:gd name="T81" fmla="*/ 1492 h 2112"/>
                <a:gd name="T82" fmla="*/ 73 w 2112"/>
                <a:gd name="T83" fmla="*/ 1446 h 2112"/>
                <a:gd name="T84" fmla="*/ 52 w 2112"/>
                <a:gd name="T85" fmla="*/ 1385 h 2112"/>
                <a:gd name="T86" fmla="*/ 54 w 2112"/>
                <a:gd name="T87" fmla="*/ 1395 h 2112"/>
                <a:gd name="T88" fmla="*/ 7 w 2112"/>
                <a:gd name="T89" fmla="*/ 1189 h 2112"/>
                <a:gd name="T90" fmla="*/ 2 w 2112"/>
                <a:gd name="T91" fmla="*/ 1126 h 2112"/>
                <a:gd name="T92" fmla="*/ 2 w 2112"/>
                <a:gd name="T93" fmla="*/ 1143 h 2112"/>
                <a:gd name="T94" fmla="*/ 0 w 2112"/>
                <a:gd name="T95" fmla="*/ 1001 h 2112"/>
                <a:gd name="T96" fmla="*/ 6 w 2112"/>
                <a:gd name="T97" fmla="*/ 930 h 2112"/>
                <a:gd name="T98" fmla="*/ 31 w 2112"/>
                <a:gd name="T99" fmla="*/ 831 h 2112"/>
                <a:gd name="T100" fmla="*/ 65 w 2112"/>
                <a:gd name="T101" fmla="*/ 687 h 2112"/>
                <a:gd name="T102" fmla="*/ 88 w 2112"/>
                <a:gd name="T103" fmla="*/ 631 h 2112"/>
                <a:gd name="T104" fmla="*/ 142 w 2112"/>
                <a:gd name="T105" fmla="*/ 526 h 2112"/>
                <a:gd name="T106" fmla="*/ 213 w 2112"/>
                <a:gd name="T107" fmla="*/ 420 h 2112"/>
                <a:gd name="T108" fmla="*/ 453 w 2112"/>
                <a:gd name="T109" fmla="*/ 188 h 2112"/>
                <a:gd name="T110" fmla="*/ 564 w 2112"/>
                <a:gd name="T111" fmla="*/ 121 h 2112"/>
                <a:gd name="T112" fmla="*/ 606 w 2112"/>
                <a:gd name="T113" fmla="*/ 100 h 2112"/>
                <a:gd name="T114" fmla="*/ 735 w 2112"/>
                <a:gd name="T115" fmla="*/ 48 h 2112"/>
                <a:gd name="T116" fmla="*/ 729 w 2112"/>
                <a:gd name="T117" fmla="*/ 52 h 2112"/>
                <a:gd name="T118" fmla="*/ 721 w 2112"/>
                <a:gd name="T119" fmla="*/ 54 h 2112"/>
                <a:gd name="T120" fmla="*/ 785 w 2112"/>
                <a:gd name="T121" fmla="*/ 34 h 2112"/>
                <a:gd name="T122" fmla="*/ 842 w 2112"/>
                <a:gd name="T123" fmla="*/ 21 h 2112"/>
                <a:gd name="T124" fmla="*/ 1055 w 2112"/>
                <a:gd name="T125" fmla="*/ 0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2" h="2112">
                  <a:moveTo>
                    <a:pt x="1088" y="0"/>
                  </a:moveTo>
                  <a:lnTo>
                    <a:pt x="1088" y="7"/>
                  </a:lnTo>
                  <a:lnTo>
                    <a:pt x="1099" y="7"/>
                  </a:lnTo>
                  <a:lnTo>
                    <a:pt x="1111" y="7"/>
                  </a:lnTo>
                  <a:lnTo>
                    <a:pt x="1111" y="0"/>
                  </a:lnTo>
                  <a:lnTo>
                    <a:pt x="1103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0" y="0"/>
                  </a:lnTo>
                  <a:lnTo>
                    <a:pt x="1088" y="0"/>
                  </a:lnTo>
                  <a:close/>
                  <a:moveTo>
                    <a:pt x="1151" y="4"/>
                  </a:moveTo>
                  <a:lnTo>
                    <a:pt x="1151" y="11"/>
                  </a:lnTo>
                  <a:lnTo>
                    <a:pt x="1162" y="13"/>
                  </a:lnTo>
                  <a:lnTo>
                    <a:pt x="1174" y="13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74" y="6"/>
                  </a:lnTo>
                  <a:lnTo>
                    <a:pt x="1168" y="6"/>
                  </a:lnTo>
                  <a:lnTo>
                    <a:pt x="1161" y="4"/>
                  </a:lnTo>
                  <a:lnTo>
                    <a:pt x="1161" y="4"/>
                  </a:lnTo>
                  <a:lnTo>
                    <a:pt x="1161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9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7" y="4"/>
                  </a:lnTo>
                  <a:lnTo>
                    <a:pt x="1155" y="4"/>
                  </a:lnTo>
                  <a:lnTo>
                    <a:pt x="1151" y="4"/>
                  </a:lnTo>
                  <a:close/>
                  <a:moveTo>
                    <a:pt x="1214" y="11"/>
                  </a:moveTo>
                  <a:lnTo>
                    <a:pt x="1212" y="19"/>
                  </a:lnTo>
                  <a:lnTo>
                    <a:pt x="1226" y="21"/>
                  </a:lnTo>
                  <a:lnTo>
                    <a:pt x="1237" y="23"/>
                  </a:lnTo>
                  <a:lnTo>
                    <a:pt x="1237" y="15"/>
                  </a:lnTo>
                  <a:lnTo>
                    <a:pt x="1235" y="15"/>
                  </a:lnTo>
                  <a:lnTo>
                    <a:pt x="1235" y="15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33" y="13"/>
                  </a:lnTo>
                  <a:lnTo>
                    <a:pt x="1228" y="13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2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20" y="11"/>
                  </a:lnTo>
                  <a:lnTo>
                    <a:pt x="1218" y="11"/>
                  </a:lnTo>
                  <a:lnTo>
                    <a:pt x="1214" y="11"/>
                  </a:lnTo>
                  <a:close/>
                  <a:moveTo>
                    <a:pt x="1278" y="23"/>
                  </a:moveTo>
                  <a:lnTo>
                    <a:pt x="1276" y="31"/>
                  </a:lnTo>
                  <a:lnTo>
                    <a:pt x="1287" y="32"/>
                  </a:lnTo>
                  <a:lnTo>
                    <a:pt x="1299" y="34"/>
                  </a:lnTo>
                  <a:lnTo>
                    <a:pt x="1301" y="27"/>
                  </a:lnTo>
                  <a:lnTo>
                    <a:pt x="1289" y="25"/>
                  </a:lnTo>
                  <a:lnTo>
                    <a:pt x="1278" y="23"/>
                  </a:lnTo>
                  <a:close/>
                  <a:moveTo>
                    <a:pt x="1339" y="38"/>
                  </a:moveTo>
                  <a:lnTo>
                    <a:pt x="1337" y="46"/>
                  </a:lnTo>
                  <a:lnTo>
                    <a:pt x="1349" y="48"/>
                  </a:lnTo>
                  <a:lnTo>
                    <a:pt x="1360" y="52"/>
                  </a:lnTo>
                  <a:lnTo>
                    <a:pt x="1362" y="44"/>
                  </a:lnTo>
                  <a:lnTo>
                    <a:pt x="1360" y="44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8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56" y="42"/>
                  </a:lnTo>
                  <a:lnTo>
                    <a:pt x="1349" y="40"/>
                  </a:lnTo>
                  <a:lnTo>
                    <a:pt x="1339" y="38"/>
                  </a:lnTo>
                  <a:close/>
                  <a:moveTo>
                    <a:pt x="1400" y="57"/>
                  </a:moveTo>
                  <a:lnTo>
                    <a:pt x="1398" y="63"/>
                  </a:lnTo>
                  <a:lnTo>
                    <a:pt x="1410" y="69"/>
                  </a:lnTo>
                  <a:lnTo>
                    <a:pt x="1420" y="73"/>
                  </a:lnTo>
                  <a:lnTo>
                    <a:pt x="1423" y="65"/>
                  </a:lnTo>
                  <a:lnTo>
                    <a:pt x="1420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8" y="63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4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2" y="61"/>
                  </a:lnTo>
                  <a:lnTo>
                    <a:pt x="1410" y="59"/>
                  </a:lnTo>
                  <a:lnTo>
                    <a:pt x="1408" y="59"/>
                  </a:lnTo>
                  <a:lnTo>
                    <a:pt x="1408" y="59"/>
                  </a:lnTo>
                  <a:lnTo>
                    <a:pt x="1404" y="57"/>
                  </a:lnTo>
                  <a:lnTo>
                    <a:pt x="1400" y="57"/>
                  </a:lnTo>
                  <a:close/>
                  <a:moveTo>
                    <a:pt x="1460" y="78"/>
                  </a:moveTo>
                  <a:lnTo>
                    <a:pt x="1458" y="86"/>
                  </a:lnTo>
                  <a:lnTo>
                    <a:pt x="1468" y="92"/>
                  </a:lnTo>
                  <a:lnTo>
                    <a:pt x="1479" y="96"/>
                  </a:lnTo>
                  <a:lnTo>
                    <a:pt x="1483" y="88"/>
                  </a:lnTo>
                  <a:lnTo>
                    <a:pt x="1471" y="84"/>
                  </a:lnTo>
                  <a:lnTo>
                    <a:pt x="1460" y="78"/>
                  </a:lnTo>
                  <a:close/>
                  <a:moveTo>
                    <a:pt x="1519" y="105"/>
                  </a:moveTo>
                  <a:lnTo>
                    <a:pt x="1516" y="113"/>
                  </a:lnTo>
                  <a:lnTo>
                    <a:pt x="1525" y="119"/>
                  </a:lnTo>
                  <a:lnTo>
                    <a:pt x="1537" y="123"/>
                  </a:lnTo>
                  <a:lnTo>
                    <a:pt x="1540" y="117"/>
                  </a:lnTo>
                  <a:lnTo>
                    <a:pt x="1537" y="115"/>
                  </a:lnTo>
                  <a:lnTo>
                    <a:pt x="1535" y="113"/>
                  </a:lnTo>
                  <a:lnTo>
                    <a:pt x="1527" y="109"/>
                  </a:lnTo>
                  <a:lnTo>
                    <a:pt x="1519" y="105"/>
                  </a:lnTo>
                  <a:close/>
                  <a:moveTo>
                    <a:pt x="1575" y="136"/>
                  </a:moveTo>
                  <a:lnTo>
                    <a:pt x="1571" y="142"/>
                  </a:lnTo>
                  <a:lnTo>
                    <a:pt x="1581" y="148"/>
                  </a:lnTo>
                  <a:lnTo>
                    <a:pt x="1592" y="153"/>
                  </a:lnTo>
                  <a:lnTo>
                    <a:pt x="1596" y="148"/>
                  </a:lnTo>
                  <a:lnTo>
                    <a:pt x="1586" y="142"/>
                  </a:lnTo>
                  <a:lnTo>
                    <a:pt x="1575" y="136"/>
                  </a:lnTo>
                  <a:close/>
                  <a:moveTo>
                    <a:pt x="1631" y="169"/>
                  </a:moveTo>
                  <a:lnTo>
                    <a:pt x="1625" y="174"/>
                  </a:lnTo>
                  <a:lnTo>
                    <a:pt x="1636" y="182"/>
                  </a:lnTo>
                  <a:lnTo>
                    <a:pt x="1646" y="188"/>
                  </a:lnTo>
                  <a:lnTo>
                    <a:pt x="1650" y="182"/>
                  </a:lnTo>
                  <a:lnTo>
                    <a:pt x="1642" y="176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4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71"/>
                  </a:lnTo>
                  <a:lnTo>
                    <a:pt x="1633" y="169"/>
                  </a:lnTo>
                  <a:lnTo>
                    <a:pt x="1631" y="169"/>
                  </a:lnTo>
                  <a:close/>
                  <a:moveTo>
                    <a:pt x="1682" y="205"/>
                  </a:moveTo>
                  <a:lnTo>
                    <a:pt x="1679" y="211"/>
                  </a:lnTo>
                  <a:lnTo>
                    <a:pt x="1688" y="219"/>
                  </a:lnTo>
                  <a:lnTo>
                    <a:pt x="1696" y="226"/>
                  </a:lnTo>
                  <a:lnTo>
                    <a:pt x="1702" y="219"/>
                  </a:lnTo>
                  <a:lnTo>
                    <a:pt x="1700" y="219"/>
                  </a:lnTo>
                  <a:lnTo>
                    <a:pt x="1698" y="217"/>
                  </a:lnTo>
                  <a:lnTo>
                    <a:pt x="1698" y="217"/>
                  </a:lnTo>
                  <a:lnTo>
                    <a:pt x="1698" y="217"/>
                  </a:lnTo>
                  <a:lnTo>
                    <a:pt x="1690" y="211"/>
                  </a:lnTo>
                  <a:lnTo>
                    <a:pt x="1682" y="205"/>
                  </a:lnTo>
                  <a:close/>
                  <a:moveTo>
                    <a:pt x="1732" y="243"/>
                  </a:moveTo>
                  <a:lnTo>
                    <a:pt x="1728" y="249"/>
                  </a:lnTo>
                  <a:lnTo>
                    <a:pt x="1736" y="259"/>
                  </a:lnTo>
                  <a:lnTo>
                    <a:pt x="1746" y="266"/>
                  </a:lnTo>
                  <a:lnTo>
                    <a:pt x="1751" y="259"/>
                  </a:lnTo>
                  <a:lnTo>
                    <a:pt x="1744" y="253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6" y="247"/>
                  </a:lnTo>
                  <a:lnTo>
                    <a:pt x="1734" y="245"/>
                  </a:lnTo>
                  <a:lnTo>
                    <a:pt x="1732" y="243"/>
                  </a:lnTo>
                  <a:close/>
                  <a:moveTo>
                    <a:pt x="1780" y="286"/>
                  </a:moveTo>
                  <a:lnTo>
                    <a:pt x="1775" y="291"/>
                  </a:lnTo>
                  <a:lnTo>
                    <a:pt x="1784" y="301"/>
                  </a:lnTo>
                  <a:lnTo>
                    <a:pt x="1792" y="309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3"/>
                  </a:lnTo>
                  <a:lnTo>
                    <a:pt x="1798" y="301"/>
                  </a:lnTo>
                  <a:lnTo>
                    <a:pt x="1798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6" y="301"/>
                  </a:lnTo>
                  <a:lnTo>
                    <a:pt x="1794" y="299"/>
                  </a:lnTo>
                  <a:lnTo>
                    <a:pt x="1794" y="297"/>
                  </a:lnTo>
                  <a:lnTo>
                    <a:pt x="1794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92" y="297"/>
                  </a:lnTo>
                  <a:lnTo>
                    <a:pt x="1788" y="293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90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2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8"/>
                  </a:lnTo>
                  <a:lnTo>
                    <a:pt x="1780" y="286"/>
                  </a:lnTo>
                  <a:lnTo>
                    <a:pt x="1780" y="286"/>
                  </a:lnTo>
                  <a:lnTo>
                    <a:pt x="1780" y="286"/>
                  </a:lnTo>
                  <a:close/>
                  <a:moveTo>
                    <a:pt x="1826" y="332"/>
                  </a:moveTo>
                  <a:lnTo>
                    <a:pt x="1821" y="337"/>
                  </a:lnTo>
                  <a:lnTo>
                    <a:pt x="1828" y="345"/>
                  </a:lnTo>
                  <a:lnTo>
                    <a:pt x="1836" y="355"/>
                  </a:lnTo>
                  <a:lnTo>
                    <a:pt x="1842" y="349"/>
                  </a:lnTo>
                  <a:lnTo>
                    <a:pt x="1842" y="349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7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40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5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8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6" y="343"/>
                  </a:lnTo>
                  <a:lnTo>
                    <a:pt x="1832" y="337"/>
                  </a:lnTo>
                  <a:lnTo>
                    <a:pt x="1826" y="332"/>
                  </a:lnTo>
                  <a:close/>
                  <a:moveTo>
                    <a:pt x="1869" y="380"/>
                  </a:moveTo>
                  <a:lnTo>
                    <a:pt x="1863" y="385"/>
                  </a:lnTo>
                  <a:lnTo>
                    <a:pt x="1870" y="393"/>
                  </a:lnTo>
                  <a:lnTo>
                    <a:pt x="1878" y="403"/>
                  </a:lnTo>
                  <a:lnTo>
                    <a:pt x="1884" y="399"/>
                  </a:lnTo>
                  <a:lnTo>
                    <a:pt x="1876" y="389"/>
                  </a:lnTo>
                  <a:lnTo>
                    <a:pt x="1869" y="380"/>
                  </a:lnTo>
                  <a:close/>
                  <a:moveTo>
                    <a:pt x="1907" y="430"/>
                  </a:moveTo>
                  <a:lnTo>
                    <a:pt x="1901" y="435"/>
                  </a:lnTo>
                  <a:lnTo>
                    <a:pt x="1909" y="445"/>
                  </a:lnTo>
                  <a:lnTo>
                    <a:pt x="1915" y="455"/>
                  </a:lnTo>
                  <a:lnTo>
                    <a:pt x="1922" y="449"/>
                  </a:lnTo>
                  <a:lnTo>
                    <a:pt x="1918" y="445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6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5" y="441"/>
                  </a:lnTo>
                  <a:lnTo>
                    <a:pt x="1911" y="435"/>
                  </a:lnTo>
                  <a:lnTo>
                    <a:pt x="1907" y="430"/>
                  </a:lnTo>
                  <a:close/>
                  <a:moveTo>
                    <a:pt x="1943" y="483"/>
                  </a:moveTo>
                  <a:lnTo>
                    <a:pt x="1938" y="487"/>
                  </a:lnTo>
                  <a:lnTo>
                    <a:pt x="1943" y="497"/>
                  </a:lnTo>
                  <a:lnTo>
                    <a:pt x="1949" y="506"/>
                  </a:lnTo>
                  <a:lnTo>
                    <a:pt x="1957" y="502"/>
                  </a:lnTo>
                  <a:lnTo>
                    <a:pt x="1957" y="502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5" y="501"/>
                  </a:lnTo>
                  <a:lnTo>
                    <a:pt x="1951" y="495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9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7" y="487"/>
                  </a:lnTo>
                  <a:lnTo>
                    <a:pt x="1945" y="485"/>
                  </a:lnTo>
                  <a:lnTo>
                    <a:pt x="1943" y="483"/>
                  </a:lnTo>
                  <a:close/>
                  <a:moveTo>
                    <a:pt x="1978" y="537"/>
                  </a:moveTo>
                  <a:lnTo>
                    <a:pt x="1970" y="541"/>
                  </a:lnTo>
                  <a:lnTo>
                    <a:pt x="1976" y="552"/>
                  </a:lnTo>
                  <a:lnTo>
                    <a:pt x="1982" y="562"/>
                  </a:lnTo>
                  <a:lnTo>
                    <a:pt x="1989" y="558"/>
                  </a:lnTo>
                  <a:lnTo>
                    <a:pt x="1987" y="556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2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6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50"/>
                  </a:lnTo>
                  <a:lnTo>
                    <a:pt x="1984" y="549"/>
                  </a:lnTo>
                  <a:lnTo>
                    <a:pt x="1984" y="549"/>
                  </a:lnTo>
                  <a:lnTo>
                    <a:pt x="1984" y="549"/>
                  </a:lnTo>
                  <a:lnTo>
                    <a:pt x="1980" y="543"/>
                  </a:lnTo>
                  <a:lnTo>
                    <a:pt x="1978" y="537"/>
                  </a:lnTo>
                  <a:close/>
                  <a:moveTo>
                    <a:pt x="2007" y="595"/>
                  </a:moveTo>
                  <a:lnTo>
                    <a:pt x="1999" y="596"/>
                  </a:lnTo>
                  <a:lnTo>
                    <a:pt x="2005" y="608"/>
                  </a:lnTo>
                  <a:lnTo>
                    <a:pt x="2011" y="620"/>
                  </a:lnTo>
                  <a:lnTo>
                    <a:pt x="2016" y="616"/>
                  </a:lnTo>
                  <a:lnTo>
                    <a:pt x="2016" y="612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4" y="608"/>
                  </a:lnTo>
                  <a:lnTo>
                    <a:pt x="2012" y="608"/>
                  </a:lnTo>
                  <a:lnTo>
                    <a:pt x="2012" y="608"/>
                  </a:lnTo>
                  <a:lnTo>
                    <a:pt x="2012" y="608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2" y="606"/>
                  </a:lnTo>
                  <a:lnTo>
                    <a:pt x="2011" y="600"/>
                  </a:lnTo>
                  <a:lnTo>
                    <a:pt x="2009" y="596"/>
                  </a:lnTo>
                  <a:lnTo>
                    <a:pt x="2009" y="596"/>
                  </a:lnTo>
                  <a:lnTo>
                    <a:pt x="2009" y="596"/>
                  </a:lnTo>
                  <a:lnTo>
                    <a:pt x="2009" y="595"/>
                  </a:lnTo>
                  <a:lnTo>
                    <a:pt x="2009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lnTo>
                    <a:pt x="2007" y="595"/>
                  </a:lnTo>
                  <a:close/>
                  <a:moveTo>
                    <a:pt x="2034" y="652"/>
                  </a:moveTo>
                  <a:lnTo>
                    <a:pt x="2026" y="656"/>
                  </a:lnTo>
                  <a:lnTo>
                    <a:pt x="2030" y="666"/>
                  </a:lnTo>
                  <a:lnTo>
                    <a:pt x="2035" y="677"/>
                  </a:lnTo>
                  <a:lnTo>
                    <a:pt x="2041" y="675"/>
                  </a:lnTo>
                  <a:lnTo>
                    <a:pt x="2041" y="671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7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9" y="666"/>
                  </a:lnTo>
                  <a:lnTo>
                    <a:pt x="2035" y="658"/>
                  </a:lnTo>
                  <a:lnTo>
                    <a:pt x="2034" y="652"/>
                  </a:lnTo>
                  <a:close/>
                  <a:moveTo>
                    <a:pt x="2057" y="712"/>
                  </a:moveTo>
                  <a:lnTo>
                    <a:pt x="2049" y="715"/>
                  </a:lnTo>
                  <a:lnTo>
                    <a:pt x="2053" y="725"/>
                  </a:lnTo>
                  <a:lnTo>
                    <a:pt x="2057" y="737"/>
                  </a:lnTo>
                  <a:lnTo>
                    <a:pt x="2064" y="735"/>
                  </a:lnTo>
                  <a:lnTo>
                    <a:pt x="2060" y="723"/>
                  </a:lnTo>
                  <a:lnTo>
                    <a:pt x="2057" y="712"/>
                  </a:lnTo>
                  <a:close/>
                  <a:moveTo>
                    <a:pt x="2074" y="773"/>
                  </a:moveTo>
                  <a:lnTo>
                    <a:pt x="2066" y="775"/>
                  </a:lnTo>
                  <a:lnTo>
                    <a:pt x="2070" y="786"/>
                  </a:lnTo>
                  <a:lnTo>
                    <a:pt x="2074" y="798"/>
                  </a:lnTo>
                  <a:lnTo>
                    <a:pt x="2081" y="796"/>
                  </a:lnTo>
                  <a:lnTo>
                    <a:pt x="2080" y="794"/>
                  </a:lnTo>
                  <a:lnTo>
                    <a:pt x="2080" y="792"/>
                  </a:lnTo>
                  <a:lnTo>
                    <a:pt x="2080" y="792"/>
                  </a:lnTo>
                  <a:lnTo>
                    <a:pt x="2080" y="792"/>
                  </a:lnTo>
                  <a:lnTo>
                    <a:pt x="2078" y="783"/>
                  </a:lnTo>
                  <a:lnTo>
                    <a:pt x="2074" y="773"/>
                  </a:lnTo>
                  <a:close/>
                  <a:moveTo>
                    <a:pt x="2089" y="834"/>
                  </a:moveTo>
                  <a:lnTo>
                    <a:pt x="2081" y="836"/>
                  </a:lnTo>
                  <a:lnTo>
                    <a:pt x="2085" y="848"/>
                  </a:lnTo>
                  <a:lnTo>
                    <a:pt x="2087" y="859"/>
                  </a:lnTo>
                  <a:lnTo>
                    <a:pt x="2095" y="859"/>
                  </a:lnTo>
                  <a:lnTo>
                    <a:pt x="2095" y="859"/>
                  </a:lnTo>
                  <a:lnTo>
                    <a:pt x="2095" y="859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7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5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6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4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2"/>
                  </a:lnTo>
                  <a:lnTo>
                    <a:pt x="2093" y="850"/>
                  </a:lnTo>
                  <a:lnTo>
                    <a:pt x="2093" y="850"/>
                  </a:lnTo>
                  <a:lnTo>
                    <a:pt x="2093" y="850"/>
                  </a:lnTo>
                  <a:lnTo>
                    <a:pt x="2091" y="842"/>
                  </a:lnTo>
                  <a:lnTo>
                    <a:pt x="2089" y="836"/>
                  </a:lnTo>
                  <a:lnTo>
                    <a:pt x="2089" y="836"/>
                  </a:lnTo>
                  <a:lnTo>
                    <a:pt x="2089" y="836"/>
                  </a:lnTo>
                  <a:lnTo>
                    <a:pt x="2089" y="834"/>
                  </a:lnTo>
                  <a:lnTo>
                    <a:pt x="2089" y="834"/>
                  </a:lnTo>
                  <a:lnTo>
                    <a:pt x="2089" y="834"/>
                  </a:lnTo>
                  <a:lnTo>
                    <a:pt x="2089" y="834"/>
                  </a:lnTo>
                  <a:close/>
                  <a:moveTo>
                    <a:pt x="2101" y="898"/>
                  </a:moveTo>
                  <a:lnTo>
                    <a:pt x="2093" y="900"/>
                  </a:lnTo>
                  <a:lnTo>
                    <a:pt x="2095" y="911"/>
                  </a:lnTo>
                  <a:lnTo>
                    <a:pt x="2097" y="923"/>
                  </a:lnTo>
                  <a:lnTo>
                    <a:pt x="2105" y="923"/>
                  </a:lnTo>
                  <a:lnTo>
                    <a:pt x="2105" y="921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9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7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5" y="915"/>
                  </a:lnTo>
                  <a:lnTo>
                    <a:pt x="2103" y="907"/>
                  </a:lnTo>
                  <a:lnTo>
                    <a:pt x="2101" y="898"/>
                  </a:lnTo>
                  <a:close/>
                  <a:moveTo>
                    <a:pt x="2108" y="961"/>
                  </a:moveTo>
                  <a:lnTo>
                    <a:pt x="2101" y="963"/>
                  </a:lnTo>
                  <a:lnTo>
                    <a:pt x="2103" y="974"/>
                  </a:lnTo>
                  <a:lnTo>
                    <a:pt x="2103" y="986"/>
                  </a:lnTo>
                  <a:lnTo>
                    <a:pt x="2110" y="986"/>
                  </a:lnTo>
                  <a:lnTo>
                    <a:pt x="2110" y="982"/>
                  </a:lnTo>
                  <a:lnTo>
                    <a:pt x="2110" y="980"/>
                  </a:lnTo>
                  <a:lnTo>
                    <a:pt x="2110" y="980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8"/>
                  </a:lnTo>
                  <a:lnTo>
                    <a:pt x="2110" y="976"/>
                  </a:lnTo>
                  <a:lnTo>
                    <a:pt x="2110" y="976"/>
                  </a:lnTo>
                  <a:lnTo>
                    <a:pt x="2110" y="976"/>
                  </a:lnTo>
                  <a:lnTo>
                    <a:pt x="2110" y="971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5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3"/>
                  </a:lnTo>
                  <a:lnTo>
                    <a:pt x="2108" y="961"/>
                  </a:lnTo>
                  <a:close/>
                  <a:moveTo>
                    <a:pt x="2112" y="1026"/>
                  </a:moveTo>
                  <a:lnTo>
                    <a:pt x="2105" y="1026"/>
                  </a:lnTo>
                  <a:lnTo>
                    <a:pt x="2105" y="1038"/>
                  </a:lnTo>
                  <a:lnTo>
                    <a:pt x="2105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9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7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5"/>
                  </a:lnTo>
                  <a:lnTo>
                    <a:pt x="2112" y="1044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40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8"/>
                  </a:lnTo>
                  <a:lnTo>
                    <a:pt x="2112" y="1036"/>
                  </a:lnTo>
                  <a:lnTo>
                    <a:pt x="2112" y="1036"/>
                  </a:lnTo>
                  <a:lnTo>
                    <a:pt x="2112" y="1036"/>
                  </a:lnTo>
                  <a:lnTo>
                    <a:pt x="2112" y="1030"/>
                  </a:lnTo>
                  <a:lnTo>
                    <a:pt x="2112" y="1026"/>
                  </a:lnTo>
                  <a:close/>
                  <a:moveTo>
                    <a:pt x="2105" y="1090"/>
                  </a:moveTo>
                  <a:lnTo>
                    <a:pt x="2105" y="1101"/>
                  </a:lnTo>
                  <a:lnTo>
                    <a:pt x="2103" y="1113"/>
                  </a:lnTo>
                  <a:lnTo>
                    <a:pt x="2112" y="1113"/>
                  </a:lnTo>
                  <a:lnTo>
                    <a:pt x="2112" y="1107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9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7"/>
                  </a:lnTo>
                  <a:lnTo>
                    <a:pt x="2112" y="1093"/>
                  </a:lnTo>
                  <a:lnTo>
                    <a:pt x="2112" y="1090"/>
                  </a:lnTo>
                  <a:lnTo>
                    <a:pt x="2105" y="1090"/>
                  </a:lnTo>
                  <a:close/>
                  <a:moveTo>
                    <a:pt x="2101" y="1153"/>
                  </a:moveTo>
                  <a:lnTo>
                    <a:pt x="2099" y="1164"/>
                  </a:lnTo>
                  <a:lnTo>
                    <a:pt x="2099" y="1176"/>
                  </a:lnTo>
                  <a:lnTo>
                    <a:pt x="2106" y="1178"/>
                  </a:lnTo>
                  <a:lnTo>
                    <a:pt x="2106" y="1170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4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2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61"/>
                  </a:lnTo>
                  <a:lnTo>
                    <a:pt x="2108" y="1159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7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5"/>
                  </a:lnTo>
                  <a:lnTo>
                    <a:pt x="2108" y="1153"/>
                  </a:lnTo>
                  <a:lnTo>
                    <a:pt x="2101" y="1153"/>
                  </a:lnTo>
                  <a:close/>
                  <a:moveTo>
                    <a:pt x="2093" y="1216"/>
                  </a:moveTo>
                  <a:lnTo>
                    <a:pt x="2091" y="1228"/>
                  </a:lnTo>
                  <a:lnTo>
                    <a:pt x="2089" y="1239"/>
                  </a:lnTo>
                  <a:lnTo>
                    <a:pt x="2097" y="1241"/>
                  </a:lnTo>
                  <a:lnTo>
                    <a:pt x="2099" y="1233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8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6"/>
                  </a:lnTo>
                  <a:lnTo>
                    <a:pt x="2099" y="1224"/>
                  </a:lnTo>
                  <a:lnTo>
                    <a:pt x="2099" y="1224"/>
                  </a:lnTo>
                  <a:lnTo>
                    <a:pt x="2099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4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22"/>
                  </a:lnTo>
                  <a:lnTo>
                    <a:pt x="2101" y="1218"/>
                  </a:lnTo>
                  <a:lnTo>
                    <a:pt x="2101" y="1216"/>
                  </a:lnTo>
                  <a:lnTo>
                    <a:pt x="2093" y="1216"/>
                  </a:lnTo>
                  <a:close/>
                  <a:moveTo>
                    <a:pt x="2081" y="1278"/>
                  </a:moveTo>
                  <a:lnTo>
                    <a:pt x="2080" y="1289"/>
                  </a:lnTo>
                  <a:lnTo>
                    <a:pt x="2076" y="1301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3" y="1303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301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9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7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5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5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3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91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7" y="1289"/>
                  </a:lnTo>
                  <a:lnTo>
                    <a:pt x="2089" y="1283"/>
                  </a:lnTo>
                  <a:lnTo>
                    <a:pt x="2089" y="1280"/>
                  </a:lnTo>
                  <a:lnTo>
                    <a:pt x="2081" y="1278"/>
                  </a:lnTo>
                  <a:close/>
                  <a:moveTo>
                    <a:pt x="2066" y="1339"/>
                  </a:moveTo>
                  <a:lnTo>
                    <a:pt x="2062" y="1351"/>
                  </a:lnTo>
                  <a:lnTo>
                    <a:pt x="2060" y="1362"/>
                  </a:lnTo>
                  <a:lnTo>
                    <a:pt x="2068" y="1364"/>
                  </a:lnTo>
                  <a:lnTo>
                    <a:pt x="2068" y="1364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68" y="1362"/>
                  </a:lnTo>
                  <a:lnTo>
                    <a:pt x="2070" y="1356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51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9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2" y="1347"/>
                  </a:lnTo>
                  <a:lnTo>
                    <a:pt x="2074" y="1347"/>
                  </a:lnTo>
                  <a:lnTo>
                    <a:pt x="2074" y="1347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5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3"/>
                  </a:lnTo>
                  <a:lnTo>
                    <a:pt x="2074" y="1341"/>
                  </a:lnTo>
                  <a:lnTo>
                    <a:pt x="2066" y="1339"/>
                  </a:lnTo>
                  <a:close/>
                  <a:moveTo>
                    <a:pt x="2047" y="1400"/>
                  </a:moveTo>
                  <a:lnTo>
                    <a:pt x="2043" y="1412"/>
                  </a:lnTo>
                  <a:lnTo>
                    <a:pt x="2039" y="1421"/>
                  </a:lnTo>
                  <a:lnTo>
                    <a:pt x="2047" y="1425"/>
                  </a:lnTo>
                  <a:lnTo>
                    <a:pt x="2047" y="1423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20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49" y="1418"/>
                  </a:lnTo>
                  <a:lnTo>
                    <a:pt x="2051" y="1414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10"/>
                  </a:lnTo>
                  <a:lnTo>
                    <a:pt x="2053" y="1408"/>
                  </a:lnTo>
                  <a:lnTo>
                    <a:pt x="2053" y="1408"/>
                  </a:lnTo>
                  <a:lnTo>
                    <a:pt x="2053" y="1408"/>
                  </a:lnTo>
                  <a:lnTo>
                    <a:pt x="2055" y="1406"/>
                  </a:lnTo>
                  <a:lnTo>
                    <a:pt x="2055" y="1402"/>
                  </a:lnTo>
                  <a:lnTo>
                    <a:pt x="2047" y="1400"/>
                  </a:lnTo>
                  <a:close/>
                  <a:moveTo>
                    <a:pt x="2024" y="1460"/>
                  </a:moveTo>
                  <a:lnTo>
                    <a:pt x="2020" y="1469"/>
                  </a:lnTo>
                  <a:lnTo>
                    <a:pt x="2016" y="1481"/>
                  </a:lnTo>
                  <a:lnTo>
                    <a:pt x="2022" y="1485"/>
                  </a:lnTo>
                  <a:lnTo>
                    <a:pt x="2028" y="1473"/>
                  </a:lnTo>
                  <a:lnTo>
                    <a:pt x="2032" y="1462"/>
                  </a:lnTo>
                  <a:lnTo>
                    <a:pt x="2024" y="1460"/>
                  </a:lnTo>
                  <a:close/>
                  <a:moveTo>
                    <a:pt x="1999" y="1517"/>
                  </a:moveTo>
                  <a:lnTo>
                    <a:pt x="1993" y="1527"/>
                  </a:lnTo>
                  <a:lnTo>
                    <a:pt x="1987" y="1539"/>
                  </a:lnTo>
                  <a:lnTo>
                    <a:pt x="1995" y="1542"/>
                  </a:lnTo>
                  <a:lnTo>
                    <a:pt x="2001" y="1531"/>
                  </a:lnTo>
                  <a:lnTo>
                    <a:pt x="2007" y="1521"/>
                  </a:lnTo>
                  <a:lnTo>
                    <a:pt x="1999" y="1517"/>
                  </a:lnTo>
                  <a:close/>
                  <a:moveTo>
                    <a:pt x="1968" y="1573"/>
                  </a:moveTo>
                  <a:lnTo>
                    <a:pt x="1963" y="1583"/>
                  </a:lnTo>
                  <a:lnTo>
                    <a:pt x="1957" y="1594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8"/>
                  </a:lnTo>
                  <a:lnTo>
                    <a:pt x="1964" y="1596"/>
                  </a:lnTo>
                  <a:lnTo>
                    <a:pt x="1964" y="1596"/>
                  </a:lnTo>
                  <a:lnTo>
                    <a:pt x="1970" y="1586"/>
                  </a:lnTo>
                  <a:lnTo>
                    <a:pt x="1976" y="1577"/>
                  </a:lnTo>
                  <a:lnTo>
                    <a:pt x="1968" y="1573"/>
                  </a:lnTo>
                  <a:close/>
                  <a:moveTo>
                    <a:pt x="1936" y="1627"/>
                  </a:moveTo>
                  <a:lnTo>
                    <a:pt x="1930" y="1638"/>
                  </a:lnTo>
                  <a:lnTo>
                    <a:pt x="1922" y="1648"/>
                  </a:lnTo>
                  <a:lnTo>
                    <a:pt x="1930" y="1652"/>
                  </a:lnTo>
                  <a:lnTo>
                    <a:pt x="1934" y="1646"/>
                  </a:lnTo>
                  <a:lnTo>
                    <a:pt x="1936" y="1640"/>
                  </a:lnTo>
                  <a:lnTo>
                    <a:pt x="1936" y="1640"/>
                  </a:lnTo>
                  <a:lnTo>
                    <a:pt x="1936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38" y="1640"/>
                  </a:lnTo>
                  <a:lnTo>
                    <a:pt x="1940" y="1636"/>
                  </a:lnTo>
                  <a:lnTo>
                    <a:pt x="1943" y="1633"/>
                  </a:lnTo>
                  <a:lnTo>
                    <a:pt x="1936" y="1627"/>
                  </a:lnTo>
                  <a:close/>
                  <a:moveTo>
                    <a:pt x="1899" y="1679"/>
                  </a:moveTo>
                  <a:lnTo>
                    <a:pt x="1893" y="1688"/>
                  </a:lnTo>
                  <a:lnTo>
                    <a:pt x="1886" y="1698"/>
                  </a:lnTo>
                  <a:lnTo>
                    <a:pt x="1892" y="1704"/>
                  </a:lnTo>
                  <a:lnTo>
                    <a:pt x="1893" y="1702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5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8"/>
                  </a:lnTo>
                  <a:lnTo>
                    <a:pt x="1897" y="1696"/>
                  </a:lnTo>
                  <a:lnTo>
                    <a:pt x="1897" y="1696"/>
                  </a:lnTo>
                  <a:lnTo>
                    <a:pt x="1897" y="1696"/>
                  </a:lnTo>
                  <a:lnTo>
                    <a:pt x="1901" y="1690"/>
                  </a:lnTo>
                  <a:lnTo>
                    <a:pt x="1907" y="1684"/>
                  </a:lnTo>
                  <a:lnTo>
                    <a:pt x="1899" y="1679"/>
                  </a:lnTo>
                  <a:close/>
                  <a:moveTo>
                    <a:pt x="1861" y="1728"/>
                  </a:moveTo>
                  <a:lnTo>
                    <a:pt x="1853" y="1738"/>
                  </a:lnTo>
                  <a:lnTo>
                    <a:pt x="1846" y="1748"/>
                  </a:lnTo>
                  <a:lnTo>
                    <a:pt x="1851" y="1753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1" y="1751"/>
                  </a:lnTo>
                  <a:lnTo>
                    <a:pt x="1853" y="1751"/>
                  </a:lnTo>
                  <a:lnTo>
                    <a:pt x="1853" y="1751"/>
                  </a:lnTo>
                  <a:lnTo>
                    <a:pt x="1857" y="1746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2"/>
                  </a:lnTo>
                  <a:lnTo>
                    <a:pt x="1861" y="1740"/>
                  </a:lnTo>
                  <a:lnTo>
                    <a:pt x="1861" y="1740"/>
                  </a:lnTo>
                  <a:lnTo>
                    <a:pt x="1861" y="1740"/>
                  </a:lnTo>
                  <a:lnTo>
                    <a:pt x="1865" y="1738"/>
                  </a:lnTo>
                  <a:lnTo>
                    <a:pt x="1867" y="1734"/>
                  </a:lnTo>
                  <a:lnTo>
                    <a:pt x="1861" y="1728"/>
                  </a:lnTo>
                  <a:close/>
                  <a:moveTo>
                    <a:pt x="1819" y="1776"/>
                  </a:moveTo>
                  <a:lnTo>
                    <a:pt x="1811" y="1786"/>
                  </a:lnTo>
                  <a:lnTo>
                    <a:pt x="1801" y="1794"/>
                  </a:lnTo>
                  <a:lnTo>
                    <a:pt x="1807" y="1799"/>
                  </a:lnTo>
                  <a:lnTo>
                    <a:pt x="1813" y="1794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19" y="1788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1" y="1786"/>
                  </a:lnTo>
                  <a:lnTo>
                    <a:pt x="1822" y="1784"/>
                  </a:lnTo>
                  <a:lnTo>
                    <a:pt x="1824" y="1782"/>
                  </a:lnTo>
                  <a:lnTo>
                    <a:pt x="1819" y="1776"/>
                  </a:lnTo>
                  <a:close/>
                  <a:moveTo>
                    <a:pt x="1773" y="1822"/>
                  </a:moveTo>
                  <a:lnTo>
                    <a:pt x="1765" y="1830"/>
                  </a:lnTo>
                  <a:lnTo>
                    <a:pt x="1755" y="1838"/>
                  </a:lnTo>
                  <a:lnTo>
                    <a:pt x="1761" y="1844"/>
                  </a:lnTo>
                  <a:lnTo>
                    <a:pt x="1771" y="1836"/>
                  </a:lnTo>
                  <a:lnTo>
                    <a:pt x="1778" y="1828"/>
                  </a:lnTo>
                  <a:lnTo>
                    <a:pt x="1773" y="1822"/>
                  </a:lnTo>
                  <a:close/>
                  <a:moveTo>
                    <a:pt x="1727" y="1863"/>
                  </a:moveTo>
                  <a:lnTo>
                    <a:pt x="1717" y="1870"/>
                  </a:lnTo>
                  <a:lnTo>
                    <a:pt x="1707" y="1878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3" y="1884"/>
                  </a:lnTo>
                  <a:lnTo>
                    <a:pt x="1715" y="1884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2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7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19" y="1880"/>
                  </a:lnTo>
                  <a:lnTo>
                    <a:pt x="1725" y="1874"/>
                  </a:lnTo>
                  <a:lnTo>
                    <a:pt x="1730" y="1870"/>
                  </a:lnTo>
                  <a:lnTo>
                    <a:pt x="1727" y="1863"/>
                  </a:lnTo>
                  <a:close/>
                  <a:moveTo>
                    <a:pt x="1675" y="1903"/>
                  </a:moveTo>
                  <a:lnTo>
                    <a:pt x="1665" y="1909"/>
                  </a:lnTo>
                  <a:lnTo>
                    <a:pt x="1656" y="1916"/>
                  </a:lnTo>
                  <a:lnTo>
                    <a:pt x="1661" y="1922"/>
                  </a:lnTo>
                  <a:lnTo>
                    <a:pt x="1665" y="1920"/>
                  </a:lnTo>
                  <a:lnTo>
                    <a:pt x="1671" y="1916"/>
                  </a:lnTo>
                  <a:lnTo>
                    <a:pt x="1671" y="1916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1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3" y="1915"/>
                  </a:lnTo>
                  <a:lnTo>
                    <a:pt x="1677" y="1911"/>
                  </a:lnTo>
                  <a:lnTo>
                    <a:pt x="1681" y="1909"/>
                  </a:lnTo>
                  <a:lnTo>
                    <a:pt x="1675" y="1903"/>
                  </a:lnTo>
                  <a:close/>
                  <a:moveTo>
                    <a:pt x="1623" y="1938"/>
                  </a:moveTo>
                  <a:lnTo>
                    <a:pt x="1613" y="1945"/>
                  </a:lnTo>
                  <a:lnTo>
                    <a:pt x="1604" y="1951"/>
                  </a:lnTo>
                  <a:lnTo>
                    <a:pt x="1608" y="1959"/>
                  </a:lnTo>
                  <a:lnTo>
                    <a:pt x="1610" y="1957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1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13" y="1955"/>
                  </a:lnTo>
                  <a:lnTo>
                    <a:pt x="1621" y="1949"/>
                  </a:lnTo>
                  <a:lnTo>
                    <a:pt x="1627" y="1945"/>
                  </a:lnTo>
                  <a:lnTo>
                    <a:pt x="1623" y="1938"/>
                  </a:lnTo>
                  <a:close/>
                  <a:moveTo>
                    <a:pt x="1569" y="1972"/>
                  </a:moveTo>
                  <a:lnTo>
                    <a:pt x="1558" y="1978"/>
                  </a:lnTo>
                  <a:lnTo>
                    <a:pt x="1548" y="1984"/>
                  </a:lnTo>
                  <a:lnTo>
                    <a:pt x="1552" y="1989"/>
                  </a:lnTo>
                  <a:lnTo>
                    <a:pt x="1562" y="1984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80"/>
                  </a:lnTo>
                  <a:lnTo>
                    <a:pt x="1571" y="1978"/>
                  </a:lnTo>
                  <a:lnTo>
                    <a:pt x="1571" y="1978"/>
                  </a:lnTo>
                  <a:lnTo>
                    <a:pt x="1573" y="1978"/>
                  </a:lnTo>
                  <a:lnTo>
                    <a:pt x="1573" y="1978"/>
                  </a:lnTo>
                  <a:lnTo>
                    <a:pt x="1569" y="1972"/>
                  </a:lnTo>
                  <a:close/>
                  <a:moveTo>
                    <a:pt x="1514" y="2001"/>
                  </a:moveTo>
                  <a:lnTo>
                    <a:pt x="1502" y="2007"/>
                  </a:lnTo>
                  <a:lnTo>
                    <a:pt x="1491" y="2011"/>
                  </a:lnTo>
                  <a:lnTo>
                    <a:pt x="1494" y="2018"/>
                  </a:lnTo>
                  <a:lnTo>
                    <a:pt x="1504" y="2012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6" y="2009"/>
                  </a:lnTo>
                  <a:lnTo>
                    <a:pt x="1514" y="2001"/>
                  </a:lnTo>
                  <a:close/>
                  <a:moveTo>
                    <a:pt x="1454" y="2026"/>
                  </a:moveTo>
                  <a:lnTo>
                    <a:pt x="1445" y="2032"/>
                  </a:lnTo>
                  <a:lnTo>
                    <a:pt x="1433" y="2035"/>
                  </a:lnTo>
                  <a:lnTo>
                    <a:pt x="1435" y="2043"/>
                  </a:lnTo>
                  <a:lnTo>
                    <a:pt x="1439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1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41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3" y="2039"/>
                  </a:lnTo>
                  <a:lnTo>
                    <a:pt x="1448" y="2037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2" y="2035"/>
                  </a:lnTo>
                  <a:lnTo>
                    <a:pt x="1454" y="2035"/>
                  </a:lnTo>
                  <a:lnTo>
                    <a:pt x="1454" y="2035"/>
                  </a:lnTo>
                  <a:lnTo>
                    <a:pt x="1454" y="2035"/>
                  </a:lnTo>
                  <a:lnTo>
                    <a:pt x="1456" y="2035"/>
                  </a:lnTo>
                  <a:lnTo>
                    <a:pt x="1458" y="2034"/>
                  </a:lnTo>
                  <a:lnTo>
                    <a:pt x="1454" y="2026"/>
                  </a:lnTo>
                  <a:close/>
                  <a:moveTo>
                    <a:pt x="1395" y="2049"/>
                  </a:moveTo>
                  <a:lnTo>
                    <a:pt x="1385" y="2053"/>
                  </a:lnTo>
                  <a:lnTo>
                    <a:pt x="1374" y="2057"/>
                  </a:lnTo>
                  <a:lnTo>
                    <a:pt x="1375" y="2064"/>
                  </a:lnTo>
                  <a:lnTo>
                    <a:pt x="1377" y="2064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79" y="2062"/>
                  </a:lnTo>
                  <a:lnTo>
                    <a:pt x="1381" y="2062"/>
                  </a:lnTo>
                  <a:lnTo>
                    <a:pt x="1381" y="2062"/>
                  </a:lnTo>
                  <a:lnTo>
                    <a:pt x="1389" y="2060"/>
                  </a:lnTo>
                  <a:lnTo>
                    <a:pt x="1398" y="2057"/>
                  </a:lnTo>
                  <a:lnTo>
                    <a:pt x="1395" y="2049"/>
                  </a:lnTo>
                  <a:close/>
                  <a:moveTo>
                    <a:pt x="1335" y="2068"/>
                  </a:moveTo>
                  <a:lnTo>
                    <a:pt x="1324" y="2070"/>
                  </a:lnTo>
                  <a:lnTo>
                    <a:pt x="1312" y="2074"/>
                  </a:lnTo>
                  <a:lnTo>
                    <a:pt x="1314" y="2081"/>
                  </a:lnTo>
                  <a:lnTo>
                    <a:pt x="1326" y="2078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7" y="2076"/>
                  </a:lnTo>
                  <a:lnTo>
                    <a:pt x="1335" y="2068"/>
                  </a:lnTo>
                  <a:close/>
                  <a:moveTo>
                    <a:pt x="1274" y="2083"/>
                  </a:moveTo>
                  <a:lnTo>
                    <a:pt x="1262" y="2085"/>
                  </a:lnTo>
                  <a:lnTo>
                    <a:pt x="1251" y="2087"/>
                  </a:lnTo>
                  <a:lnTo>
                    <a:pt x="1251" y="2095"/>
                  </a:lnTo>
                  <a:lnTo>
                    <a:pt x="1262" y="2093"/>
                  </a:lnTo>
                  <a:lnTo>
                    <a:pt x="1276" y="2091"/>
                  </a:lnTo>
                  <a:lnTo>
                    <a:pt x="1274" y="2083"/>
                  </a:lnTo>
                  <a:close/>
                  <a:moveTo>
                    <a:pt x="1210" y="2093"/>
                  </a:moveTo>
                  <a:lnTo>
                    <a:pt x="1199" y="2095"/>
                  </a:lnTo>
                  <a:lnTo>
                    <a:pt x="1187" y="2097"/>
                  </a:lnTo>
                  <a:lnTo>
                    <a:pt x="1187" y="2105"/>
                  </a:lnTo>
                  <a:lnTo>
                    <a:pt x="1201" y="2103"/>
                  </a:lnTo>
                  <a:lnTo>
                    <a:pt x="1212" y="2103"/>
                  </a:lnTo>
                  <a:lnTo>
                    <a:pt x="1210" y="2093"/>
                  </a:lnTo>
                  <a:close/>
                  <a:moveTo>
                    <a:pt x="1147" y="2101"/>
                  </a:moveTo>
                  <a:lnTo>
                    <a:pt x="1136" y="2103"/>
                  </a:lnTo>
                  <a:lnTo>
                    <a:pt x="1124" y="2103"/>
                  </a:lnTo>
                  <a:lnTo>
                    <a:pt x="1124" y="2110"/>
                  </a:lnTo>
                  <a:lnTo>
                    <a:pt x="1126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0" y="2110"/>
                  </a:lnTo>
                  <a:lnTo>
                    <a:pt x="1132" y="2110"/>
                  </a:lnTo>
                  <a:lnTo>
                    <a:pt x="1132" y="2110"/>
                  </a:lnTo>
                  <a:lnTo>
                    <a:pt x="1132" y="2110"/>
                  </a:lnTo>
                  <a:lnTo>
                    <a:pt x="1139" y="2110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7" y="2108"/>
                  </a:lnTo>
                  <a:lnTo>
                    <a:pt x="1149" y="2108"/>
                  </a:lnTo>
                  <a:lnTo>
                    <a:pt x="1149" y="2108"/>
                  </a:lnTo>
                  <a:lnTo>
                    <a:pt x="1147" y="2101"/>
                  </a:lnTo>
                  <a:close/>
                  <a:moveTo>
                    <a:pt x="1084" y="2105"/>
                  </a:moveTo>
                  <a:lnTo>
                    <a:pt x="1072" y="2105"/>
                  </a:lnTo>
                  <a:lnTo>
                    <a:pt x="1061" y="2105"/>
                  </a:lnTo>
                  <a:lnTo>
                    <a:pt x="1061" y="2112"/>
                  </a:lnTo>
                  <a:lnTo>
                    <a:pt x="1072" y="2112"/>
                  </a:lnTo>
                  <a:lnTo>
                    <a:pt x="1084" y="2112"/>
                  </a:lnTo>
                  <a:lnTo>
                    <a:pt x="1084" y="2105"/>
                  </a:lnTo>
                  <a:close/>
                  <a:moveTo>
                    <a:pt x="997" y="2103"/>
                  </a:moveTo>
                  <a:lnTo>
                    <a:pt x="997" y="2112"/>
                  </a:lnTo>
                  <a:lnTo>
                    <a:pt x="997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999" y="2112"/>
                  </a:lnTo>
                  <a:lnTo>
                    <a:pt x="1007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5" y="2112"/>
                  </a:lnTo>
                  <a:lnTo>
                    <a:pt x="1019" y="2112"/>
                  </a:lnTo>
                  <a:lnTo>
                    <a:pt x="1021" y="2112"/>
                  </a:lnTo>
                  <a:lnTo>
                    <a:pt x="1021" y="2105"/>
                  </a:lnTo>
                  <a:lnTo>
                    <a:pt x="1009" y="2105"/>
                  </a:lnTo>
                  <a:lnTo>
                    <a:pt x="997" y="2103"/>
                  </a:lnTo>
                  <a:close/>
                  <a:moveTo>
                    <a:pt x="934" y="2099"/>
                  </a:moveTo>
                  <a:lnTo>
                    <a:pt x="932" y="2106"/>
                  </a:lnTo>
                  <a:lnTo>
                    <a:pt x="932" y="2106"/>
                  </a:lnTo>
                  <a:lnTo>
                    <a:pt x="932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4" y="2106"/>
                  </a:lnTo>
                  <a:lnTo>
                    <a:pt x="938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4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46" y="2106"/>
                  </a:lnTo>
                  <a:lnTo>
                    <a:pt x="951" y="2108"/>
                  </a:lnTo>
                  <a:lnTo>
                    <a:pt x="957" y="2108"/>
                  </a:lnTo>
                  <a:lnTo>
                    <a:pt x="957" y="2101"/>
                  </a:lnTo>
                  <a:lnTo>
                    <a:pt x="946" y="2099"/>
                  </a:lnTo>
                  <a:lnTo>
                    <a:pt x="934" y="2099"/>
                  </a:lnTo>
                  <a:close/>
                  <a:moveTo>
                    <a:pt x="871" y="2089"/>
                  </a:moveTo>
                  <a:lnTo>
                    <a:pt x="869" y="2097"/>
                  </a:lnTo>
                  <a:lnTo>
                    <a:pt x="871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3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5" y="2097"/>
                  </a:lnTo>
                  <a:lnTo>
                    <a:pt x="877" y="2099"/>
                  </a:lnTo>
                  <a:lnTo>
                    <a:pt x="879" y="2099"/>
                  </a:lnTo>
                  <a:lnTo>
                    <a:pt x="879" y="2099"/>
                  </a:lnTo>
                  <a:lnTo>
                    <a:pt x="879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0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2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4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86" y="2099"/>
                  </a:lnTo>
                  <a:lnTo>
                    <a:pt x="890" y="2101"/>
                  </a:lnTo>
                  <a:lnTo>
                    <a:pt x="894" y="2101"/>
                  </a:lnTo>
                  <a:lnTo>
                    <a:pt x="894" y="2093"/>
                  </a:lnTo>
                  <a:lnTo>
                    <a:pt x="882" y="2091"/>
                  </a:lnTo>
                  <a:lnTo>
                    <a:pt x="871" y="2089"/>
                  </a:lnTo>
                  <a:close/>
                  <a:moveTo>
                    <a:pt x="809" y="2076"/>
                  </a:moveTo>
                  <a:lnTo>
                    <a:pt x="808" y="2083"/>
                  </a:lnTo>
                  <a:lnTo>
                    <a:pt x="819" y="2087"/>
                  </a:lnTo>
                  <a:lnTo>
                    <a:pt x="831" y="2089"/>
                  </a:lnTo>
                  <a:lnTo>
                    <a:pt x="832" y="2081"/>
                  </a:lnTo>
                  <a:lnTo>
                    <a:pt x="821" y="2078"/>
                  </a:lnTo>
                  <a:lnTo>
                    <a:pt x="809" y="2076"/>
                  </a:lnTo>
                  <a:close/>
                  <a:moveTo>
                    <a:pt x="748" y="2058"/>
                  </a:move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6"/>
                  </a:lnTo>
                  <a:lnTo>
                    <a:pt x="746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48" y="2068"/>
                  </a:lnTo>
                  <a:lnTo>
                    <a:pt x="750" y="2068"/>
                  </a:lnTo>
                  <a:lnTo>
                    <a:pt x="750" y="2068"/>
                  </a:lnTo>
                  <a:lnTo>
                    <a:pt x="754" y="2068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4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6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58" y="2070"/>
                  </a:lnTo>
                  <a:lnTo>
                    <a:pt x="763" y="2072"/>
                  </a:lnTo>
                  <a:lnTo>
                    <a:pt x="769" y="2074"/>
                  </a:lnTo>
                  <a:lnTo>
                    <a:pt x="771" y="2066"/>
                  </a:lnTo>
                  <a:lnTo>
                    <a:pt x="760" y="2062"/>
                  </a:lnTo>
                  <a:lnTo>
                    <a:pt x="748" y="2058"/>
                  </a:lnTo>
                  <a:close/>
                  <a:moveTo>
                    <a:pt x="687" y="2039"/>
                  </a:moveTo>
                  <a:lnTo>
                    <a:pt x="685" y="2047"/>
                  </a:lnTo>
                  <a:lnTo>
                    <a:pt x="689" y="2047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2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49"/>
                  </a:lnTo>
                  <a:lnTo>
                    <a:pt x="694" y="2051"/>
                  </a:lnTo>
                  <a:lnTo>
                    <a:pt x="696" y="2051"/>
                  </a:lnTo>
                  <a:lnTo>
                    <a:pt x="696" y="2051"/>
                  </a:lnTo>
                  <a:lnTo>
                    <a:pt x="702" y="2053"/>
                  </a:lnTo>
                  <a:lnTo>
                    <a:pt x="708" y="2055"/>
                  </a:lnTo>
                  <a:lnTo>
                    <a:pt x="710" y="2047"/>
                  </a:lnTo>
                  <a:lnTo>
                    <a:pt x="698" y="2043"/>
                  </a:lnTo>
                  <a:lnTo>
                    <a:pt x="687" y="2039"/>
                  </a:lnTo>
                  <a:close/>
                  <a:moveTo>
                    <a:pt x="629" y="2014"/>
                  </a:moveTo>
                  <a:lnTo>
                    <a:pt x="625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7" y="2022"/>
                  </a:lnTo>
                  <a:lnTo>
                    <a:pt x="629" y="2022"/>
                  </a:lnTo>
                  <a:lnTo>
                    <a:pt x="639" y="2028"/>
                  </a:lnTo>
                  <a:lnTo>
                    <a:pt x="648" y="2032"/>
                  </a:lnTo>
                  <a:lnTo>
                    <a:pt x="650" y="2024"/>
                  </a:lnTo>
                  <a:lnTo>
                    <a:pt x="641" y="2020"/>
                  </a:lnTo>
                  <a:lnTo>
                    <a:pt x="629" y="2014"/>
                  </a:lnTo>
                  <a:close/>
                  <a:moveTo>
                    <a:pt x="572" y="1987"/>
                  </a:moveTo>
                  <a:lnTo>
                    <a:pt x="568" y="1993"/>
                  </a:lnTo>
                  <a:lnTo>
                    <a:pt x="572" y="1995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3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7"/>
                  </a:lnTo>
                  <a:lnTo>
                    <a:pt x="575" y="1999"/>
                  </a:lnTo>
                  <a:lnTo>
                    <a:pt x="575" y="1999"/>
                  </a:lnTo>
                  <a:lnTo>
                    <a:pt x="579" y="1999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1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3" y="2001"/>
                  </a:lnTo>
                  <a:lnTo>
                    <a:pt x="587" y="2003"/>
                  </a:lnTo>
                  <a:lnTo>
                    <a:pt x="589" y="2005"/>
                  </a:lnTo>
                  <a:lnTo>
                    <a:pt x="593" y="1997"/>
                  </a:lnTo>
                  <a:lnTo>
                    <a:pt x="583" y="1993"/>
                  </a:lnTo>
                  <a:lnTo>
                    <a:pt x="572" y="1987"/>
                  </a:lnTo>
                  <a:close/>
                  <a:moveTo>
                    <a:pt x="516" y="1955"/>
                  </a:moveTo>
                  <a:lnTo>
                    <a:pt x="512" y="1963"/>
                  </a:lnTo>
                  <a:lnTo>
                    <a:pt x="516" y="1964"/>
                  </a:lnTo>
                  <a:lnTo>
                    <a:pt x="518" y="1966"/>
                  </a:lnTo>
                  <a:lnTo>
                    <a:pt x="518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6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0" y="1968"/>
                  </a:lnTo>
                  <a:lnTo>
                    <a:pt x="527" y="1972"/>
                  </a:lnTo>
                  <a:lnTo>
                    <a:pt x="533" y="1974"/>
                  </a:lnTo>
                  <a:lnTo>
                    <a:pt x="537" y="1968"/>
                  </a:lnTo>
                  <a:lnTo>
                    <a:pt x="527" y="1963"/>
                  </a:lnTo>
                  <a:lnTo>
                    <a:pt x="516" y="1955"/>
                  </a:lnTo>
                  <a:close/>
                  <a:moveTo>
                    <a:pt x="462" y="1922"/>
                  </a:moveTo>
                  <a:lnTo>
                    <a:pt x="458" y="1928"/>
                  </a:lnTo>
                  <a:lnTo>
                    <a:pt x="462" y="1930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6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4"/>
                  </a:lnTo>
                  <a:lnTo>
                    <a:pt x="468" y="1936"/>
                  </a:lnTo>
                  <a:lnTo>
                    <a:pt x="468" y="1936"/>
                  </a:lnTo>
                  <a:lnTo>
                    <a:pt x="468" y="1936"/>
                  </a:lnTo>
                  <a:lnTo>
                    <a:pt x="474" y="1938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78" y="1941"/>
                  </a:lnTo>
                  <a:lnTo>
                    <a:pt x="483" y="1936"/>
                  </a:lnTo>
                  <a:lnTo>
                    <a:pt x="474" y="1928"/>
                  </a:lnTo>
                  <a:lnTo>
                    <a:pt x="462" y="1922"/>
                  </a:lnTo>
                  <a:close/>
                  <a:moveTo>
                    <a:pt x="412" y="1884"/>
                  </a:moveTo>
                  <a:lnTo>
                    <a:pt x="407" y="1890"/>
                  </a:lnTo>
                  <a:lnTo>
                    <a:pt x="410" y="1893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4" y="1897"/>
                  </a:lnTo>
                  <a:lnTo>
                    <a:pt x="416" y="1897"/>
                  </a:lnTo>
                  <a:lnTo>
                    <a:pt x="416" y="1897"/>
                  </a:lnTo>
                  <a:lnTo>
                    <a:pt x="416" y="1897"/>
                  </a:lnTo>
                  <a:lnTo>
                    <a:pt x="420" y="1901"/>
                  </a:lnTo>
                  <a:lnTo>
                    <a:pt x="426" y="1905"/>
                  </a:lnTo>
                  <a:lnTo>
                    <a:pt x="431" y="1899"/>
                  </a:lnTo>
                  <a:lnTo>
                    <a:pt x="422" y="1892"/>
                  </a:lnTo>
                  <a:lnTo>
                    <a:pt x="412" y="1884"/>
                  </a:lnTo>
                  <a:close/>
                  <a:moveTo>
                    <a:pt x="362" y="1844"/>
                  </a:move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49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59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1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1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3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2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5"/>
                  </a:lnTo>
                  <a:lnTo>
                    <a:pt x="364" y="1857"/>
                  </a:lnTo>
                  <a:lnTo>
                    <a:pt x="364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6" y="1857"/>
                  </a:lnTo>
                  <a:lnTo>
                    <a:pt x="368" y="1857"/>
                  </a:lnTo>
                  <a:lnTo>
                    <a:pt x="368" y="1857"/>
                  </a:lnTo>
                  <a:lnTo>
                    <a:pt x="368" y="1857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68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59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0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1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2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3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4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76" y="1865"/>
                  </a:lnTo>
                  <a:lnTo>
                    <a:pt x="382" y="1859"/>
                  </a:lnTo>
                  <a:lnTo>
                    <a:pt x="372" y="1851"/>
                  </a:lnTo>
                  <a:lnTo>
                    <a:pt x="362" y="1844"/>
                  </a:lnTo>
                  <a:close/>
                  <a:moveTo>
                    <a:pt x="316" y="1799"/>
                  </a:moveTo>
                  <a:lnTo>
                    <a:pt x="311" y="1805"/>
                  </a:lnTo>
                  <a:lnTo>
                    <a:pt x="316" y="1811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0" y="1815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2" y="1817"/>
                  </a:lnTo>
                  <a:lnTo>
                    <a:pt x="324" y="1819"/>
                  </a:lnTo>
                  <a:lnTo>
                    <a:pt x="324" y="1819"/>
                  </a:lnTo>
                  <a:lnTo>
                    <a:pt x="324" y="1819"/>
                  </a:lnTo>
                  <a:lnTo>
                    <a:pt x="326" y="1821"/>
                  </a:lnTo>
                  <a:lnTo>
                    <a:pt x="328" y="1822"/>
                  </a:lnTo>
                  <a:lnTo>
                    <a:pt x="334" y="1817"/>
                  </a:lnTo>
                  <a:lnTo>
                    <a:pt x="326" y="1809"/>
                  </a:lnTo>
                  <a:lnTo>
                    <a:pt x="316" y="1799"/>
                  </a:lnTo>
                  <a:close/>
                  <a:moveTo>
                    <a:pt x="272" y="1753"/>
                  </a:moveTo>
                  <a:lnTo>
                    <a:pt x="266" y="1759"/>
                  </a:lnTo>
                  <a:lnTo>
                    <a:pt x="274" y="1769"/>
                  </a:lnTo>
                  <a:lnTo>
                    <a:pt x="284" y="1776"/>
                  </a:lnTo>
                  <a:lnTo>
                    <a:pt x="284" y="1776"/>
                  </a:lnTo>
                  <a:lnTo>
                    <a:pt x="284" y="1776"/>
                  </a:lnTo>
                  <a:lnTo>
                    <a:pt x="290" y="1773"/>
                  </a:lnTo>
                  <a:lnTo>
                    <a:pt x="282" y="1763"/>
                  </a:lnTo>
                  <a:lnTo>
                    <a:pt x="272" y="1753"/>
                  </a:lnTo>
                  <a:close/>
                  <a:moveTo>
                    <a:pt x="232" y="1705"/>
                  </a:moveTo>
                  <a:lnTo>
                    <a:pt x="226" y="1711"/>
                  </a:lnTo>
                  <a:lnTo>
                    <a:pt x="226" y="1711"/>
                  </a:lnTo>
                  <a:lnTo>
                    <a:pt x="228" y="1711"/>
                  </a:lnTo>
                  <a:lnTo>
                    <a:pt x="228" y="1711"/>
                  </a:lnTo>
                  <a:lnTo>
                    <a:pt x="228" y="1711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28" y="1713"/>
                  </a:lnTo>
                  <a:lnTo>
                    <a:pt x="234" y="1721"/>
                  </a:lnTo>
                  <a:lnTo>
                    <a:pt x="242" y="1728"/>
                  </a:lnTo>
                  <a:lnTo>
                    <a:pt x="247" y="1725"/>
                  </a:lnTo>
                  <a:lnTo>
                    <a:pt x="240" y="1715"/>
                  </a:lnTo>
                  <a:lnTo>
                    <a:pt x="232" y="1705"/>
                  </a:lnTo>
                  <a:close/>
                  <a:moveTo>
                    <a:pt x="194" y="1654"/>
                  </a:moveTo>
                  <a:lnTo>
                    <a:pt x="188" y="1659"/>
                  </a:lnTo>
                  <a:lnTo>
                    <a:pt x="192" y="1665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6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1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7" y="1673"/>
                  </a:lnTo>
                  <a:lnTo>
                    <a:pt x="199" y="1675"/>
                  </a:lnTo>
                  <a:lnTo>
                    <a:pt x="199" y="1675"/>
                  </a:lnTo>
                  <a:lnTo>
                    <a:pt x="201" y="1677"/>
                  </a:lnTo>
                  <a:lnTo>
                    <a:pt x="201" y="1679"/>
                  </a:lnTo>
                  <a:lnTo>
                    <a:pt x="209" y="1675"/>
                  </a:lnTo>
                  <a:lnTo>
                    <a:pt x="201" y="1665"/>
                  </a:lnTo>
                  <a:lnTo>
                    <a:pt x="194" y="1654"/>
                  </a:lnTo>
                  <a:close/>
                  <a:moveTo>
                    <a:pt x="159" y="1602"/>
                  </a:moveTo>
                  <a:lnTo>
                    <a:pt x="153" y="1606"/>
                  </a:lnTo>
                  <a:lnTo>
                    <a:pt x="159" y="1615"/>
                  </a:lnTo>
                  <a:lnTo>
                    <a:pt x="165" y="1627"/>
                  </a:lnTo>
                  <a:lnTo>
                    <a:pt x="172" y="1621"/>
                  </a:lnTo>
                  <a:lnTo>
                    <a:pt x="167" y="1611"/>
                  </a:lnTo>
                  <a:lnTo>
                    <a:pt x="159" y="1602"/>
                  </a:lnTo>
                  <a:close/>
                  <a:moveTo>
                    <a:pt x="128" y="1546"/>
                  </a:moveTo>
                  <a:lnTo>
                    <a:pt x="121" y="1550"/>
                  </a:lnTo>
                  <a:lnTo>
                    <a:pt x="123" y="1552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3" y="1554"/>
                  </a:lnTo>
                  <a:lnTo>
                    <a:pt x="126" y="1560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5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0" y="1567"/>
                  </a:lnTo>
                  <a:lnTo>
                    <a:pt x="132" y="1569"/>
                  </a:lnTo>
                  <a:lnTo>
                    <a:pt x="132" y="1571"/>
                  </a:lnTo>
                  <a:lnTo>
                    <a:pt x="140" y="1567"/>
                  </a:lnTo>
                  <a:lnTo>
                    <a:pt x="134" y="1556"/>
                  </a:lnTo>
                  <a:lnTo>
                    <a:pt x="128" y="1546"/>
                  </a:lnTo>
                  <a:close/>
                  <a:moveTo>
                    <a:pt x="100" y="1489"/>
                  </a:moveTo>
                  <a:lnTo>
                    <a:pt x="94" y="1492"/>
                  </a:lnTo>
                  <a:lnTo>
                    <a:pt x="98" y="1504"/>
                  </a:lnTo>
                  <a:lnTo>
                    <a:pt x="103" y="1514"/>
                  </a:lnTo>
                  <a:lnTo>
                    <a:pt x="111" y="1512"/>
                  </a:lnTo>
                  <a:lnTo>
                    <a:pt x="105" y="1500"/>
                  </a:lnTo>
                  <a:lnTo>
                    <a:pt x="100" y="1489"/>
                  </a:lnTo>
                  <a:close/>
                  <a:moveTo>
                    <a:pt x="77" y="1431"/>
                  </a:moveTo>
                  <a:lnTo>
                    <a:pt x="69" y="1433"/>
                  </a:lnTo>
                  <a:lnTo>
                    <a:pt x="69" y="1437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1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1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3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5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3" y="1446"/>
                  </a:lnTo>
                  <a:lnTo>
                    <a:pt x="75" y="1446"/>
                  </a:lnTo>
                  <a:lnTo>
                    <a:pt x="75" y="1446"/>
                  </a:lnTo>
                  <a:lnTo>
                    <a:pt x="75" y="1446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48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0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5" y="1452"/>
                  </a:lnTo>
                  <a:lnTo>
                    <a:pt x="77" y="1454"/>
                  </a:lnTo>
                  <a:lnTo>
                    <a:pt x="77" y="1456"/>
                  </a:lnTo>
                  <a:lnTo>
                    <a:pt x="84" y="1452"/>
                  </a:lnTo>
                  <a:lnTo>
                    <a:pt x="80" y="1443"/>
                  </a:lnTo>
                  <a:lnTo>
                    <a:pt x="77" y="1431"/>
                  </a:lnTo>
                  <a:close/>
                  <a:moveTo>
                    <a:pt x="55" y="1372"/>
                  </a:moveTo>
                  <a:lnTo>
                    <a:pt x="48" y="1374"/>
                  </a:lnTo>
                  <a:lnTo>
                    <a:pt x="50" y="1379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5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7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2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89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1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3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4" y="1395"/>
                  </a:lnTo>
                  <a:lnTo>
                    <a:pt x="55" y="1395"/>
                  </a:lnTo>
                  <a:lnTo>
                    <a:pt x="55" y="1397"/>
                  </a:lnTo>
                  <a:lnTo>
                    <a:pt x="63" y="1393"/>
                  </a:lnTo>
                  <a:lnTo>
                    <a:pt x="59" y="1381"/>
                  </a:lnTo>
                  <a:lnTo>
                    <a:pt x="55" y="1372"/>
                  </a:lnTo>
                  <a:close/>
                  <a:moveTo>
                    <a:pt x="38" y="1310"/>
                  </a:moveTo>
                  <a:lnTo>
                    <a:pt x="31" y="1312"/>
                  </a:lnTo>
                  <a:lnTo>
                    <a:pt x="32" y="1324"/>
                  </a:lnTo>
                  <a:lnTo>
                    <a:pt x="36" y="1335"/>
                  </a:lnTo>
                  <a:lnTo>
                    <a:pt x="44" y="1333"/>
                  </a:lnTo>
                  <a:lnTo>
                    <a:pt x="40" y="1322"/>
                  </a:lnTo>
                  <a:lnTo>
                    <a:pt x="38" y="1310"/>
                  </a:lnTo>
                  <a:close/>
                  <a:moveTo>
                    <a:pt x="25" y="1247"/>
                  </a:moveTo>
                  <a:lnTo>
                    <a:pt x="17" y="1249"/>
                  </a:lnTo>
                  <a:lnTo>
                    <a:pt x="17" y="1255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0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19" y="1262"/>
                  </a:lnTo>
                  <a:lnTo>
                    <a:pt x="21" y="1268"/>
                  </a:lnTo>
                  <a:lnTo>
                    <a:pt x="21" y="1272"/>
                  </a:lnTo>
                  <a:lnTo>
                    <a:pt x="29" y="1272"/>
                  </a:lnTo>
                  <a:lnTo>
                    <a:pt x="27" y="1258"/>
                  </a:lnTo>
                  <a:lnTo>
                    <a:pt x="25" y="1247"/>
                  </a:lnTo>
                  <a:close/>
                  <a:moveTo>
                    <a:pt x="15" y="1186"/>
                  </a:move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7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89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1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7" y="1193"/>
                  </a:lnTo>
                  <a:lnTo>
                    <a:pt x="9" y="1203"/>
                  </a:lnTo>
                  <a:lnTo>
                    <a:pt x="9" y="1210"/>
                  </a:lnTo>
                  <a:lnTo>
                    <a:pt x="17" y="1209"/>
                  </a:lnTo>
                  <a:lnTo>
                    <a:pt x="17" y="1197"/>
                  </a:lnTo>
                  <a:lnTo>
                    <a:pt x="15" y="1186"/>
                  </a:lnTo>
                  <a:close/>
                  <a:moveTo>
                    <a:pt x="9" y="1122"/>
                  </a:moveTo>
                  <a:lnTo>
                    <a:pt x="2" y="1122"/>
                  </a:lnTo>
                  <a:lnTo>
                    <a:pt x="2" y="1124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6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2" y="1132"/>
                  </a:lnTo>
                  <a:lnTo>
                    <a:pt x="2" y="1136"/>
                  </a:lnTo>
                  <a:lnTo>
                    <a:pt x="2" y="1136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8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39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1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3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2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4" y="1145"/>
                  </a:lnTo>
                  <a:lnTo>
                    <a:pt x="11" y="1145"/>
                  </a:lnTo>
                  <a:lnTo>
                    <a:pt x="9" y="1134"/>
                  </a:lnTo>
                  <a:lnTo>
                    <a:pt x="9" y="1122"/>
                  </a:lnTo>
                  <a:close/>
                  <a:moveTo>
                    <a:pt x="7" y="1059"/>
                  </a:moveTo>
                  <a:lnTo>
                    <a:pt x="0" y="1059"/>
                  </a:lnTo>
                  <a:lnTo>
                    <a:pt x="0" y="1065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76"/>
                  </a:lnTo>
                  <a:lnTo>
                    <a:pt x="0" y="1080"/>
                  </a:lnTo>
                  <a:lnTo>
                    <a:pt x="0" y="1082"/>
                  </a:lnTo>
                  <a:lnTo>
                    <a:pt x="7" y="1082"/>
                  </a:lnTo>
                  <a:lnTo>
                    <a:pt x="7" y="1070"/>
                  </a:lnTo>
                  <a:lnTo>
                    <a:pt x="7" y="1059"/>
                  </a:lnTo>
                  <a:close/>
                  <a:moveTo>
                    <a:pt x="2" y="994"/>
                  </a:moveTo>
                  <a:lnTo>
                    <a:pt x="0" y="997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1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5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07"/>
                  </a:lnTo>
                  <a:lnTo>
                    <a:pt x="0" y="1011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5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0" y="1019"/>
                  </a:lnTo>
                  <a:lnTo>
                    <a:pt x="7" y="1019"/>
                  </a:lnTo>
                  <a:lnTo>
                    <a:pt x="7" y="1007"/>
                  </a:lnTo>
                  <a:lnTo>
                    <a:pt x="9" y="996"/>
                  </a:lnTo>
                  <a:lnTo>
                    <a:pt x="2" y="994"/>
                  </a:lnTo>
                  <a:close/>
                  <a:moveTo>
                    <a:pt x="6" y="930"/>
                  </a:moveTo>
                  <a:lnTo>
                    <a:pt x="6" y="932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34"/>
                  </a:lnTo>
                  <a:lnTo>
                    <a:pt x="6" y="944"/>
                  </a:lnTo>
                  <a:lnTo>
                    <a:pt x="4" y="955"/>
                  </a:lnTo>
                  <a:lnTo>
                    <a:pt x="11" y="955"/>
                  </a:lnTo>
                  <a:lnTo>
                    <a:pt x="13" y="944"/>
                  </a:lnTo>
                  <a:lnTo>
                    <a:pt x="15" y="932"/>
                  </a:lnTo>
                  <a:lnTo>
                    <a:pt x="6" y="930"/>
                  </a:lnTo>
                  <a:close/>
                  <a:moveTo>
                    <a:pt x="15" y="867"/>
                  </a:moveTo>
                  <a:lnTo>
                    <a:pt x="15" y="875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0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2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4"/>
                  </a:lnTo>
                  <a:lnTo>
                    <a:pt x="13" y="888"/>
                  </a:lnTo>
                  <a:lnTo>
                    <a:pt x="11" y="892"/>
                  </a:lnTo>
                  <a:lnTo>
                    <a:pt x="19" y="892"/>
                  </a:lnTo>
                  <a:lnTo>
                    <a:pt x="21" y="880"/>
                  </a:lnTo>
                  <a:lnTo>
                    <a:pt x="23" y="869"/>
                  </a:lnTo>
                  <a:lnTo>
                    <a:pt x="15" y="867"/>
                  </a:lnTo>
                  <a:close/>
                  <a:moveTo>
                    <a:pt x="29" y="806"/>
                  </a:moveTo>
                  <a:lnTo>
                    <a:pt x="27" y="817"/>
                  </a:lnTo>
                  <a:lnTo>
                    <a:pt x="23" y="829"/>
                  </a:lnTo>
                  <a:lnTo>
                    <a:pt x="31" y="831"/>
                  </a:lnTo>
                  <a:lnTo>
                    <a:pt x="34" y="819"/>
                  </a:lnTo>
                  <a:lnTo>
                    <a:pt x="36" y="808"/>
                  </a:lnTo>
                  <a:lnTo>
                    <a:pt x="29" y="806"/>
                  </a:lnTo>
                  <a:close/>
                  <a:moveTo>
                    <a:pt x="46" y="742"/>
                  </a:moveTo>
                  <a:lnTo>
                    <a:pt x="46" y="746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0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2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4" y="754"/>
                  </a:lnTo>
                  <a:lnTo>
                    <a:pt x="42" y="760"/>
                  </a:lnTo>
                  <a:lnTo>
                    <a:pt x="40" y="765"/>
                  </a:lnTo>
                  <a:lnTo>
                    <a:pt x="40" y="765"/>
                  </a:lnTo>
                  <a:lnTo>
                    <a:pt x="48" y="769"/>
                  </a:lnTo>
                  <a:lnTo>
                    <a:pt x="50" y="758"/>
                  </a:lnTo>
                  <a:lnTo>
                    <a:pt x="54" y="746"/>
                  </a:lnTo>
                  <a:lnTo>
                    <a:pt x="46" y="742"/>
                  </a:lnTo>
                  <a:close/>
                  <a:moveTo>
                    <a:pt x="67" y="683"/>
                  </a:moveTo>
                  <a:lnTo>
                    <a:pt x="67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5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7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5" y="689"/>
                  </a:lnTo>
                  <a:lnTo>
                    <a:pt x="61" y="696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4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59" y="706"/>
                  </a:lnTo>
                  <a:lnTo>
                    <a:pt x="67" y="708"/>
                  </a:lnTo>
                  <a:lnTo>
                    <a:pt x="71" y="696"/>
                  </a:lnTo>
                  <a:lnTo>
                    <a:pt x="75" y="685"/>
                  </a:lnTo>
                  <a:lnTo>
                    <a:pt x="67" y="683"/>
                  </a:lnTo>
                  <a:close/>
                  <a:moveTo>
                    <a:pt x="92" y="623"/>
                  </a:moveTo>
                  <a:lnTo>
                    <a:pt x="90" y="625"/>
                  </a:lnTo>
                  <a:lnTo>
                    <a:pt x="90" y="627"/>
                  </a:lnTo>
                  <a:lnTo>
                    <a:pt x="90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29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1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8" y="633"/>
                  </a:lnTo>
                  <a:lnTo>
                    <a:pt x="84" y="639"/>
                  </a:lnTo>
                  <a:lnTo>
                    <a:pt x="82" y="646"/>
                  </a:lnTo>
                  <a:lnTo>
                    <a:pt x="90" y="648"/>
                  </a:lnTo>
                  <a:lnTo>
                    <a:pt x="94" y="639"/>
                  </a:lnTo>
                  <a:lnTo>
                    <a:pt x="98" y="627"/>
                  </a:lnTo>
                  <a:lnTo>
                    <a:pt x="92" y="623"/>
                  </a:lnTo>
                  <a:close/>
                  <a:moveTo>
                    <a:pt x="119" y="566"/>
                  </a:moveTo>
                  <a:lnTo>
                    <a:pt x="115" y="573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3" y="579"/>
                  </a:lnTo>
                  <a:lnTo>
                    <a:pt x="111" y="579"/>
                  </a:lnTo>
                  <a:lnTo>
                    <a:pt x="111" y="579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11" y="581"/>
                  </a:lnTo>
                  <a:lnTo>
                    <a:pt x="109" y="585"/>
                  </a:lnTo>
                  <a:lnTo>
                    <a:pt x="109" y="587"/>
                  </a:lnTo>
                  <a:lnTo>
                    <a:pt x="115" y="591"/>
                  </a:lnTo>
                  <a:lnTo>
                    <a:pt x="121" y="581"/>
                  </a:lnTo>
                  <a:lnTo>
                    <a:pt x="126" y="570"/>
                  </a:lnTo>
                  <a:lnTo>
                    <a:pt x="119" y="566"/>
                  </a:lnTo>
                  <a:close/>
                  <a:moveTo>
                    <a:pt x="151" y="510"/>
                  </a:moveTo>
                  <a:lnTo>
                    <a:pt x="148" y="518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4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6"/>
                  </a:lnTo>
                  <a:lnTo>
                    <a:pt x="142" y="527"/>
                  </a:lnTo>
                  <a:lnTo>
                    <a:pt x="142" y="527"/>
                  </a:lnTo>
                  <a:lnTo>
                    <a:pt x="142" y="527"/>
                  </a:lnTo>
                  <a:lnTo>
                    <a:pt x="140" y="529"/>
                  </a:lnTo>
                  <a:lnTo>
                    <a:pt x="138" y="531"/>
                  </a:lnTo>
                  <a:lnTo>
                    <a:pt x="146" y="535"/>
                  </a:lnTo>
                  <a:lnTo>
                    <a:pt x="151" y="526"/>
                  </a:lnTo>
                  <a:lnTo>
                    <a:pt x="157" y="514"/>
                  </a:lnTo>
                  <a:lnTo>
                    <a:pt x="151" y="510"/>
                  </a:lnTo>
                  <a:close/>
                  <a:moveTo>
                    <a:pt x="186" y="456"/>
                  </a:moveTo>
                  <a:lnTo>
                    <a:pt x="180" y="464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2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4" y="474"/>
                  </a:lnTo>
                  <a:lnTo>
                    <a:pt x="172" y="476"/>
                  </a:lnTo>
                  <a:lnTo>
                    <a:pt x="172" y="476"/>
                  </a:lnTo>
                  <a:lnTo>
                    <a:pt x="178" y="481"/>
                  </a:lnTo>
                  <a:lnTo>
                    <a:pt x="186" y="472"/>
                  </a:lnTo>
                  <a:lnTo>
                    <a:pt x="192" y="460"/>
                  </a:lnTo>
                  <a:lnTo>
                    <a:pt x="186" y="456"/>
                  </a:lnTo>
                  <a:close/>
                  <a:moveTo>
                    <a:pt x="222" y="405"/>
                  </a:moveTo>
                  <a:lnTo>
                    <a:pt x="219" y="412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18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3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0"/>
                  </a:lnTo>
                  <a:lnTo>
                    <a:pt x="211" y="422"/>
                  </a:lnTo>
                  <a:lnTo>
                    <a:pt x="209" y="424"/>
                  </a:lnTo>
                  <a:lnTo>
                    <a:pt x="215" y="430"/>
                  </a:lnTo>
                  <a:lnTo>
                    <a:pt x="222" y="420"/>
                  </a:lnTo>
                  <a:lnTo>
                    <a:pt x="230" y="410"/>
                  </a:lnTo>
                  <a:lnTo>
                    <a:pt x="222" y="405"/>
                  </a:lnTo>
                  <a:close/>
                  <a:moveTo>
                    <a:pt x="265" y="357"/>
                  </a:moveTo>
                  <a:lnTo>
                    <a:pt x="257" y="364"/>
                  </a:lnTo>
                  <a:lnTo>
                    <a:pt x="249" y="374"/>
                  </a:lnTo>
                  <a:lnTo>
                    <a:pt x="255" y="380"/>
                  </a:lnTo>
                  <a:lnTo>
                    <a:pt x="263" y="370"/>
                  </a:lnTo>
                  <a:lnTo>
                    <a:pt x="270" y="361"/>
                  </a:lnTo>
                  <a:lnTo>
                    <a:pt x="265" y="357"/>
                  </a:lnTo>
                  <a:close/>
                  <a:moveTo>
                    <a:pt x="309" y="309"/>
                  </a:moveTo>
                  <a:lnTo>
                    <a:pt x="299" y="318"/>
                  </a:lnTo>
                  <a:lnTo>
                    <a:pt x="291" y="326"/>
                  </a:lnTo>
                  <a:lnTo>
                    <a:pt x="297" y="332"/>
                  </a:lnTo>
                  <a:lnTo>
                    <a:pt x="305" y="324"/>
                  </a:lnTo>
                  <a:lnTo>
                    <a:pt x="313" y="314"/>
                  </a:lnTo>
                  <a:lnTo>
                    <a:pt x="309" y="309"/>
                  </a:lnTo>
                  <a:close/>
                  <a:moveTo>
                    <a:pt x="355" y="265"/>
                  </a:moveTo>
                  <a:lnTo>
                    <a:pt x="345" y="274"/>
                  </a:lnTo>
                  <a:lnTo>
                    <a:pt x="337" y="282"/>
                  </a:lnTo>
                  <a:lnTo>
                    <a:pt x="341" y="288"/>
                  </a:lnTo>
                  <a:lnTo>
                    <a:pt x="351" y="280"/>
                  </a:lnTo>
                  <a:lnTo>
                    <a:pt x="361" y="272"/>
                  </a:lnTo>
                  <a:lnTo>
                    <a:pt x="355" y="265"/>
                  </a:lnTo>
                  <a:close/>
                  <a:moveTo>
                    <a:pt x="403" y="224"/>
                  </a:moveTo>
                  <a:lnTo>
                    <a:pt x="395" y="230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7" y="238"/>
                  </a:lnTo>
                  <a:lnTo>
                    <a:pt x="385" y="238"/>
                  </a:lnTo>
                  <a:lnTo>
                    <a:pt x="385" y="240"/>
                  </a:lnTo>
                  <a:lnTo>
                    <a:pt x="389" y="245"/>
                  </a:lnTo>
                  <a:lnTo>
                    <a:pt x="399" y="238"/>
                  </a:lnTo>
                  <a:lnTo>
                    <a:pt x="408" y="230"/>
                  </a:lnTo>
                  <a:lnTo>
                    <a:pt x="403" y="224"/>
                  </a:lnTo>
                  <a:close/>
                  <a:moveTo>
                    <a:pt x="455" y="186"/>
                  </a:moveTo>
                  <a:lnTo>
                    <a:pt x="455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3" y="188"/>
                  </a:lnTo>
                  <a:lnTo>
                    <a:pt x="451" y="188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51" y="190"/>
                  </a:lnTo>
                  <a:lnTo>
                    <a:pt x="449" y="190"/>
                  </a:lnTo>
                  <a:lnTo>
                    <a:pt x="449" y="190"/>
                  </a:lnTo>
                  <a:lnTo>
                    <a:pt x="443" y="196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199"/>
                  </a:lnTo>
                  <a:lnTo>
                    <a:pt x="435" y="201"/>
                  </a:lnTo>
                  <a:lnTo>
                    <a:pt x="435" y="201"/>
                  </a:lnTo>
                  <a:lnTo>
                    <a:pt x="439" y="207"/>
                  </a:lnTo>
                  <a:lnTo>
                    <a:pt x="449" y="199"/>
                  </a:lnTo>
                  <a:lnTo>
                    <a:pt x="460" y="194"/>
                  </a:lnTo>
                  <a:lnTo>
                    <a:pt x="455" y="186"/>
                  </a:lnTo>
                  <a:close/>
                  <a:moveTo>
                    <a:pt x="508" y="151"/>
                  </a:moveTo>
                  <a:lnTo>
                    <a:pt x="499" y="157"/>
                  </a:lnTo>
                  <a:lnTo>
                    <a:pt x="489" y="165"/>
                  </a:lnTo>
                  <a:lnTo>
                    <a:pt x="493" y="171"/>
                  </a:lnTo>
                  <a:lnTo>
                    <a:pt x="502" y="165"/>
                  </a:lnTo>
                  <a:lnTo>
                    <a:pt x="512" y="159"/>
                  </a:lnTo>
                  <a:lnTo>
                    <a:pt x="508" y="151"/>
                  </a:lnTo>
                  <a:close/>
                  <a:moveTo>
                    <a:pt x="564" y="121"/>
                  </a:moveTo>
                  <a:lnTo>
                    <a:pt x="554" y="126"/>
                  </a:lnTo>
                  <a:lnTo>
                    <a:pt x="543" y="132"/>
                  </a:lnTo>
                  <a:lnTo>
                    <a:pt x="547" y="138"/>
                  </a:lnTo>
                  <a:lnTo>
                    <a:pt x="558" y="132"/>
                  </a:lnTo>
                  <a:lnTo>
                    <a:pt x="568" y="126"/>
                  </a:lnTo>
                  <a:lnTo>
                    <a:pt x="564" y="121"/>
                  </a:lnTo>
                  <a:close/>
                  <a:moveTo>
                    <a:pt x="621" y="92"/>
                  </a:moveTo>
                  <a:lnTo>
                    <a:pt x="616" y="94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2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10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8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6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4" y="100"/>
                  </a:lnTo>
                  <a:lnTo>
                    <a:pt x="602" y="101"/>
                  </a:lnTo>
                  <a:lnTo>
                    <a:pt x="600" y="101"/>
                  </a:lnTo>
                  <a:lnTo>
                    <a:pt x="604" y="109"/>
                  </a:lnTo>
                  <a:lnTo>
                    <a:pt x="614" y="105"/>
                  </a:lnTo>
                  <a:lnTo>
                    <a:pt x="625" y="100"/>
                  </a:lnTo>
                  <a:lnTo>
                    <a:pt x="621" y="92"/>
                  </a:lnTo>
                  <a:close/>
                  <a:moveTo>
                    <a:pt x="681" y="67"/>
                  </a:moveTo>
                  <a:lnTo>
                    <a:pt x="671" y="71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2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5"/>
                  </a:lnTo>
                  <a:lnTo>
                    <a:pt x="660" y="77"/>
                  </a:lnTo>
                  <a:lnTo>
                    <a:pt x="658" y="77"/>
                  </a:lnTo>
                  <a:lnTo>
                    <a:pt x="662" y="84"/>
                  </a:lnTo>
                  <a:lnTo>
                    <a:pt x="673" y="78"/>
                  </a:lnTo>
                  <a:lnTo>
                    <a:pt x="683" y="75"/>
                  </a:lnTo>
                  <a:lnTo>
                    <a:pt x="681" y="67"/>
                  </a:lnTo>
                  <a:close/>
                  <a:moveTo>
                    <a:pt x="740" y="46"/>
                  </a:moveTo>
                  <a:lnTo>
                    <a:pt x="738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7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48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5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3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31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0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9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7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5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2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3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9" y="54"/>
                  </a:lnTo>
                  <a:lnTo>
                    <a:pt x="717" y="54"/>
                  </a:lnTo>
                  <a:lnTo>
                    <a:pt x="717" y="54"/>
                  </a:lnTo>
                  <a:lnTo>
                    <a:pt x="721" y="61"/>
                  </a:lnTo>
                  <a:lnTo>
                    <a:pt x="733" y="57"/>
                  </a:lnTo>
                  <a:lnTo>
                    <a:pt x="744" y="54"/>
                  </a:lnTo>
                  <a:lnTo>
                    <a:pt x="740" y="46"/>
                  </a:lnTo>
                  <a:close/>
                  <a:moveTo>
                    <a:pt x="802" y="31"/>
                  </a:moveTo>
                  <a:lnTo>
                    <a:pt x="798" y="31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4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92" y="32"/>
                  </a:lnTo>
                  <a:lnTo>
                    <a:pt x="788" y="32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5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3" y="34"/>
                  </a:lnTo>
                  <a:lnTo>
                    <a:pt x="781" y="34"/>
                  </a:lnTo>
                  <a:lnTo>
                    <a:pt x="779" y="36"/>
                  </a:lnTo>
                  <a:lnTo>
                    <a:pt x="781" y="44"/>
                  </a:lnTo>
                  <a:lnTo>
                    <a:pt x="792" y="40"/>
                  </a:lnTo>
                  <a:lnTo>
                    <a:pt x="804" y="38"/>
                  </a:lnTo>
                  <a:lnTo>
                    <a:pt x="802" y="31"/>
                  </a:lnTo>
                  <a:close/>
                  <a:moveTo>
                    <a:pt x="865" y="17"/>
                  </a:moveTo>
                  <a:lnTo>
                    <a:pt x="863" y="17"/>
                  </a:lnTo>
                  <a:lnTo>
                    <a:pt x="863" y="17"/>
                  </a:lnTo>
                  <a:lnTo>
                    <a:pt x="863" y="17"/>
                  </a:lnTo>
                  <a:lnTo>
                    <a:pt x="863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61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9" y="17"/>
                  </a:lnTo>
                  <a:lnTo>
                    <a:pt x="856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2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50" y="19"/>
                  </a:lnTo>
                  <a:lnTo>
                    <a:pt x="846" y="21"/>
                  </a:lnTo>
                  <a:lnTo>
                    <a:pt x="842" y="21"/>
                  </a:lnTo>
                  <a:lnTo>
                    <a:pt x="844" y="29"/>
                  </a:lnTo>
                  <a:lnTo>
                    <a:pt x="856" y="27"/>
                  </a:lnTo>
                  <a:lnTo>
                    <a:pt x="867" y="25"/>
                  </a:lnTo>
                  <a:lnTo>
                    <a:pt x="865" y="17"/>
                  </a:lnTo>
                  <a:close/>
                  <a:moveTo>
                    <a:pt x="928" y="7"/>
                  </a:moveTo>
                  <a:lnTo>
                    <a:pt x="926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23" y="7"/>
                  </a:lnTo>
                  <a:lnTo>
                    <a:pt x="915" y="7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7" y="9"/>
                  </a:lnTo>
                  <a:lnTo>
                    <a:pt x="905" y="9"/>
                  </a:lnTo>
                  <a:lnTo>
                    <a:pt x="905" y="9"/>
                  </a:lnTo>
                  <a:lnTo>
                    <a:pt x="905" y="17"/>
                  </a:lnTo>
                  <a:lnTo>
                    <a:pt x="917" y="15"/>
                  </a:lnTo>
                  <a:lnTo>
                    <a:pt x="930" y="15"/>
                  </a:lnTo>
                  <a:lnTo>
                    <a:pt x="928" y="7"/>
                  </a:lnTo>
                  <a:close/>
                  <a:moveTo>
                    <a:pt x="992" y="2"/>
                  </a:moveTo>
                  <a:lnTo>
                    <a:pt x="98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4" y="2"/>
                  </a:lnTo>
                  <a:lnTo>
                    <a:pt x="973" y="2"/>
                  </a:lnTo>
                  <a:lnTo>
                    <a:pt x="969" y="2"/>
                  </a:lnTo>
                  <a:lnTo>
                    <a:pt x="969" y="11"/>
                  </a:lnTo>
                  <a:lnTo>
                    <a:pt x="980" y="9"/>
                  </a:lnTo>
                  <a:lnTo>
                    <a:pt x="992" y="9"/>
                  </a:lnTo>
                  <a:lnTo>
                    <a:pt x="992" y="2"/>
                  </a:lnTo>
                  <a:close/>
                  <a:moveTo>
                    <a:pt x="1057" y="0"/>
                  </a:move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42" y="0"/>
                  </a:lnTo>
                  <a:lnTo>
                    <a:pt x="1032" y="0"/>
                  </a:lnTo>
                  <a:lnTo>
                    <a:pt x="1032" y="7"/>
                  </a:lnTo>
                  <a:lnTo>
                    <a:pt x="1044" y="7"/>
                  </a:lnTo>
                  <a:lnTo>
                    <a:pt x="1057" y="7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DDBB32"/>
            </a:solidFill>
            <a:ln w="9525">
              <a:solidFill>
                <a:srgbClr val="579BC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50"/>
          <p:cNvSpPr>
            <a:spLocks noEditPoints="1"/>
          </p:cNvSpPr>
          <p:nvPr userDrawn="1"/>
        </p:nvSpPr>
        <p:spPr bwMode="auto">
          <a:xfrm>
            <a:off x="6623360" y="1891292"/>
            <a:ext cx="3211058" cy="3211058"/>
          </a:xfrm>
          <a:custGeom>
            <a:avLst/>
            <a:gdLst>
              <a:gd name="T0" fmla="*/ 13 w 3188"/>
              <a:gd name="T1" fmla="*/ 1373 h 3188"/>
              <a:gd name="T2" fmla="*/ 42 w 3188"/>
              <a:gd name="T3" fmla="*/ 1224 h 3188"/>
              <a:gd name="T4" fmla="*/ 97 w 3188"/>
              <a:gd name="T5" fmla="*/ 1059 h 3188"/>
              <a:gd name="T6" fmla="*/ 167 w 3188"/>
              <a:gd name="T7" fmla="*/ 880 h 3188"/>
              <a:gd name="T8" fmla="*/ 214 w 3188"/>
              <a:gd name="T9" fmla="*/ 792 h 3188"/>
              <a:gd name="T10" fmla="*/ 310 w 3188"/>
              <a:gd name="T11" fmla="*/ 654 h 3188"/>
              <a:gd name="T12" fmla="*/ 433 w 3188"/>
              <a:gd name="T13" fmla="*/ 508 h 3188"/>
              <a:gd name="T14" fmla="*/ 512 w 3188"/>
              <a:gd name="T15" fmla="*/ 422 h 3188"/>
              <a:gd name="T16" fmla="*/ 629 w 3188"/>
              <a:gd name="T17" fmla="*/ 324 h 3188"/>
              <a:gd name="T18" fmla="*/ 777 w 3188"/>
              <a:gd name="T19" fmla="*/ 230 h 3188"/>
              <a:gd name="T20" fmla="*/ 942 w 3188"/>
              <a:gd name="T21" fmla="*/ 138 h 3188"/>
              <a:gd name="T22" fmla="*/ 1034 w 3188"/>
              <a:gd name="T23" fmla="*/ 99 h 3188"/>
              <a:gd name="T24" fmla="*/ 1197 w 3188"/>
              <a:gd name="T25" fmla="*/ 53 h 3188"/>
              <a:gd name="T26" fmla="*/ 1385 w 3188"/>
              <a:gd name="T27" fmla="*/ 19 h 3188"/>
              <a:gd name="T28" fmla="*/ 1500 w 3188"/>
              <a:gd name="T29" fmla="*/ 2 h 3188"/>
              <a:gd name="T30" fmla="*/ 1653 w 3188"/>
              <a:gd name="T31" fmla="*/ 0 h 3188"/>
              <a:gd name="T32" fmla="*/ 1840 w 3188"/>
              <a:gd name="T33" fmla="*/ 25 h 3188"/>
              <a:gd name="T34" fmla="*/ 2012 w 3188"/>
              <a:gd name="T35" fmla="*/ 55 h 3188"/>
              <a:gd name="T36" fmla="*/ 2110 w 3188"/>
              <a:gd name="T37" fmla="*/ 84 h 3188"/>
              <a:gd name="T38" fmla="*/ 2264 w 3188"/>
              <a:gd name="T39" fmla="*/ 153 h 3188"/>
              <a:gd name="T40" fmla="*/ 2430 w 3188"/>
              <a:gd name="T41" fmla="*/ 243 h 3188"/>
              <a:gd name="T42" fmla="*/ 2530 w 3188"/>
              <a:gd name="T43" fmla="*/ 303 h 3188"/>
              <a:gd name="T44" fmla="*/ 2649 w 3188"/>
              <a:gd name="T45" fmla="*/ 399 h 3188"/>
              <a:gd name="T46" fmla="*/ 2774 w 3188"/>
              <a:gd name="T47" fmla="*/ 531 h 3188"/>
              <a:gd name="T48" fmla="*/ 2893 w 3188"/>
              <a:gd name="T49" fmla="*/ 671 h 3188"/>
              <a:gd name="T50" fmla="*/ 2950 w 3188"/>
              <a:gd name="T51" fmla="*/ 757 h 3188"/>
              <a:gd name="T52" fmla="*/ 3025 w 3188"/>
              <a:gd name="T53" fmla="*/ 903 h 3188"/>
              <a:gd name="T54" fmla="*/ 3098 w 3188"/>
              <a:gd name="T55" fmla="*/ 1082 h 3188"/>
              <a:gd name="T56" fmla="*/ 3137 w 3188"/>
              <a:gd name="T57" fmla="*/ 1189 h 3188"/>
              <a:gd name="T58" fmla="*/ 3167 w 3188"/>
              <a:gd name="T59" fmla="*/ 1341 h 3188"/>
              <a:gd name="T60" fmla="*/ 3181 w 3188"/>
              <a:gd name="T61" fmla="*/ 1515 h 3188"/>
              <a:gd name="T62" fmla="*/ 3183 w 3188"/>
              <a:gd name="T63" fmla="*/ 1703 h 3188"/>
              <a:gd name="T64" fmla="*/ 3173 w 3188"/>
              <a:gd name="T65" fmla="*/ 1801 h 3188"/>
              <a:gd name="T66" fmla="*/ 3137 w 3188"/>
              <a:gd name="T67" fmla="*/ 1968 h 3188"/>
              <a:gd name="T68" fmla="*/ 3081 w 3188"/>
              <a:gd name="T69" fmla="*/ 2152 h 3188"/>
              <a:gd name="T70" fmla="*/ 3043 w 3188"/>
              <a:gd name="T71" fmla="*/ 2260 h 3188"/>
              <a:gd name="T72" fmla="*/ 2972 w 3188"/>
              <a:gd name="T73" fmla="*/ 2396 h 3188"/>
              <a:gd name="T74" fmla="*/ 2860 w 3188"/>
              <a:gd name="T75" fmla="*/ 2551 h 3188"/>
              <a:gd name="T76" fmla="*/ 2753 w 3188"/>
              <a:gd name="T77" fmla="*/ 2688 h 3188"/>
              <a:gd name="T78" fmla="*/ 2672 w 3188"/>
              <a:gd name="T79" fmla="*/ 2766 h 3188"/>
              <a:gd name="T80" fmla="*/ 2548 w 3188"/>
              <a:gd name="T81" fmla="*/ 2862 h 3188"/>
              <a:gd name="T82" fmla="*/ 2388 w 3188"/>
              <a:gd name="T83" fmla="*/ 2968 h 3188"/>
              <a:gd name="T84" fmla="*/ 2290 w 3188"/>
              <a:gd name="T85" fmla="*/ 3027 h 3188"/>
              <a:gd name="T86" fmla="*/ 2148 w 3188"/>
              <a:gd name="T87" fmla="*/ 3089 h 3188"/>
              <a:gd name="T88" fmla="*/ 1964 w 3188"/>
              <a:gd name="T89" fmla="*/ 3138 h 3188"/>
              <a:gd name="T90" fmla="*/ 1811 w 3188"/>
              <a:gd name="T91" fmla="*/ 3167 h 3188"/>
              <a:gd name="T92" fmla="*/ 1623 w 3188"/>
              <a:gd name="T93" fmla="*/ 3186 h 3188"/>
              <a:gd name="T94" fmla="*/ 1508 w 3188"/>
              <a:gd name="T95" fmla="*/ 3184 h 3188"/>
              <a:gd name="T96" fmla="*/ 1335 w 3188"/>
              <a:gd name="T97" fmla="*/ 3167 h 3188"/>
              <a:gd name="T98" fmla="*/ 1228 w 3188"/>
              <a:gd name="T99" fmla="*/ 3146 h 3188"/>
              <a:gd name="T100" fmla="*/ 1076 w 3188"/>
              <a:gd name="T101" fmla="*/ 3096 h 3188"/>
              <a:gd name="T102" fmla="*/ 899 w 3188"/>
              <a:gd name="T103" fmla="*/ 3023 h 3188"/>
              <a:gd name="T104" fmla="*/ 796 w 3188"/>
              <a:gd name="T105" fmla="*/ 2973 h 3188"/>
              <a:gd name="T106" fmla="*/ 665 w 3188"/>
              <a:gd name="T107" fmla="*/ 2891 h 3188"/>
              <a:gd name="T108" fmla="*/ 533 w 3188"/>
              <a:gd name="T109" fmla="*/ 2776 h 3188"/>
              <a:gd name="T110" fmla="*/ 397 w 3188"/>
              <a:gd name="T111" fmla="*/ 2645 h 3188"/>
              <a:gd name="T112" fmla="*/ 333 w 3188"/>
              <a:gd name="T113" fmla="*/ 2571 h 3188"/>
              <a:gd name="T114" fmla="*/ 241 w 3188"/>
              <a:gd name="T115" fmla="*/ 2427 h 3188"/>
              <a:gd name="T116" fmla="*/ 151 w 3188"/>
              <a:gd name="T117" fmla="*/ 2258 h 3188"/>
              <a:gd name="T118" fmla="*/ 101 w 3188"/>
              <a:gd name="T119" fmla="*/ 2154 h 3188"/>
              <a:gd name="T120" fmla="*/ 53 w 3188"/>
              <a:gd name="T121" fmla="*/ 2008 h 3188"/>
              <a:gd name="T122" fmla="*/ 23 w 3188"/>
              <a:gd name="T123" fmla="*/ 1830 h 3188"/>
              <a:gd name="T124" fmla="*/ 0 w 3188"/>
              <a:gd name="T125" fmla="*/ 1648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88" h="3188">
                <a:moveTo>
                  <a:pt x="2" y="1488"/>
                </a:moveTo>
                <a:lnTo>
                  <a:pt x="7" y="1488"/>
                </a:lnTo>
                <a:lnTo>
                  <a:pt x="7" y="1508"/>
                </a:lnTo>
                <a:lnTo>
                  <a:pt x="2" y="1508"/>
                </a:lnTo>
                <a:lnTo>
                  <a:pt x="2" y="1488"/>
                </a:lnTo>
                <a:close/>
                <a:moveTo>
                  <a:pt x="7" y="1431"/>
                </a:moveTo>
                <a:lnTo>
                  <a:pt x="13" y="1431"/>
                </a:lnTo>
                <a:lnTo>
                  <a:pt x="11" y="1446"/>
                </a:lnTo>
                <a:lnTo>
                  <a:pt x="11" y="1450"/>
                </a:lnTo>
                <a:lnTo>
                  <a:pt x="5" y="1450"/>
                </a:lnTo>
                <a:lnTo>
                  <a:pt x="5" y="1446"/>
                </a:lnTo>
                <a:lnTo>
                  <a:pt x="7" y="1431"/>
                </a:lnTo>
                <a:close/>
                <a:moveTo>
                  <a:pt x="13" y="1373"/>
                </a:moveTo>
                <a:lnTo>
                  <a:pt x="19" y="1375"/>
                </a:lnTo>
                <a:lnTo>
                  <a:pt x="19" y="1387"/>
                </a:lnTo>
                <a:lnTo>
                  <a:pt x="17" y="1394"/>
                </a:lnTo>
                <a:lnTo>
                  <a:pt x="11" y="1393"/>
                </a:lnTo>
                <a:lnTo>
                  <a:pt x="13" y="1385"/>
                </a:lnTo>
                <a:lnTo>
                  <a:pt x="13" y="1373"/>
                </a:lnTo>
                <a:close/>
                <a:moveTo>
                  <a:pt x="23" y="1318"/>
                </a:moveTo>
                <a:lnTo>
                  <a:pt x="28" y="1318"/>
                </a:lnTo>
                <a:lnTo>
                  <a:pt x="26" y="1327"/>
                </a:lnTo>
                <a:lnTo>
                  <a:pt x="25" y="1337"/>
                </a:lnTo>
                <a:lnTo>
                  <a:pt x="19" y="1335"/>
                </a:lnTo>
                <a:lnTo>
                  <a:pt x="21" y="1325"/>
                </a:lnTo>
                <a:lnTo>
                  <a:pt x="23" y="1318"/>
                </a:lnTo>
                <a:close/>
                <a:moveTo>
                  <a:pt x="34" y="1260"/>
                </a:moveTo>
                <a:lnTo>
                  <a:pt x="40" y="1262"/>
                </a:lnTo>
                <a:lnTo>
                  <a:pt x="38" y="1268"/>
                </a:lnTo>
                <a:lnTo>
                  <a:pt x="36" y="1279"/>
                </a:lnTo>
                <a:lnTo>
                  <a:pt x="30" y="1279"/>
                </a:lnTo>
                <a:lnTo>
                  <a:pt x="32" y="1266"/>
                </a:lnTo>
                <a:lnTo>
                  <a:pt x="34" y="1260"/>
                </a:lnTo>
                <a:close/>
                <a:moveTo>
                  <a:pt x="46" y="1204"/>
                </a:moveTo>
                <a:lnTo>
                  <a:pt x="51" y="1206"/>
                </a:lnTo>
                <a:lnTo>
                  <a:pt x="51" y="1208"/>
                </a:lnTo>
                <a:lnTo>
                  <a:pt x="48" y="1224"/>
                </a:lnTo>
                <a:lnTo>
                  <a:pt x="42" y="1224"/>
                </a:lnTo>
                <a:lnTo>
                  <a:pt x="46" y="1208"/>
                </a:lnTo>
                <a:lnTo>
                  <a:pt x="46" y="1204"/>
                </a:lnTo>
                <a:close/>
                <a:moveTo>
                  <a:pt x="61" y="1149"/>
                </a:moveTo>
                <a:lnTo>
                  <a:pt x="67" y="1151"/>
                </a:lnTo>
                <a:lnTo>
                  <a:pt x="67" y="1153"/>
                </a:lnTo>
                <a:lnTo>
                  <a:pt x="61" y="1168"/>
                </a:lnTo>
                <a:lnTo>
                  <a:pt x="57" y="1166"/>
                </a:lnTo>
                <a:lnTo>
                  <a:pt x="61" y="1151"/>
                </a:lnTo>
                <a:lnTo>
                  <a:pt x="61" y="1149"/>
                </a:lnTo>
                <a:close/>
                <a:moveTo>
                  <a:pt x="78" y="1093"/>
                </a:moveTo>
                <a:lnTo>
                  <a:pt x="84" y="1095"/>
                </a:lnTo>
                <a:lnTo>
                  <a:pt x="84" y="1095"/>
                </a:lnTo>
                <a:lnTo>
                  <a:pt x="78" y="1114"/>
                </a:lnTo>
                <a:lnTo>
                  <a:pt x="73" y="1112"/>
                </a:lnTo>
                <a:lnTo>
                  <a:pt x="78" y="1093"/>
                </a:lnTo>
                <a:lnTo>
                  <a:pt x="78" y="1093"/>
                </a:lnTo>
                <a:close/>
                <a:moveTo>
                  <a:pt x="97" y="1039"/>
                </a:moveTo>
                <a:lnTo>
                  <a:pt x="103" y="1041"/>
                </a:lnTo>
                <a:lnTo>
                  <a:pt x="97" y="1059"/>
                </a:lnTo>
                <a:lnTo>
                  <a:pt x="97" y="1059"/>
                </a:lnTo>
                <a:lnTo>
                  <a:pt x="92" y="1057"/>
                </a:lnTo>
                <a:lnTo>
                  <a:pt x="92" y="1057"/>
                </a:lnTo>
                <a:lnTo>
                  <a:pt x="97" y="1039"/>
                </a:lnTo>
                <a:close/>
                <a:moveTo>
                  <a:pt x="119" y="986"/>
                </a:moveTo>
                <a:lnTo>
                  <a:pt x="124" y="988"/>
                </a:lnTo>
                <a:lnTo>
                  <a:pt x="117" y="1003"/>
                </a:lnTo>
                <a:lnTo>
                  <a:pt x="117" y="1005"/>
                </a:lnTo>
                <a:lnTo>
                  <a:pt x="111" y="1003"/>
                </a:lnTo>
                <a:lnTo>
                  <a:pt x="113" y="1001"/>
                </a:lnTo>
                <a:lnTo>
                  <a:pt x="119" y="986"/>
                </a:lnTo>
                <a:close/>
                <a:moveTo>
                  <a:pt x="142" y="932"/>
                </a:moveTo>
                <a:lnTo>
                  <a:pt x="147" y="934"/>
                </a:lnTo>
                <a:lnTo>
                  <a:pt x="140" y="949"/>
                </a:lnTo>
                <a:lnTo>
                  <a:pt x="140" y="951"/>
                </a:lnTo>
                <a:lnTo>
                  <a:pt x="134" y="949"/>
                </a:lnTo>
                <a:lnTo>
                  <a:pt x="134" y="947"/>
                </a:lnTo>
                <a:lnTo>
                  <a:pt x="142" y="932"/>
                </a:lnTo>
                <a:close/>
                <a:moveTo>
                  <a:pt x="167" y="880"/>
                </a:moveTo>
                <a:lnTo>
                  <a:pt x="172" y="882"/>
                </a:lnTo>
                <a:lnTo>
                  <a:pt x="165" y="898"/>
                </a:lnTo>
                <a:lnTo>
                  <a:pt x="163" y="899"/>
                </a:lnTo>
                <a:lnTo>
                  <a:pt x="159" y="898"/>
                </a:lnTo>
                <a:lnTo>
                  <a:pt x="159" y="896"/>
                </a:lnTo>
                <a:lnTo>
                  <a:pt x="167" y="880"/>
                </a:lnTo>
                <a:close/>
                <a:moveTo>
                  <a:pt x="193" y="828"/>
                </a:moveTo>
                <a:lnTo>
                  <a:pt x="199" y="832"/>
                </a:lnTo>
                <a:lnTo>
                  <a:pt x="191" y="846"/>
                </a:lnTo>
                <a:lnTo>
                  <a:pt x="190" y="850"/>
                </a:lnTo>
                <a:lnTo>
                  <a:pt x="184" y="846"/>
                </a:lnTo>
                <a:lnTo>
                  <a:pt x="186" y="844"/>
                </a:lnTo>
                <a:lnTo>
                  <a:pt x="193" y="828"/>
                </a:lnTo>
                <a:close/>
                <a:moveTo>
                  <a:pt x="222" y="779"/>
                </a:moveTo>
                <a:lnTo>
                  <a:pt x="226" y="782"/>
                </a:lnTo>
                <a:lnTo>
                  <a:pt x="218" y="796"/>
                </a:lnTo>
                <a:lnTo>
                  <a:pt x="216" y="798"/>
                </a:lnTo>
                <a:lnTo>
                  <a:pt x="213" y="796"/>
                </a:lnTo>
                <a:lnTo>
                  <a:pt x="214" y="792"/>
                </a:lnTo>
                <a:lnTo>
                  <a:pt x="222" y="779"/>
                </a:lnTo>
                <a:close/>
                <a:moveTo>
                  <a:pt x="253" y="731"/>
                </a:moveTo>
                <a:lnTo>
                  <a:pt x="257" y="733"/>
                </a:lnTo>
                <a:lnTo>
                  <a:pt x="249" y="746"/>
                </a:lnTo>
                <a:lnTo>
                  <a:pt x="247" y="750"/>
                </a:lnTo>
                <a:lnTo>
                  <a:pt x="241" y="746"/>
                </a:lnTo>
                <a:lnTo>
                  <a:pt x="243" y="742"/>
                </a:lnTo>
                <a:lnTo>
                  <a:pt x="253" y="731"/>
                </a:lnTo>
                <a:close/>
                <a:moveTo>
                  <a:pt x="284" y="683"/>
                </a:moveTo>
                <a:lnTo>
                  <a:pt x="289" y="686"/>
                </a:lnTo>
                <a:lnTo>
                  <a:pt x="280" y="698"/>
                </a:lnTo>
                <a:lnTo>
                  <a:pt x="278" y="702"/>
                </a:lnTo>
                <a:lnTo>
                  <a:pt x="274" y="698"/>
                </a:lnTo>
                <a:lnTo>
                  <a:pt x="276" y="694"/>
                </a:lnTo>
                <a:lnTo>
                  <a:pt x="284" y="683"/>
                </a:lnTo>
                <a:close/>
                <a:moveTo>
                  <a:pt x="318" y="635"/>
                </a:moveTo>
                <a:lnTo>
                  <a:pt x="322" y="638"/>
                </a:lnTo>
                <a:lnTo>
                  <a:pt x="314" y="650"/>
                </a:lnTo>
                <a:lnTo>
                  <a:pt x="310" y="654"/>
                </a:lnTo>
                <a:lnTo>
                  <a:pt x="307" y="652"/>
                </a:lnTo>
                <a:lnTo>
                  <a:pt x="308" y="648"/>
                </a:lnTo>
                <a:lnTo>
                  <a:pt x="318" y="635"/>
                </a:lnTo>
                <a:close/>
                <a:moveTo>
                  <a:pt x="353" y="591"/>
                </a:moveTo>
                <a:lnTo>
                  <a:pt x="358" y="594"/>
                </a:lnTo>
                <a:lnTo>
                  <a:pt x="349" y="606"/>
                </a:lnTo>
                <a:lnTo>
                  <a:pt x="347" y="608"/>
                </a:lnTo>
                <a:lnTo>
                  <a:pt x="341" y="606"/>
                </a:lnTo>
                <a:lnTo>
                  <a:pt x="345" y="602"/>
                </a:lnTo>
                <a:lnTo>
                  <a:pt x="353" y="591"/>
                </a:lnTo>
                <a:close/>
                <a:moveTo>
                  <a:pt x="391" y="546"/>
                </a:moveTo>
                <a:lnTo>
                  <a:pt x="395" y="550"/>
                </a:lnTo>
                <a:lnTo>
                  <a:pt x="385" y="562"/>
                </a:lnTo>
                <a:lnTo>
                  <a:pt x="383" y="564"/>
                </a:lnTo>
                <a:lnTo>
                  <a:pt x="378" y="560"/>
                </a:lnTo>
                <a:lnTo>
                  <a:pt x="381" y="558"/>
                </a:lnTo>
                <a:lnTo>
                  <a:pt x="391" y="546"/>
                </a:lnTo>
                <a:close/>
                <a:moveTo>
                  <a:pt x="429" y="502"/>
                </a:moveTo>
                <a:lnTo>
                  <a:pt x="433" y="508"/>
                </a:lnTo>
                <a:lnTo>
                  <a:pt x="424" y="518"/>
                </a:lnTo>
                <a:lnTo>
                  <a:pt x="420" y="521"/>
                </a:lnTo>
                <a:lnTo>
                  <a:pt x="416" y="518"/>
                </a:lnTo>
                <a:lnTo>
                  <a:pt x="418" y="514"/>
                </a:lnTo>
                <a:lnTo>
                  <a:pt x="429" y="502"/>
                </a:lnTo>
                <a:close/>
                <a:moveTo>
                  <a:pt x="470" y="462"/>
                </a:moveTo>
                <a:lnTo>
                  <a:pt x="473" y="466"/>
                </a:lnTo>
                <a:lnTo>
                  <a:pt x="462" y="477"/>
                </a:lnTo>
                <a:lnTo>
                  <a:pt x="460" y="479"/>
                </a:lnTo>
                <a:lnTo>
                  <a:pt x="456" y="475"/>
                </a:lnTo>
                <a:lnTo>
                  <a:pt x="458" y="473"/>
                </a:lnTo>
                <a:lnTo>
                  <a:pt x="470" y="462"/>
                </a:lnTo>
                <a:close/>
                <a:moveTo>
                  <a:pt x="512" y="422"/>
                </a:moveTo>
                <a:lnTo>
                  <a:pt x="516" y="426"/>
                </a:lnTo>
                <a:lnTo>
                  <a:pt x="504" y="437"/>
                </a:lnTo>
                <a:lnTo>
                  <a:pt x="500" y="439"/>
                </a:lnTo>
                <a:lnTo>
                  <a:pt x="497" y="435"/>
                </a:lnTo>
                <a:lnTo>
                  <a:pt x="500" y="433"/>
                </a:lnTo>
                <a:lnTo>
                  <a:pt x="512" y="422"/>
                </a:lnTo>
                <a:close/>
                <a:moveTo>
                  <a:pt x="554" y="383"/>
                </a:moveTo>
                <a:lnTo>
                  <a:pt x="558" y="387"/>
                </a:lnTo>
                <a:lnTo>
                  <a:pt x="546" y="399"/>
                </a:lnTo>
                <a:lnTo>
                  <a:pt x="543" y="401"/>
                </a:lnTo>
                <a:lnTo>
                  <a:pt x="539" y="397"/>
                </a:lnTo>
                <a:lnTo>
                  <a:pt x="543" y="395"/>
                </a:lnTo>
                <a:lnTo>
                  <a:pt x="554" y="383"/>
                </a:lnTo>
                <a:close/>
                <a:moveTo>
                  <a:pt x="598" y="347"/>
                </a:moveTo>
                <a:lnTo>
                  <a:pt x="602" y="351"/>
                </a:lnTo>
                <a:lnTo>
                  <a:pt x="589" y="362"/>
                </a:lnTo>
                <a:lnTo>
                  <a:pt x="587" y="364"/>
                </a:lnTo>
                <a:lnTo>
                  <a:pt x="583" y="358"/>
                </a:lnTo>
                <a:lnTo>
                  <a:pt x="585" y="356"/>
                </a:lnTo>
                <a:lnTo>
                  <a:pt x="598" y="347"/>
                </a:lnTo>
                <a:close/>
                <a:moveTo>
                  <a:pt x="644" y="312"/>
                </a:moveTo>
                <a:lnTo>
                  <a:pt x="648" y="316"/>
                </a:lnTo>
                <a:lnTo>
                  <a:pt x="635" y="326"/>
                </a:lnTo>
                <a:lnTo>
                  <a:pt x="633" y="328"/>
                </a:lnTo>
                <a:lnTo>
                  <a:pt x="629" y="324"/>
                </a:lnTo>
                <a:lnTo>
                  <a:pt x="631" y="322"/>
                </a:lnTo>
                <a:lnTo>
                  <a:pt x="644" y="312"/>
                </a:lnTo>
                <a:close/>
                <a:moveTo>
                  <a:pt x="690" y="278"/>
                </a:moveTo>
                <a:lnTo>
                  <a:pt x="694" y="284"/>
                </a:lnTo>
                <a:lnTo>
                  <a:pt x="681" y="293"/>
                </a:lnTo>
                <a:lnTo>
                  <a:pt x="679" y="293"/>
                </a:lnTo>
                <a:lnTo>
                  <a:pt x="675" y="289"/>
                </a:lnTo>
                <a:lnTo>
                  <a:pt x="677" y="287"/>
                </a:lnTo>
                <a:lnTo>
                  <a:pt x="690" y="278"/>
                </a:lnTo>
                <a:close/>
                <a:moveTo>
                  <a:pt x="740" y="247"/>
                </a:moveTo>
                <a:lnTo>
                  <a:pt x="742" y="251"/>
                </a:lnTo>
                <a:lnTo>
                  <a:pt x="729" y="261"/>
                </a:lnTo>
                <a:lnTo>
                  <a:pt x="727" y="262"/>
                </a:lnTo>
                <a:lnTo>
                  <a:pt x="723" y="257"/>
                </a:lnTo>
                <a:lnTo>
                  <a:pt x="725" y="255"/>
                </a:lnTo>
                <a:lnTo>
                  <a:pt x="740" y="247"/>
                </a:lnTo>
                <a:close/>
                <a:moveTo>
                  <a:pt x="788" y="216"/>
                </a:moveTo>
                <a:lnTo>
                  <a:pt x="792" y="222"/>
                </a:lnTo>
                <a:lnTo>
                  <a:pt x="777" y="230"/>
                </a:lnTo>
                <a:lnTo>
                  <a:pt x="775" y="232"/>
                </a:lnTo>
                <a:lnTo>
                  <a:pt x="773" y="226"/>
                </a:lnTo>
                <a:lnTo>
                  <a:pt x="773" y="226"/>
                </a:lnTo>
                <a:lnTo>
                  <a:pt x="788" y="216"/>
                </a:lnTo>
                <a:close/>
                <a:moveTo>
                  <a:pt x="838" y="188"/>
                </a:moveTo>
                <a:lnTo>
                  <a:pt x="842" y="193"/>
                </a:lnTo>
                <a:lnTo>
                  <a:pt x="827" y="201"/>
                </a:lnTo>
                <a:lnTo>
                  <a:pt x="825" y="203"/>
                </a:lnTo>
                <a:lnTo>
                  <a:pt x="823" y="197"/>
                </a:lnTo>
                <a:lnTo>
                  <a:pt x="823" y="197"/>
                </a:lnTo>
                <a:lnTo>
                  <a:pt x="838" y="188"/>
                </a:lnTo>
                <a:close/>
                <a:moveTo>
                  <a:pt x="890" y="163"/>
                </a:moveTo>
                <a:lnTo>
                  <a:pt x="892" y="167"/>
                </a:lnTo>
                <a:lnTo>
                  <a:pt x="876" y="174"/>
                </a:lnTo>
                <a:lnTo>
                  <a:pt x="876" y="176"/>
                </a:lnTo>
                <a:lnTo>
                  <a:pt x="873" y="170"/>
                </a:lnTo>
                <a:lnTo>
                  <a:pt x="874" y="170"/>
                </a:lnTo>
                <a:lnTo>
                  <a:pt x="890" y="163"/>
                </a:lnTo>
                <a:close/>
                <a:moveTo>
                  <a:pt x="942" y="138"/>
                </a:moveTo>
                <a:lnTo>
                  <a:pt x="945" y="142"/>
                </a:lnTo>
                <a:lnTo>
                  <a:pt x="928" y="149"/>
                </a:lnTo>
                <a:lnTo>
                  <a:pt x="926" y="151"/>
                </a:lnTo>
                <a:lnTo>
                  <a:pt x="924" y="145"/>
                </a:lnTo>
                <a:lnTo>
                  <a:pt x="926" y="143"/>
                </a:lnTo>
                <a:lnTo>
                  <a:pt x="942" y="138"/>
                </a:lnTo>
                <a:close/>
                <a:moveTo>
                  <a:pt x="995" y="115"/>
                </a:moveTo>
                <a:lnTo>
                  <a:pt x="997" y="120"/>
                </a:lnTo>
                <a:lnTo>
                  <a:pt x="982" y="126"/>
                </a:lnTo>
                <a:lnTo>
                  <a:pt x="980" y="128"/>
                </a:lnTo>
                <a:lnTo>
                  <a:pt x="978" y="122"/>
                </a:lnTo>
                <a:lnTo>
                  <a:pt x="980" y="120"/>
                </a:lnTo>
                <a:lnTo>
                  <a:pt x="995" y="115"/>
                </a:lnTo>
                <a:close/>
                <a:moveTo>
                  <a:pt x="1049" y="94"/>
                </a:moveTo>
                <a:lnTo>
                  <a:pt x="1051" y="99"/>
                </a:lnTo>
                <a:lnTo>
                  <a:pt x="1036" y="105"/>
                </a:lnTo>
                <a:lnTo>
                  <a:pt x="1034" y="105"/>
                </a:lnTo>
                <a:lnTo>
                  <a:pt x="1032" y="101"/>
                </a:lnTo>
                <a:lnTo>
                  <a:pt x="1034" y="99"/>
                </a:lnTo>
                <a:lnTo>
                  <a:pt x="1049" y="94"/>
                </a:lnTo>
                <a:close/>
                <a:moveTo>
                  <a:pt x="1103" y="74"/>
                </a:moveTo>
                <a:lnTo>
                  <a:pt x="1105" y="80"/>
                </a:lnTo>
                <a:lnTo>
                  <a:pt x="1091" y="86"/>
                </a:lnTo>
                <a:lnTo>
                  <a:pt x="1087" y="86"/>
                </a:lnTo>
                <a:lnTo>
                  <a:pt x="1086" y="82"/>
                </a:lnTo>
                <a:lnTo>
                  <a:pt x="1089" y="80"/>
                </a:lnTo>
                <a:lnTo>
                  <a:pt x="1103" y="74"/>
                </a:lnTo>
                <a:close/>
                <a:moveTo>
                  <a:pt x="1158" y="59"/>
                </a:moveTo>
                <a:lnTo>
                  <a:pt x="1160" y="65"/>
                </a:lnTo>
                <a:lnTo>
                  <a:pt x="1147" y="69"/>
                </a:lnTo>
                <a:lnTo>
                  <a:pt x="1141" y="69"/>
                </a:lnTo>
                <a:lnTo>
                  <a:pt x="1141" y="65"/>
                </a:lnTo>
                <a:lnTo>
                  <a:pt x="1145" y="63"/>
                </a:lnTo>
                <a:lnTo>
                  <a:pt x="1158" y="59"/>
                </a:lnTo>
                <a:close/>
                <a:moveTo>
                  <a:pt x="1214" y="44"/>
                </a:moveTo>
                <a:lnTo>
                  <a:pt x="1216" y="49"/>
                </a:lnTo>
                <a:lnTo>
                  <a:pt x="1203" y="53"/>
                </a:lnTo>
                <a:lnTo>
                  <a:pt x="1197" y="53"/>
                </a:lnTo>
                <a:lnTo>
                  <a:pt x="1197" y="49"/>
                </a:lnTo>
                <a:lnTo>
                  <a:pt x="1201" y="48"/>
                </a:lnTo>
                <a:lnTo>
                  <a:pt x="1214" y="44"/>
                </a:lnTo>
                <a:close/>
                <a:moveTo>
                  <a:pt x="1272" y="30"/>
                </a:moveTo>
                <a:lnTo>
                  <a:pt x="1272" y="36"/>
                </a:lnTo>
                <a:lnTo>
                  <a:pt x="1260" y="40"/>
                </a:lnTo>
                <a:lnTo>
                  <a:pt x="1252" y="40"/>
                </a:lnTo>
                <a:lnTo>
                  <a:pt x="1252" y="36"/>
                </a:lnTo>
                <a:lnTo>
                  <a:pt x="1258" y="34"/>
                </a:lnTo>
                <a:lnTo>
                  <a:pt x="1272" y="30"/>
                </a:lnTo>
                <a:close/>
                <a:moveTo>
                  <a:pt x="1327" y="21"/>
                </a:moveTo>
                <a:lnTo>
                  <a:pt x="1329" y="26"/>
                </a:lnTo>
                <a:lnTo>
                  <a:pt x="1318" y="28"/>
                </a:lnTo>
                <a:lnTo>
                  <a:pt x="1310" y="30"/>
                </a:lnTo>
                <a:lnTo>
                  <a:pt x="1308" y="25"/>
                </a:lnTo>
                <a:lnTo>
                  <a:pt x="1316" y="23"/>
                </a:lnTo>
                <a:lnTo>
                  <a:pt x="1327" y="21"/>
                </a:lnTo>
                <a:close/>
                <a:moveTo>
                  <a:pt x="1385" y="13"/>
                </a:moveTo>
                <a:lnTo>
                  <a:pt x="1385" y="19"/>
                </a:lnTo>
                <a:lnTo>
                  <a:pt x="1377" y="19"/>
                </a:lnTo>
                <a:lnTo>
                  <a:pt x="1366" y="21"/>
                </a:lnTo>
                <a:lnTo>
                  <a:pt x="1366" y="15"/>
                </a:lnTo>
                <a:lnTo>
                  <a:pt x="1375" y="13"/>
                </a:lnTo>
                <a:lnTo>
                  <a:pt x="1385" y="13"/>
                </a:lnTo>
                <a:close/>
                <a:moveTo>
                  <a:pt x="1442" y="5"/>
                </a:moveTo>
                <a:lnTo>
                  <a:pt x="1442" y="11"/>
                </a:lnTo>
                <a:lnTo>
                  <a:pt x="1435" y="11"/>
                </a:lnTo>
                <a:lnTo>
                  <a:pt x="1423" y="13"/>
                </a:lnTo>
                <a:lnTo>
                  <a:pt x="1423" y="7"/>
                </a:lnTo>
                <a:lnTo>
                  <a:pt x="1435" y="5"/>
                </a:lnTo>
                <a:lnTo>
                  <a:pt x="1442" y="5"/>
                </a:lnTo>
                <a:close/>
                <a:moveTo>
                  <a:pt x="1500" y="2"/>
                </a:moveTo>
                <a:lnTo>
                  <a:pt x="1500" y="7"/>
                </a:lnTo>
                <a:lnTo>
                  <a:pt x="1496" y="7"/>
                </a:lnTo>
                <a:lnTo>
                  <a:pt x="1481" y="9"/>
                </a:lnTo>
                <a:lnTo>
                  <a:pt x="1481" y="3"/>
                </a:lnTo>
                <a:lnTo>
                  <a:pt x="1494" y="2"/>
                </a:lnTo>
                <a:lnTo>
                  <a:pt x="1500" y="2"/>
                </a:lnTo>
                <a:close/>
                <a:moveTo>
                  <a:pt x="1558" y="0"/>
                </a:moveTo>
                <a:lnTo>
                  <a:pt x="1558" y="5"/>
                </a:lnTo>
                <a:lnTo>
                  <a:pt x="1556" y="5"/>
                </a:lnTo>
                <a:lnTo>
                  <a:pt x="1538" y="5"/>
                </a:lnTo>
                <a:lnTo>
                  <a:pt x="1538" y="0"/>
                </a:lnTo>
                <a:lnTo>
                  <a:pt x="1556" y="0"/>
                </a:lnTo>
                <a:lnTo>
                  <a:pt x="1558" y="0"/>
                </a:lnTo>
                <a:close/>
                <a:moveTo>
                  <a:pt x="1615" y="0"/>
                </a:moveTo>
                <a:lnTo>
                  <a:pt x="1615" y="5"/>
                </a:lnTo>
                <a:lnTo>
                  <a:pt x="1596" y="5"/>
                </a:lnTo>
                <a:lnTo>
                  <a:pt x="1596" y="5"/>
                </a:lnTo>
                <a:lnTo>
                  <a:pt x="1596" y="0"/>
                </a:lnTo>
                <a:lnTo>
                  <a:pt x="1596" y="0"/>
                </a:lnTo>
                <a:lnTo>
                  <a:pt x="1615" y="0"/>
                </a:lnTo>
                <a:close/>
                <a:moveTo>
                  <a:pt x="1673" y="2"/>
                </a:moveTo>
                <a:lnTo>
                  <a:pt x="1673" y="7"/>
                </a:lnTo>
                <a:lnTo>
                  <a:pt x="1657" y="5"/>
                </a:lnTo>
                <a:lnTo>
                  <a:pt x="1653" y="5"/>
                </a:lnTo>
                <a:lnTo>
                  <a:pt x="1653" y="0"/>
                </a:lnTo>
                <a:lnTo>
                  <a:pt x="1657" y="0"/>
                </a:lnTo>
                <a:lnTo>
                  <a:pt x="1673" y="2"/>
                </a:lnTo>
                <a:close/>
                <a:moveTo>
                  <a:pt x="1730" y="5"/>
                </a:moveTo>
                <a:lnTo>
                  <a:pt x="1728" y="11"/>
                </a:lnTo>
                <a:lnTo>
                  <a:pt x="1719" y="9"/>
                </a:lnTo>
                <a:lnTo>
                  <a:pt x="1711" y="9"/>
                </a:lnTo>
                <a:lnTo>
                  <a:pt x="1711" y="3"/>
                </a:lnTo>
                <a:lnTo>
                  <a:pt x="1719" y="3"/>
                </a:lnTo>
                <a:lnTo>
                  <a:pt x="1730" y="5"/>
                </a:lnTo>
                <a:close/>
                <a:moveTo>
                  <a:pt x="1788" y="11"/>
                </a:moveTo>
                <a:lnTo>
                  <a:pt x="1786" y="17"/>
                </a:lnTo>
                <a:lnTo>
                  <a:pt x="1780" y="15"/>
                </a:lnTo>
                <a:lnTo>
                  <a:pt x="1767" y="15"/>
                </a:lnTo>
                <a:lnTo>
                  <a:pt x="1769" y="9"/>
                </a:lnTo>
                <a:lnTo>
                  <a:pt x="1780" y="9"/>
                </a:lnTo>
                <a:lnTo>
                  <a:pt x="1788" y="11"/>
                </a:lnTo>
                <a:close/>
                <a:moveTo>
                  <a:pt x="1843" y="19"/>
                </a:moveTo>
                <a:lnTo>
                  <a:pt x="1843" y="25"/>
                </a:lnTo>
                <a:lnTo>
                  <a:pt x="1840" y="25"/>
                </a:lnTo>
                <a:lnTo>
                  <a:pt x="1824" y="21"/>
                </a:lnTo>
                <a:lnTo>
                  <a:pt x="1824" y="15"/>
                </a:lnTo>
                <a:lnTo>
                  <a:pt x="1841" y="19"/>
                </a:lnTo>
                <a:lnTo>
                  <a:pt x="1843" y="19"/>
                </a:lnTo>
                <a:close/>
                <a:moveTo>
                  <a:pt x="1901" y="28"/>
                </a:moveTo>
                <a:lnTo>
                  <a:pt x="1899" y="34"/>
                </a:lnTo>
                <a:lnTo>
                  <a:pt x="1899" y="34"/>
                </a:lnTo>
                <a:lnTo>
                  <a:pt x="1882" y="30"/>
                </a:lnTo>
                <a:lnTo>
                  <a:pt x="1882" y="25"/>
                </a:lnTo>
                <a:lnTo>
                  <a:pt x="1901" y="28"/>
                </a:lnTo>
                <a:lnTo>
                  <a:pt x="1901" y="28"/>
                </a:lnTo>
                <a:close/>
                <a:moveTo>
                  <a:pt x="1957" y="40"/>
                </a:moveTo>
                <a:lnTo>
                  <a:pt x="1957" y="46"/>
                </a:lnTo>
                <a:lnTo>
                  <a:pt x="1937" y="42"/>
                </a:lnTo>
                <a:lnTo>
                  <a:pt x="1937" y="42"/>
                </a:lnTo>
                <a:lnTo>
                  <a:pt x="1939" y="36"/>
                </a:lnTo>
                <a:lnTo>
                  <a:pt x="1939" y="36"/>
                </a:lnTo>
                <a:lnTo>
                  <a:pt x="1957" y="40"/>
                </a:lnTo>
                <a:close/>
                <a:moveTo>
                  <a:pt x="2012" y="55"/>
                </a:moveTo>
                <a:lnTo>
                  <a:pt x="2012" y="61"/>
                </a:lnTo>
                <a:lnTo>
                  <a:pt x="1997" y="55"/>
                </a:lnTo>
                <a:lnTo>
                  <a:pt x="1993" y="55"/>
                </a:lnTo>
                <a:lnTo>
                  <a:pt x="1995" y="49"/>
                </a:lnTo>
                <a:lnTo>
                  <a:pt x="1997" y="51"/>
                </a:lnTo>
                <a:lnTo>
                  <a:pt x="2012" y="55"/>
                </a:lnTo>
                <a:close/>
                <a:moveTo>
                  <a:pt x="2068" y="71"/>
                </a:moveTo>
                <a:lnTo>
                  <a:pt x="2066" y="76"/>
                </a:lnTo>
                <a:lnTo>
                  <a:pt x="2053" y="73"/>
                </a:lnTo>
                <a:lnTo>
                  <a:pt x="2049" y="71"/>
                </a:lnTo>
                <a:lnTo>
                  <a:pt x="2051" y="65"/>
                </a:lnTo>
                <a:lnTo>
                  <a:pt x="2054" y="67"/>
                </a:lnTo>
                <a:lnTo>
                  <a:pt x="2068" y="71"/>
                </a:lnTo>
                <a:close/>
                <a:moveTo>
                  <a:pt x="2123" y="90"/>
                </a:moveTo>
                <a:lnTo>
                  <a:pt x="2122" y="94"/>
                </a:lnTo>
                <a:lnTo>
                  <a:pt x="2110" y="90"/>
                </a:lnTo>
                <a:lnTo>
                  <a:pt x="2102" y="88"/>
                </a:lnTo>
                <a:lnTo>
                  <a:pt x="2104" y="82"/>
                </a:lnTo>
                <a:lnTo>
                  <a:pt x="2110" y="84"/>
                </a:lnTo>
                <a:lnTo>
                  <a:pt x="2123" y="90"/>
                </a:lnTo>
                <a:close/>
                <a:moveTo>
                  <a:pt x="2177" y="109"/>
                </a:moveTo>
                <a:lnTo>
                  <a:pt x="2175" y="115"/>
                </a:lnTo>
                <a:lnTo>
                  <a:pt x="2164" y="111"/>
                </a:lnTo>
                <a:lnTo>
                  <a:pt x="2158" y="107"/>
                </a:lnTo>
                <a:lnTo>
                  <a:pt x="2160" y="101"/>
                </a:lnTo>
                <a:lnTo>
                  <a:pt x="2166" y="105"/>
                </a:lnTo>
                <a:lnTo>
                  <a:pt x="2177" y="109"/>
                </a:lnTo>
                <a:close/>
                <a:moveTo>
                  <a:pt x="2231" y="132"/>
                </a:moveTo>
                <a:lnTo>
                  <a:pt x="2229" y="136"/>
                </a:lnTo>
                <a:lnTo>
                  <a:pt x="2218" y="132"/>
                </a:lnTo>
                <a:lnTo>
                  <a:pt x="2210" y="128"/>
                </a:lnTo>
                <a:lnTo>
                  <a:pt x="2214" y="124"/>
                </a:lnTo>
                <a:lnTo>
                  <a:pt x="2221" y="126"/>
                </a:lnTo>
                <a:lnTo>
                  <a:pt x="2231" y="132"/>
                </a:lnTo>
                <a:close/>
                <a:moveTo>
                  <a:pt x="2283" y="155"/>
                </a:moveTo>
                <a:lnTo>
                  <a:pt x="2281" y="161"/>
                </a:lnTo>
                <a:lnTo>
                  <a:pt x="2271" y="157"/>
                </a:lnTo>
                <a:lnTo>
                  <a:pt x="2264" y="153"/>
                </a:lnTo>
                <a:lnTo>
                  <a:pt x="2265" y="147"/>
                </a:lnTo>
                <a:lnTo>
                  <a:pt x="2273" y="151"/>
                </a:lnTo>
                <a:lnTo>
                  <a:pt x="2283" y="155"/>
                </a:lnTo>
                <a:close/>
                <a:moveTo>
                  <a:pt x="2335" y="182"/>
                </a:moveTo>
                <a:lnTo>
                  <a:pt x="2333" y="186"/>
                </a:lnTo>
                <a:lnTo>
                  <a:pt x="2323" y="182"/>
                </a:lnTo>
                <a:lnTo>
                  <a:pt x="2315" y="178"/>
                </a:lnTo>
                <a:lnTo>
                  <a:pt x="2317" y="172"/>
                </a:lnTo>
                <a:lnTo>
                  <a:pt x="2327" y="176"/>
                </a:lnTo>
                <a:lnTo>
                  <a:pt x="2335" y="182"/>
                </a:lnTo>
                <a:close/>
                <a:moveTo>
                  <a:pt x="2384" y="209"/>
                </a:moveTo>
                <a:lnTo>
                  <a:pt x="2383" y="214"/>
                </a:lnTo>
                <a:lnTo>
                  <a:pt x="2375" y="209"/>
                </a:lnTo>
                <a:lnTo>
                  <a:pt x="2365" y="205"/>
                </a:lnTo>
                <a:lnTo>
                  <a:pt x="2369" y="199"/>
                </a:lnTo>
                <a:lnTo>
                  <a:pt x="2377" y="205"/>
                </a:lnTo>
                <a:lnTo>
                  <a:pt x="2384" y="209"/>
                </a:lnTo>
                <a:close/>
                <a:moveTo>
                  <a:pt x="2434" y="238"/>
                </a:moveTo>
                <a:lnTo>
                  <a:pt x="2430" y="243"/>
                </a:lnTo>
                <a:lnTo>
                  <a:pt x="2425" y="239"/>
                </a:lnTo>
                <a:lnTo>
                  <a:pt x="2415" y="234"/>
                </a:lnTo>
                <a:lnTo>
                  <a:pt x="2419" y="228"/>
                </a:lnTo>
                <a:lnTo>
                  <a:pt x="2427" y="234"/>
                </a:lnTo>
                <a:lnTo>
                  <a:pt x="2434" y="238"/>
                </a:lnTo>
                <a:close/>
                <a:moveTo>
                  <a:pt x="2482" y="270"/>
                </a:moveTo>
                <a:lnTo>
                  <a:pt x="2480" y="274"/>
                </a:lnTo>
                <a:lnTo>
                  <a:pt x="2473" y="270"/>
                </a:lnTo>
                <a:lnTo>
                  <a:pt x="2463" y="264"/>
                </a:lnTo>
                <a:lnTo>
                  <a:pt x="2467" y="259"/>
                </a:lnTo>
                <a:lnTo>
                  <a:pt x="2477" y="264"/>
                </a:lnTo>
                <a:lnTo>
                  <a:pt x="2482" y="270"/>
                </a:lnTo>
                <a:close/>
                <a:moveTo>
                  <a:pt x="2530" y="303"/>
                </a:moveTo>
                <a:lnTo>
                  <a:pt x="2526" y="308"/>
                </a:lnTo>
                <a:lnTo>
                  <a:pt x="2519" y="303"/>
                </a:lnTo>
                <a:lnTo>
                  <a:pt x="2511" y="297"/>
                </a:lnTo>
                <a:lnTo>
                  <a:pt x="2515" y="291"/>
                </a:lnTo>
                <a:lnTo>
                  <a:pt x="2523" y="297"/>
                </a:lnTo>
                <a:lnTo>
                  <a:pt x="2530" y="303"/>
                </a:lnTo>
                <a:close/>
                <a:moveTo>
                  <a:pt x="2576" y="337"/>
                </a:moveTo>
                <a:lnTo>
                  <a:pt x="2572" y="343"/>
                </a:lnTo>
                <a:lnTo>
                  <a:pt x="2565" y="337"/>
                </a:lnTo>
                <a:lnTo>
                  <a:pt x="2557" y="330"/>
                </a:lnTo>
                <a:lnTo>
                  <a:pt x="2561" y="326"/>
                </a:lnTo>
                <a:lnTo>
                  <a:pt x="2569" y="332"/>
                </a:lnTo>
                <a:lnTo>
                  <a:pt x="2576" y="337"/>
                </a:lnTo>
                <a:close/>
                <a:moveTo>
                  <a:pt x="2620" y="374"/>
                </a:moveTo>
                <a:lnTo>
                  <a:pt x="2617" y="378"/>
                </a:lnTo>
                <a:lnTo>
                  <a:pt x="2611" y="372"/>
                </a:lnTo>
                <a:lnTo>
                  <a:pt x="2603" y="366"/>
                </a:lnTo>
                <a:lnTo>
                  <a:pt x="2605" y="362"/>
                </a:lnTo>
                <a:lnTo>
                  <a:pt x="2615" y="368"/>
                </a:lnTo>
                <a:lnTo>
                  <a:pt x="2620" y="374"/>
                </a:lnTo>
                <a:close/>
                <a:moveTo>
                  <a:pt x="2665" y="412"/>
                </a:moveTo>
                <a:lnTo>
                  <a:pt x="2661" y="416"/>
                </a:lnTo>
                <a:lnTo>
                  <a:pt x="2653" y="410"/>
                </a:lnTo>
                <a:lnTo>
                  <a:pt x="2645" y="404"/>
                </a:lnTo>
                <a:lnTo>
                  <a:pt x="2649" y="399"/>
                </a:lnTo>
                <a:lnTo>
                  <a:pt x="2657" y="406"/>
                </a:lnTo>
                <a:lnTo>
                  <a:pt x="2665" y="412"/>
                </a:lnTo>
                <a:close/>
                <a:moveTo>
                  <a:pt x="2707" y="452"/>
                </a:moveTo>
                <a:lnTo>
                  <a:pt x="2703" y="456"/>
                </a:lnTo>
                <a:lnTo>
                  <a:pt x="2695" y="449"/>
                </a:lnTo>
                <a:lnTo>
                  <a:pt x="2688" y="443"/>
                </a:lnTo>
                <a:lnTo>
                  <a:pt x="2691" y="439"/>
                </a:lnTo>
                <a:lnTo>
                  <a:pt x="2699" y="445"/>
                </a:lnTo>
                <a:lnTo>
                  <a:pt x="2707" y="452"/>
                </a:lnTo>
                <a:close/>
                <a:moveTo>
                  <a:pt x="2747" y="493"/>
                </a:moveTo>
                <a:lnTo>
                  <a:pt x="2743" y="497"/>
                </a:lnTo>
                <a:lnTo>
                  <a:pt x="2736" y="489"/>
                </a:lnTo>
                <a:lnTo>
                  <a:pt x="2730" y="483"/>
                </a:lnTo>
                <a:lnTo>
                  <a:pt x="2734" y="479"/>
                </a:lnTo>
                <a:lnTo>
                  <a:pt x="2739" y="485"/>
                </a:lnTo>
                <a:lnTo>
                  <a:pt x="2747" y="493"/>
                </a:lnTo>
                <a:close/>
                <a:moveTo>
                  <a:pt x="2785" y="535"/>
                </a:moveTo>
                <a:lnTo>
                  <a:pt x="2782" y="539"/>
                </a:lnTo>
                <a:lnTo>
                  <a:pt x="2774" y="531"/>
                </a:lnTo>
                <a:lnTo>
                  <a:pt x="2768" y="525"/>
                </a:lnTo>
                <a:lnTo>
                  <a:pt x="2772" y="521"/>
                </a:lnTo>
                <a:lnTo>
                  <a:pt x="2780" y="527"/>
                </a:lnTo>
                <a:lnTo>
                  <a:pt x="2785" y="535"/>
                </a:lnTo>
                <a:close/>
                <a:moveTo>
                  <a:pt x="2824" y="579"/>
                </a:moveTo>
                <a:lnTo>
                  <a:pt x="2818" y="583"/>
                </a:lnTo>
                <a:lnTo>
                  <a:pt x="2812" y="575"/>
                </a:lnTo>
                <a:lnTo>
                  <a:pt x="2807" y="568"/>
                </a:lnTo>
                <a:lnTo>
                  <a:pt x="2810" y="564"/>
                </a:lnTo>
                <a:lnTo>
                  <a:pt x="2816" y="571"/>
                </a:lnTo>
                <a:lnTo>
                  <a:pt x="2824" y="579"/>
                </a:lnTo>
                <a:close/>
                <a:moveTo>
                  <a:pt x="2858" y="623"/>
                </a:moveTo>
                <a:lnTo>
                  <a:pt x="2854" y="627"/>
                </a:lnTo>
                <a:lnTo>
                  <a:pt x="2849" y="619"/>
                </a:lnTo>
                <a:lnTo>
                  <a:pt x="2843" y="612"/>
                </a:lnTo>
                <a:lnTo>
                  <a:pt x="2847" y="608"/>
                </a:lnTo>
                <a:lnTo>
                  <a:pt x="2853" y="615"/>
                </a:lnTo>
                <a:lnTo>
                  <a:pt x="2858" y="623"/>
                </a:lnTo>
                <a:close/>
                <a:moveTo>
                  <a:pt x="2893" y="671"/>
                </a:moveTo>
                <a:lnTo>
                  <a:pt x="2889" y="673"/>
                </a:lnTo>
                <a:lnTo>
                  <a:pt x="2883" y="665"/>
                </a:lnTo>
                <a:lnTo>
                  <a:pt x="2878" y="658"/>
                </a:lnTo>
                <a:lnTo>
                  <a:pt x="2881" y="654"/>
                </a:lnTo>
                <a:lnTo>
                  <a:pt x="2887" y="662"/>
                </a:lnTo>
                <a:lnTo>
                  <a:pt x="2893" y="671"/>
                </a:lnTo>
                <a:close/>
                <a:moveTo>
                  <a:pt x="2925" y="717"/>
                </a:moveTo>
                <a:lnTo>
                  <a:pt x="2922" y="721"/>
                </a:lnTo>
                <a:lnTo>
                  <a:pt x="2916" y="711"/>
                </a:lnTo>
                <a:lnTo>
                  <a:pt x="2910" y="706"/>
                </a:lnTo>
                <a:lnTo>
                  <a:pt x="2916" y="702"/>
                </a:lnTo>
                <a:lnTo>
                  <a:pt x="2920" y="709"/>
                </a:lnTo>
                <a:lnTo>
                  <a:pt x="2925" y="717"/>
                </a:lnTo>
                <a:close/>
                <a:moveTo>
                  <a:pt x="2956" y="767"/>
                </a:moveTo>
                <a:lnTo>
                  <a:pt x="2952" y="769"/>
                </a:lnTo>
                <a:lnTo>
                  <a:pt x="2947" y="759"/>
                </a:lnTo>
                <a:lnTo>
                  <a:pt x="2941" y="754"/>
                </a:lnTo>
                <a:lnTo>
                  <a:pt x="2947" y="750"/>
                </a:lnTo>
                <a:lnTo>
                  <a:pt x="2950" y="757"/>
                </a:lnTo>
                <a:lnTo>
                  <a:pt x="2956" y="767"/>
                </a:lnTo>
                <a:close/>
                <a:moveTo>
                  <a:pt x="2985" y="817"/>
                </a:moveTo>
                <a:lnTo>
                  <a:pt x="2981" y="819"/>
                </a:lnTo>
                <a:lnTo>
                  <a:pt x="2975" y="809"/>
                </a:lnTo>
                <a:lnTo>
                  <a:pt x="2972" y="803"/>
                </a:lnTo>
                <a:lnTo>
                  <a:pt x="2975" y="800"/>
                </a:lnTo>
                <a:lnTo>
                  <a:pt x="2981" y="807"/>
                </a:lnTo>
                <a:lnTo>
                  <a:pt x="2985" y="817"/>
                </a:lnTo>
                <a:close/>
                <a:moveTo>
                  <a:pt x="3014" y="867"/>
                </a:moveTo>
                <a:lnTo>
                  <a:pt x="3008" y="871"/>
                </a:lnTo>
                <a:lnTo>
                  <a:pt x="3002" y="861"/>
                </a:lnTo>
                <a:lnTo>
                  <a:pt x="2998" y="853"/>
                </a:lnTo>
                <a:lnTo>
                  <a:pt x="3004" y="850"/>
                </a:lnTo>
                <a:lnTo>
                  <a:pt x="3008" y="857"/>
                </a:lnTo>
                <a:lnTo>
                  <a:pt x="3014" y="867"/>
                </a:lnTo>
                <a:close/>
                <a:moveTo>
                  <a:pt x="3039" y="919"/>
                </a:moveTo>
                <a:lnTo>
                  <a:pt x="3033" y="922"/>
                </a:lnTo>
                <a:lnTo>
                  <a:pt x="3029" y="911"/>
                </a:lnTo>
                <a:lnTo>
                  <a:pt x="3025" y="903"/>
                </a:lnTo>
                <a:lnTo>
                  <a:pt x="3029" y="901"/>
                </a:lnTo>
                <a:lnTo>
                  <a:pt x="3033" y="909"/>
                </a:lnTo>
                <a:lnTo>
                  <a:pt x="3039" y="919"/>
                </a:lnTo>
                <a:close/>
                <a:moveTo>
                  <a:pt x="3062" y="972"/>
                </a:moveTo>
                <a:lnTo>
                  <a:pt x="3056" y="974"/>
                </a:lnTo>
                <a:lnTo>
                  <a:pt x="3052" y="965"/>
                </a:lnTo>
                <a:lnTo>
                  <a:pt x="3048" y="957"/>
                </a:lnTo>
                <a:lnTo>
                  <a:pt x="3054" y="953"/>
                </a:lnTo>
                <a:lnTo>
                  <a:pt x="3058" y="963"/>
                </a:lnTo>
                <a:lnTo>
                  <a:pt x="3062" y="972"/>
                </a:lnTo>
                <a:close/>
                <a:moveTo>
                  <a:pt x="3083" y="1026"/>
                </a:moveTo>
                <a:lnTo>
                  <a:pt x="3077" y="1028"/>
                </a:lnTo>
                <a:lnTo>
                  <a:pt x="3075" y="1018"/>
                </a:lnTo>
                <a:lnTo>
                  <a:pt x="3071" y="1009"/>
                </a:lnTo>
                <a:lnTo>
                  <a:pt x="3077" y="1007"/>
                </a:lnTo>
                <a:lnTo>
                  <a:pt x="3079" y="1016"/>
                </a:lnTo>
                <a:lnTo>
                  <a:pt x="3083" y="1026"/>
                </a:lnTo>
                <a:close/>
                <a:moveTo>
                  <a:pt x="3102" y="1080"/>
                </a:moveTo>
                <a:lnTo>
                  <a:pt x="3098" y="1082"/>
                </a:lnTo>
                <a:lnTo>
                  <a:pt x="3094" y="1072"/>
                </a:lnTo>
                <a:lnTo>
                  <a:pt x="3090" y="1063"/>
                </a:lnTo>
                <a:lnTo>
                  <a:pt x="3096" y="1061"/>
                </a:lnTo>
                <a:lnTo>
                  <a:pt x="3100" y="1070"/>
                </a:lnTo>
                <a:lnTo>
                  <a:pt x="3102" y="1080"/>
                </a:lnTo>
                <a:close/>
                <a:moveTo>
                  <a:pt x="3121" y="1133"/>
                </a:moveTo>
                <a:lnTo>
                  <a:pt x="3115" y="1135"/>
                </a:lnTo>
                <a:lnTo>
                  <a:pt x="3112" y="1128"/>
                </a:lnTo>
                <a:lnTo>
                  <a:pt x="3110" y="1118"/>
                </a:lnTo>
                <a:lnTo>
                  <a:pt x="3115" y="1116"/>
                </a:lnTo>
                <a:lnTo>
                  <a:pt x="3117" y="1126"/>
                </a:lnTo>
                <a:lnTo>
                  <a:pt x="3121" y="1133"/>
                </a:lnTo>
                <a:close/>
                <a:moveTo>
                  <a:pt x="3137" y="1189"/>
                </a:moveTo>
                <a:lnTo>
                  <a:pt x="3131" y="1191"/>
                </a:lnTo>
                <a:lnTo>
                  <a:pt x="3129" y="1183"/>
                </a:lnTo>
                <a:lnTo>
                  <a:pt x="3125" y="1172"/>
                </a:lnTo>
                <a:lnTo>
                  <a:pt x="3131" y="1172"/>
                </a:lnTo>
                <a:lnTo>
                  <a:pt x="3135" y="1181"/>
                </a:lnTo>
                <a:lnTo>
                  <a:pt x="3137" y="1189"/>
                </a:lnTo>
                <a:close/>
                <a:moveTo>
                  <a:pt x="3150" y="1247"/>
                </a:moveTo>
                <a:lnTo>
                  <a:pt x="3144" y="1247"/>
                </a:lnTo>
                <a:lnTo>
                  <a:pt x="3142" y="1241"/>
                </a:lnTo>
                <a:lnTo>
                  <a:pt x="3140" y="1229"/>
                </a:lnTo>
                <a:lnTo>
                  <a:pt x="3146" y="1228"/>
                </a:lnTo>
                <a:lnTo>
                  <a:pt x="3148" y="1239"/>
                </a:lnTo>
                <a:lnTo>
                  <a:pt x="3150" y="1247"/>
                </a:lnTo>
                <a:close/>
                <a:moveTo>
                  <a:pt x="3161" y="1302"/>
                </a:moveTo>
                <a:lnTo>
                  <a:pt x="3156" y="1304"/>
                </a:lnTo>
                <a:lnTo>
                  <a:pt x="3154" y="1298"/>
                </a:lnTo>
                <a:lnTo>
                  <a:pt x="3152" y="1285"/>
                </a:lnTo>
                <a:lnTo>
                  <a:pt x="3158" y="1283"/>
                </a:lnTo>
                <a:lnTo>
                  <a:pt x="3160" y="1297"/>
                </a:lnTo>
                <a:lnTo>
                  <a:pt x="3161" y="1302"/>
                </a:lnTo>
                <a:close/>
                <a:moveTo>
                  <a:pt x="3171" y="1360"/>
                </a:moveTo>
                <a:lnTo>
                  <a:pt x="3165" y="1360"/>
                </a:lnTo>
                <a:lnTo>
                  <a:pt x="3163" y="1356"/>
                </a:lnTo>
                <a:lnTo>
                  <a:pt x="3161" y="1341"/>
                </a:lnTo>
                <a:lnTo>
                  <a:pt x="3167" y="1341"/>
                </a:lnTo>
                <a:lnTo>
                  <a:pt x="3169" y="1356"/>
                </a:lnTo>
                <a:lnTo>
                  <a:pt x="3171" y="1360"/>
                </a:lnTo>
                <a:close/>
                <a:moveTo>
                  <a:pt x="3179" y="1416"/>
                </a:moveTo>
                <a:lnTo>
                  <a:pt x="3173" y="1417"/>
                </a:lnTo>
                <a:lnTo>
                  <a:pt x="3171" y="1416"/>
                </a:lnTo>
                <a:lnTo>
                  <a:pt x="3169" y="1398"/>
                </a:lnTo>
                <a:lnTo>
                  <a:pt x="3175" y="1398"/>
                </a:lnTo>
                <a:lnTo>
                  <a:pt x="3177" y="1416"/>
                </a:lnTo>
                <a:lnTo>
                  <a:pt x="3179" y="1416"/>
                </a:lnTo>
                <a:close/>
                <a:moveTo>
                  <a:pt x="3183" y="1473"/>
                </a:moveTo>
                <a:lnTo>
                  <a:pt x="3177" y="1475"/>
                </a:lnTo>
                <a:lnTo>
                  <a:pt x="3177" y="1456"/>
                </a:lnTo>
                <a:lnTo>
                  <a:pt x="3175" y="1456"/>
                </a:lnTo>
                <a:lnTo>
                  <a:pt x="3181" y="1454"/>
                </a:lnTo>
                <a:lnTo>
                  <a:pt x="3183" y="1456"/>
                </a:lnTo>
                <a:lnTo>
                  <a:pt x="3183" y="1473"/>
                </a:lnTo>
                <a:close/>
                <a:moveTo>
                  <a:pt x="3186" y="1531"/>
                </a:moveTo>
                <a:lnTo>
                  <a:pt x="3181" y="1533"/>
                </a:lnTo>
                <a:lnTo>
                  <a:pt x="3181" y="1515"/>
                </a:lnTo>
                <a:lnTo>
                  <a:pt x="3181" y="1513"/>
                </a:lnTo>
                <a:lnTo>
                  <a:pt x="3186" y="1511"/>
                </a:lnTo>
                <a:lnTo>
                  <a:pt x="3186" y="1515"/>
                </a:lnTo>
                <a:lnTo>
                  <a:pt x="3186" y="1531"/>
                </a:lnTo>
                <a:close/>
                <a:moveTo>
                  <a:pt x="3188" y="1588"/>
                </a:moveTo>
                <a:lnTo>
                  <a:pt x="3183" y="1588"/>
                </a:lnTo>
                <a:lnTo>
                  <a:pt x="3181" y="1577"/>
                </a:lnTo>
                <a:lnTo>
                  <a:pt x="3181" y="1569"/>
                </a:lnTo>
                <a:lnTo>
                  <a:pt x="3186" y="1569"/>
                </a:lnTo>
                <a:lnTo>
                  <a:pt x="3188" y="1577"/>
                </a:lnTo>
                <a:lnTo>
                  <a:pt x="3188" y="1588"/>
                </a:lnTo>
                <a:close/>
                <a:moveTo>
                  <a:pt x="3186" y="1646"/>
                </a:moveTo>
                <a:lnTo>
                  <a:pt x="3181" y="1646"/>
                </a:lnTo>
                <a:lnTo>
                  <a:pt x="3181" y="1636"/>
                </a:lnTo>
                <a:lnTo>
                  <a:pt x="3181" y="1627"/>
                </a:lnTo>
                <a:lnTo>
                  <a:pt x="3186" y="1627"/>
                </a:lnTo>
                <a:lnTo>
                  <a:pt x="3186" y="1638"/>
                </a:lnTo>
                <a:lnTo>
                  <a:pt x="3186" y="1646"/>
                </a:lnTo>
                <a:close/>
                <a:moveTo>
                  <a:pt x="3183" y="1703"/>
                </a:moveTo>
                <a:lnTo>
                  <a:pt x="3177" y="1703"/>
                </a:lnTo>
                <a:lnTo>
                  <a:pt x="3179" y="1699"/>
                </a:lnTo>
                <a:lnTo>
                  <a:pt x="3179" y="1684"/>
                </a:lnTo>
                <a:lnTo>
                  <a:pt x="3184" y="1684"/>
                </a:lnTo>
                <a:lnTo>
                  <a:pt x="3184" y="1699"/>
                </a:lnTo>
                <a:lnTo>
                  <a:pt x="3183" y="1703"/>
                </a:lnTo>
                <a:close/>
                <a:moveTo>
                  <a:pt x="3179" y="1761"/>
                </a:moveTo>
                <a:lnTo>
                  <a:pt x="3173" y="1761"/>
                </a:lnTo>
                <a:lnTo>
                  <a:pt x="3173" y="1759"/>
                </a:lnTo>
                <a:lnTo>
                  <a:pt x="3175" y="1742"/>
                </a:lnTo>
                <a:lnTo>
                  <a:pt x="3181" y="1742"/>
                </a:lnTo>
                <a:lnTo>
                  <a:pt x="3179" y="1761"/>
                </a:lnTo>
                <a:lnTo>
                  <a:pt x="3179" y="1761"/>
                </a:lnTo>
                <a:close/>
                <a:moveTo>
                  <a:pt x="3171" y="1818"/>
                </a:moveTo>
                <a:lnTo>
                  <a:pt x="3165" y="1818"/>
                </a:lnTo>
                <a:lnTo>
                  <a:pt x="3169" y="1799"/>
                </a:lnTo>
                <a:lnTo>
                  <a:pt x="3169" y="1799"/>
                </a:lnTo>
                <a:lnTo>
                  <a:pt x="3175" y="1799"/>
                </a:lnTo>
                <a:lnTo>
                  <a:pt x="3173" y="1801"/>
                </a:lnTo>
                <a:lnTo>
                  <a:pt x="3171" y="1818"/>
                </a:lnTo>
                <a:close/>
                <a:moveTo>
                  <a:pt x="3161" y="1876"/>
                </a:moveTo>
                <a:lnTo>
                  <a:pt x="3156" y="1874"/>
                </a:lnTo>
                <a:lnTo>
                  <a:pt x="3160" y="1859"/>
                </a:lnTo>
                <a:lnTo>
                  <a:pt x="3160" y="1857"/>
                </a:lnTo>
                <a:lnTo>
                  <a:pt x="3165" y="1857"/>
                </a:lnTo>
                <a:lnTo>
                  <a:pt x="3165" y="1861"/>
                </a:lnTo>
                <a:lnTo>
                  <a:pt x="3161" y="1876"/>
                </a:lnTo>
                <a:close/>
                <a:moveTo>
                  <a:pt x="3152" y="1932"/>
                </a:moveTo>
                <a:lnTo>
                  <a:pt x="3146" y="1932"/>
                </a:lnTo>
                <a:lnTo>
                  <a:pt x="3148" y="1918"/>
                </a:lnTo>
                <a:lnTo>
                  <a:pt x="3150" y="1912"/>
                </a:lnTo>
                <a:lnTo>
                  <a:pt x="3156" y="1914"/>
                </a:lnTo>
                <a:lnTo>
                  <a:pt x="3154" y="1920"/>
                </a:lnTo>
                <a:lnTo>
                  <a:pt x="3152" y="1932"/>
                </a:lnTo>
                <a:close/>
                <a:moveTo>
                  <a:pt x="3138" y="1989"/>
                </a:moveTo>
                <a:lnTo>
                  <a:pt x="3133" y="1987"/>
                </a:lnTo>
                <a:lnTo>
                  <a:pt x="3135" y="1978"/>
                </a:lnTo>
                <a:lnTo>
                  <a:pt x="3137" y="1968"/>
                </a:lnTo>
                <a:lnTo>
                  <a:pt x="3142" y="1970"/>
                </a:lnTo>
                <a:lnTo>
                  <a:pt x="3140" y="1978"/>
                </a:lnTo>
                <a:lnTo>
                  <a:pt x="3138" y="1989"/>
                </a:lnTo>
                <a:close/>
                <a:moveTo>
                  <a:pt x="3123" y="2045"/>
                </a:moveTo>
                <a:lnTo>
                  <a:pt x="3117" y="2043"/>
                </a:lnTo>
                <a:lnTo>
                  <a:pt x="3119" y="2033"/>
                </a:lnTo>
                <a:lnTo>
                  <a:pt x="3123" y="2024"/>
                </a:lnTo>
                <a:lnTo>
                  <a:pt x="3129" y="2026"/>
                </a:lnTo>
                <a:lnTo>
                  <a:pt x="3125" y="2035"/>
                </a:lnTo>
                <a:lnTo>
                  <a:pt x="3123" y="2045"/>
                </a:lnTo>
                <a:close/>
                <a:moveTo>
                  <a:pt x="3106" y="2099"/>
                </a:moveTo>
                <a:lnTo>
                  <a:pt x="3100" y="2097"/>
                </a:lnTo>
                <a:lnTo>
                  <a:pt x="3102" y="2091"/>
                </a:lnTo>
                <a:lnTo>
                  <a:pt x="3106" y="2079"/>
                </a:lnTo>
                <a:lnTo>
                  <a:pt x="3112" y="2081"/>
                </a:lnTo>
                <a:lnTo>
                  <a:pt x="3108" y="2093"/>
                </a:lnTo>
                <a:lnTo>
                  <a:pt x="3106" y="2099"/>
                </a:lnTo>
                <a:close/>
                <a:moveTo>
                  <a:pt x="3087" y="2154"/>
                </a:moveTo>
                <a:lnTo>
                  <a:pt x="3081" y="2152"/>
                </a:lnTo>
                <a:lnTo>
                  <a:pt x="3083" y="2147"/>
                </a:lnTo>
                <a:lnTo>
                  <a:pt x="3087" y="2133"/>
                </a:lnTo>
                <a:lnTo>
                  <a:pt x="3092" y="2135"/>
                </a:lnTo>
                <a:lnTo>
                  <a:pt x="3089" y="2148"/>
                </a:lnTo>
                <a:lnTo>
                  <a:pt x="3087" y="2154"/>
                </a:lnTo>
                <a:close/>
                <a:moveTo>
                  <a:pt x="3066" y="2208"/>
                </a:moveTo>
                <a:lnTo>
                  <a:pt x="3060" y="2204"/>
                </a:lnTo>
                <a:lnTo>
                  <a:pt x="3062" y="2200"/>
                </a:lnTo>
                <a:lnTo>
                  <a:pt x="3067" y="2187"/>
                </a:lnTo>
                <a:lnTo>
                  <a:pt x="3071" y="2189"/>
                </a:lnTo>
                <a:lnTo>
                  <a:pt x="3067" y="2202"/>
                </a:lnTo>
                <a:lnTo>
                  <a:pt x="3066" y="2208"/>
                </a:lnTo>
                <a:close/>
                <a:moveTo>
                  <a:pt x="3043" y="2260"/>
                </a:moveTo>
                <a:lnTo>
                  <a:pt x="3037" y="2258"/>
                </a:lnTo>
                <a:lnTo>
                  <a:pt x="3039" y="2254"/>
                </a:lnTo>
                <a:lnTo>
                  <a:pt x="3044" y="2241"/>
                </a:lnTo>
                <a:lnTo>
                  <a:pt x="3050" y="2242"/>
                </a:lnTo>
                <a:lnTo>
                  <a:pt x="3043" y="2256"/>
                </a:lnTo>
                <a:lnTo>
                  <a:pt x="3043" y="2260"/>
                </a:lnTo>
                <a:close/>
                <a:moveTo>
                  <a:pt x="3018" y="2312"/>
                </a:moveTo>
                <a:lnTo>
                  <a:pt x="3012" y="2310"/>
                </a:lnTo>
                <a:lnTo>
                  <a:pt x="3014" y="2306"/>
                </a:lnTo>
                <a:lnTo>
                  <a:pt x="3019" y="2292"/>
                </a:lnTo>
                <a:lnTo>
                  <a:pt x="3025" y="2294"/>
                </a:lnTo>
                <a:lnTo>
                  <a:pt x="3018" y="2310"/>
                </a:lnTo>
                <a:lnTo>
                  <a:pt x="3018" y="2312"/>
                </a:lnTo>
                <a:close/>
                <a:moveTo>
                  <a:pt x="2989" y="2363"/>
                </a:moveTo>
                <a:lnTo>
                  <a:pt x="2985" y="2359"/>
                </a:lnTo>
                <a:lnTo>
                  <a:pt x="2987" y="2358"/>
                </a:lnTo>
                <a:lnTo>
                  <a:pt x="2995" y="2344"/>
                </a:lnTo>
                <a:lnTo>
                  <a:pt x="2998" y="2346"/>
                </a:lnTo>
                <a:lnTo>
                  <a:pt x="2991" y="2359"/>
                </a:lnTo>
                <a:lnTo>
                  <a:pt x="2989" y="2363"/>
                </a:lnTo>
                <a:close/>
                <a:moveTo>
                  <a:pt x="2960" y="2413"/>
                </a:moveTo>
                <a:lnTo>
                  <a:pt x="2956" y="2409"/>
                </a:lnTo>
                <a:lnTo>
                  <a:pt x="2958" y="2407"/>
                </a:lnTo>
                <a:lnTo>
                  <a:pt x="2966" y="2394"/>
                </a:lnTo>
                <a:lnTo>
                  <a:pt x="2972" y="2396"/>
                </a:lnTo>
                <a:lnTo>
                  <a:pt x="2962" y="2411"/>
                </a:lnTo>
                <a:lnTo>
                  <a:pt x="2960" y="2413"/>
                </a:lnTo>
                <a:close/>
                <a:moveTo>
                  <a:pt x="2931" y="2461"/>
                </a:moveTo>
                <a:lnTo>
                  <a:pt x="2925" y="2459"/>
                </a:lnTo>
                <a:lnTo>
                  <a:pt x="2927" y="2457"/>
                </a:lnTo>
                <a:lnTo>
                  <a:pt x="2935" y="2442"/>
                </a:lnTo>
                <a:lnTo>
                  <a:pt x="2941" y="2446"/>
                </a:lnTo>
                <a:lnTo>
                  <a:pt x="2931" y="2459"/>
                </a:lnTo>
                <a:lnTo>
                  <a:pt x="2931" y="2461"/>
                </a:lnTo>
                <a:close/>
                <a:moveTo>
                  <a:pt x="2899" y="2509"/>
                </a:moveTo>
                <a:lnTo>
                  <a:pt x="2893" y="2505"/>
                </a:lnTo>
                <a:lnTo>
                  <a:pt x="2895" y="2503"/>
                </a:lnTo>
                <a:lnTo>
                  <a:pt x="2904" y="2490"/>
                </a:lnTo>
                <a:lnTo>
                  <a:pt x="2908" y="2494"/>
                </a:lnTo>
                <a:lnTo>
                  <a:pt x="2899" y="2507"/>
                </a:lnTo>
                <a:lnTo>
                  <a:pt x="2899" y="2509"/>
                </a:lnTo>
                <a:close/>
                <a:moveTo>
                  <a:pt x="2864" y="2555"/>
                </a:moveTo>
                <a:lnTo>
                  <a:pt x="2860" y="2553"/>
                </a:lnTo>
                <a:lnTo>
                  <a:pt x="2860" y="2551"/>
                </a:lnTo>
                <a:lnTo>
                  <a:pt x="2872" y="2538"/>
                </a:lnTo>
                <a:lnTo>
                  <a:pt x="2876" y="2540"/>
                </a:lnTo>
                <a:lnTo>
                  <a:pt x="2866" y="2553"/>
                </a:lnTo>
                <a:lnTo>
                  <a:pt x="2864" y="2555"/>
                </a:lnTo>
                <a:close/>
                <a:moveTo>
                  <a:pt x="2828" y="2601"/>
                </a:moveTo>
                <a:lnTo>
                  <a:pt x="2824" y="2597"/>
                </a:lnTo>
                <a:lnTo>
                  <a:pt x="2826" y="2595"/>
                </a:lnTo>
                <a:lnTo>
                  <a:pt x="2835" y="2582"/>
                </a:lnTo>
                <a:lnTo>
                  <a:pt x="2841" y="2586"/>
                </a:lnTo>
                <a:lnTo>
                  <a:pt x="2830" y="2599"/>
                </a:lnTo>
                <a:lnTo>
                  <a:pt x="2828" y="2601"/>
                </a:lnTo>
                <a:close/>
                <a:moveTo>
                  <a:pt x="2791" y="2645"/>
                </a:moveTo>
                <a:lnTo>
                  <a:pt x="2787" y="2642"/>
                </a:lnTo>
                <a:lnTo>
                  <a:pt x="2789" y="2640"/>
                </a:lnTo>
                <a:lnTo>
                  <a:pt x="2799" y="2626"/>
                </a:lnTo>
                <a:lnTo>
                  <a:pt x="2805" y="2630"/>
                </a:lnTo>
                <a:lnTo>
                  <a:pt x="2793" y="2643"/>
                </a:lnTo>
                <a:lnTo>
                  <a:pt x="2791" y="2645"/>
                </a:lnTo>
                <a:close/>
                <a:moveTo>
                  <a:pt x="2753" y="2688"/>
                </a:moveTo>
                <a:lnTo>
                  <a:pt x="2747" y="2684"/>
                </a:lnTo>
                <a:lnTo>
                  <a:pt x="2751" y="2682"/>
                </a:lnTo>
                <a:lnTo>
                  <a:pt x="2760" y="2670"/>
                </a:lnTo>
                <a:lnTo>
                  <a:pt x="2766" y="2674"/>
                </a:lnTo>
                <a:lnTo>
                  <a:pt x="2755" y="2686"/>
                </a:lnTo>
                <a:lnTo>
                  <a:pt x="2753" y="2688"/>
                </a:lnTo>
                <a:close/>
                <a:moveTo>
                  <a:pt x="2713" y="2730"/>
                </a:moveTo>
                <a:lnTo>
                  <a:pt x="2709" y="2724"/>
                </a:lnTo>
                <a:lnTo>
                  <a:pt x="2711" y="2722"/>
                </a:lnTo>
                <a:lnTo>
                  <a:pt x="2722" y="2711"/>
                </a:lnTo>
                <a:lnTo>
                  <a:pt x="2726" y="2716"/>
                </a:lnTo>
                <a:lnTo>
                  <a:pt x="2714" y="2726"/>
                </a:lnTo>
                <a:lnTo>
                  <a:pt x="2713" y="2730"/>
                </a:lnTo>
                <a:close/>
                <a:moveTo>
                  <a:pt x="2670" y="2768"/>
                </a:moveTo>
                <a:lnTo>
                  <a:pt x="2666" y="2764"/>
                </a:lnTo>
                <a:lnTo>
                  <a:pt x="2668" y="2762"/>
                </a:lnTo>
                <a:lnTo>
                  <a:pt x="2680" y="2751"/>
                </a:lnTo>
                <a:lnTo>
                  <a:pt x="2684" y="2755"/>
                </a:lnTo>
                <a:lnTo>
                  <a:pt x="2672" y="2766"/>
                </a:lnTo>
                <a:lnTo>
                  <a:pt x="2670" y="2768"/>
                </a:lnTo>
                <a:close/>
                <a:moveTo>
                  <a:pt x="2626" y="2807"/>
                </a:moveTo>
                <a:lnTo>
                  <a:pt x="2622" y="2803"/>
                </a:lnTo>
                <a:lnTo>
                  <a:pt x="2626" y="2801"/>
                </a:lnTo>
                <a:lnTo>
                  <a:pt x="2638" y="2789"/>
                </a:lnTo>
                <a:lnTo>
                  <a:pt x="2642" y="2795"/>
                </a:lnTo>
                <a:lnTo>
                  <a:pt x="2630" y="2805"/>
                </a:lnTo>
                <a:lnTo>
                  <a:pt x="2626" y="2807"/>
                </a:lnTo>
                <a:close/>
                <a:moveTo>
                  <a:pt x="2582" y="2843"/>
                </a:moveTo>
                <a:lnTo>
                  <a:pt x="2578" y="2839"/>
                </a:lnTo>
                <a:lnTo>
                  <a:pt x="2582" y="2837"/>
                </a:lnTo>
                <a:lnTo>
                  <a:pt x="2594" y="2828"/>
                </a:lnTo>
                <a:lnTo>
                  <a:pt x="2597" y="2831"/>
                </a:lnTo>
                <a:lnTo>
                  <a:pt x="2586" y="2841"/>
                </a:lnTo>
                <a:lnTo>
                  <a:pt x="2582" y="2843"/>
                </a:lnTo>
                <a:close/>
                <a:moveTo>
                  <a:pt x="2536" y="2878"/>
                </a:moveTo>
                <a:lnTo>
                  <a:pt x="2532" y="2874"/>
                </a:lnTo>
                <a:lnTo>
                  <a:pt x="2536" y="2872"/>
                </a:lnTo>
                <a:lnTo>
                  <a:pt x="2548" y="2862"/>
                </a:lnTo>
                <a:lnTo>
                  <a:pt x="2551" y="2866"/>
                </a:lnTo>
                <a:lnTo>
                  <a:pt x="2540" y="2876"/>
                </a:lnTo>
                <a:lnTo>
                  <a:pt x="2536" y="2878"/>
                </a:lnTo>
                <a:close/>
                <a:moveTo>
                  <a:pt x="2490" y="2912"/>
                </a:moveTo>
                <a:lnTo>
                  <a:pt x="2486" y="2906"/>
                </a:lnTo>
                <a:lnTo>
                  <a:pt x="2490" y="2904"/>
                </a:lnTo>
                <a:lnTo>
                  <a:pt x="2501" y="2897"/>
                </a:lnTo>
                <a:lnTo>
                  <a:pt x="2505" y="2901"/>
                </a:lnTo>
                <a:lnTo>
                  <a:pt x="2494" y="2910"/>
                </a:lnTo>
                <a:lnTo>
                  <a:pt x="2490" y="2912"/>
                </a:lnTo>
                <a:close/>
                <a:moveTo>
                  <a:pt x="2442" y="2943"/>
                </a:moveTo>
                <a:lnTo>
                  <a:pt x="2438" y="2939"/>
                </a:lnTo>
                <a:lnTo>
                  <a:pt x="2442" y="2935"/>
                </a:lnTo>
                <a:lnTo>
                  <a:pt x="2453" y="2927"/>
                </a:lnTo>
                <a:lnTo>
                  <a:pt x="2457" y="2933"/>
                </a:lnTo>
                <a:lnTo>
                  <a:pt x="2446" y="2941"/>
                </a:lnTo>
                <a:lnTo>
                  <a:pt x="2442" y="2943"/>
                </a:lnTo>
                <a:close/>
                <a:moveTo>
                  <a:pt x="2392" y="2973"/>
                </a:moveTo>
                <a:lnTo>
                  <a:pt x="2388" y="2968"/>
                </a:lnTo>
                <a:lnTo>
                  <a:pt x="2392" y="2966"/>
                </a:lnTo>
                <a:lnTo>
                  <a:pt x="2406" y="2958"/>
                </a:lnTo>
                <a:lnTo>
                  <a:pt x="2407" y="2964"/>
                </a:lnTo>
                <a:lnTo>
                  <a:pt x="2396" y="2972"/>
                </a:lnTo>
                <a:lnTo>
                  <a:pt x="2392" y="2973"/>
                </a:lnTo>
                <a:close/>
                <a:moveTo>
                  <a:pt x="2342" y="3000"/>
                </a:moveTo>
                <a:lnTo>
                  <a:pt x="2338" y="2996"/>
                </a:lnTo>
                <a:lnTo>
                  <a:pt x="2342" y="2995"/>
                </a:lnTo>
                <a:lnTo>
                  <a:pt x="2356" y="2987"/>
                </a:lnTo>
                <a:lnTo>
                  <a:pt x="2358" y="2993"/>
                </a:lnTo>
                <a:lnTo>
                  <a:pt x="2346" y="2998"/>
                </a:lnTo>
                <a:lnTo>
                  <a:pt x="2342" y="3000"/>
                </a:lnTo>
                <a:close/>
                <a:moveTo>
                  <a:pt x="2290" y="3027"/>
                </a:moveTo>
                <a:lnTo>
                  <a:pt x="2287" y="3021"/>
                </a:lnTo>
                <a:lnTo>
                  <a:pt x="2292" y="3019"/>
                </a:lnTo>
                <a:lnTo>
                  <a:pt x="2304" y="3014"/>
                </a:lnTo>
                <a:lnTo>
                  <a:pt x="2308" y="3019"/>
                </a:lnTo>
                <a:lnTo>
                  <a:pt x="2294" y="3025"/>
                </a:lnTo>
                <a:lnTo>
                  <a:pt x="2290" y="3027"/>
                </a:lnTo>
                <a:close/>
                <a:moveTo>
                  <a:pt x="2239" y="3052"/>
                </a:moveTo>
                <a:lnTo>
                  <a:pt x="2235" y="3046"/>
                </a:lnTo>
                <a:lnTo>
                  <a:pt x="2239" y="3044"/>
                </a:lnTo>
                <a:lnTo>
                  <a:pt x="2252" y="3039"/>
                </a:lnTo>
                <a:lnTo>
                  <a:pt x="2256" y="3044"/>
                </a:lnTo>
                <a:lnTo>
                  <a:pt x="2242" y="3050"/>
                </a:lnTo>
                <a:lnTo>
                  <a:pt x="2239" y="3052"/>
                </a:lnTo>
                <a:close/>
                <a:moveTo>
                  <a:pt x="2185" y="3073"/>
                </a:moveTo>
                <a:lnTo>
                  <a:pt x="2183" y="3069"/>
                </a:lnTo>
                <a:lnTo>
                  <a:pt x="2187" y="3067"/>
                </a:lnTo>
                <a:lnTo>
                  <a:pt x="2200" y="3062"/>
                </a:lnTo>
                <a:lnTo>
                  <a:pt x="2202" y="3067"/>
                </a:lnTo>
                <a:lnTo>
                  <a:pt x="2189" y="3073"/>
                </a:lnTo>
                <a:lnTo>
                  <a:pt x="2185" y="3073"/>
                </a:lnTo>
                <a:close/>
                <a:moveTo>
                  <a:pt x="2131" y="3094"/>
                </a:moveTo>
                <a:lnTo>
                  <a:pt x="2129" y="3089"/>
                </a:lnTo>
                <a:lnTo>
                  <a:pt x="2133" y="3089"/>
                </a:lnTo>
                <a:lnTo>
                  <a:pt x="2147" y="3083"/>
                </a:lnTo>
                <a:lnTo>
                  <a:pt x="2148" y="3089"/>
                </a:lnTo>
                <a:lnTo>
                  <a:pt x="2135" y="3092"/>
                </a:lnTo>
                <a:lnTo>
                  <a:pt x="2131" y="3094"/>
                </a:lnTo>
                <a:close/>
                <a:moveTo>
                  <a:pt x="2076" y="3113"/>
                </a:moveTo>
                <a:lnTo>
                  <a:pt x="2074" y="3108"/>
                </a:lnTo>
                <a:lnTo>
                  <a:pt x="2077" y="3106"/>
                </a:lnTo>
                <a:lnTo>
                  <a:pt x="2093" y="3102"/>
                </a:lnTo>
                <a:lnTo>
                  <a:pt x="2095" y="3108"/>
                </a:lnTo>
                <a:lnTo>
                  <a:pt x="2079" y="3112"/>
                </a:lnTo>
                <a:lnTo>
                  <a:pt x="2076" y="3113"/>
                </a:lnTo>
                <a:close/>
                <a:moveTo>
                  <a:pt x="2022" y="3129"/>
                </a:moveTo>
                <a:lnTo>
                  <a:pt x="2020" y="3123"/>
                </a:lnTo>
                <a:lnTo>
                  <a:pt x="2022" y="3123"/>
                </a:lnTo>
                <a:lnTo>
                  <a:pt x="2037" y="3119"/>
                </a:lnTo>
                <a:lnTo>
                  <a:pt x="2039" y="3125"/>
                </a:lnTo>
                <a:lnTo>
                  <a:pt x="2024" y="3129"/>
                </a:lnTo>
                <a:lnTo>
                  <a:pt x="2022" y="3129"/>
                </a:lnTo>
                <a:close/>
                <a:moveTo>
                  <a:pt x="1964" y="3144"/>
                </a:moveTo>
                <a:lnTo>
                  <a:pt x="1964" y="3138"/>
                </a:lnTo>
                <a:lnTo>
                  <a:pt x="1964" y="3138"/>
                </a:lnTo>
                <a:lnTo>
                  <a:pt x="1982" y="3133"/>
                </a:lnTo>
                <a:lnTo>
                  <a:pt x="1983" y="3138"/>
                </a:lnTo>
                <a:lnTo>
                  <a:pt x="1966" y="3144"/>
                </a:lnTo>
                <a:lnTo>
                  <a:pt x="1964" y="3144"/>
                </a:lnTo>
                <a:close/>
                <a:moveTo>
                  <a:pt x="1909" y="3156"/>
                </a:moveTo>
                <a:lnTo>
                  <a:pt x="1907" y="3150"/>
                </a:lnTo>
                <a:lnTo>
                  <a:pt x="1926" y="3146"/>
                </a:lnTo>
                <a:lnTo>
                  <a:pt x="1928" y="3152"/>
                </a:lnTo>
                <a:lnTo>
                  <a:pt x="1909" y="3156"/>
                </a:lnTo>
                <a:close/>
                <a:moveTo>
                  <a:pt x="1853" y="3167"/>
                </a:moveTo>
                <a:lnTo>
                  <a:pt x="1851" y="3161"/>
                </a:lnTo>
                <a:lnTo>
                  <a:pt x="1868" y="3158"/>
                </a:lnTo>
                <a:lnTo>
                  <a:pt x="1870" y="3158"/>
                </a:lnTo>
                <a:lnTo>
                  <a:pt x="1870" y="3163"/>
                </a:lnTo>
                <a:lnTo>
                  <a:pt x="1870" y="3163"/>
                </a:lnTo>
                <a:lnTo>
                  <a:pt x="1853" y="3167"/>
                </a:lnTo>
                <a:close/>
                <a:moveTo>
                  <a:pt x="1795" y="3175"/>
                </a:moveTo>
                <a:lnTo>
                  <a:pt x="1793" y="3169"/>
                </a:lnTo>
                <a:lnTo>
                  <a:pt x="1811" y="3167"/>
                </a:lnTo>
                <a:lnTo>
                  <a:pt x="1813" y="3167"/>
                </a:lnTo>
                <a:lnTo>
                  <a:pt x="1815" y="3173"/>
                </a:lnTo>
                <a:lnTo>
                  <a:pt x="1811" y="3173"/>
                </a:lnTo>
                <a:lnTo>
                  <a:pt x="1795" y="3175"/>
                </a:lnTo>
                <a:close/>
                <a:moveTo>
                  <a:pt x="1738" y="3181"/>
                </a:moveTo>
                <a:lnTo>
                  <a:pt x="1738" y="3175"/>
                </a:lnTo>
                <a:lnTo>
                  <a:pt x="1751" y="3175"/>
                </a:lnTo>
                <a:lnTo>
                  <a:pt x="1757" y="3173"/>
                </a:lnTo>
                <a:lnTo>
                  <a:pt x="1757" y="3179"/>
                </a:lnTo>
                <a:lnTo>
                  <a:pt x="1751" y="3181"/>
                </a:lnTo>
                <a:lnTo>
                  <a:pt x="1738" y="3181"/>
                </a:lnTo>
                <a:close/>
                <a:moveTo>
                  <a:pt x="1680" y="3184"/>
                </a:moveTo>
                <a:lnTo>
                  <a:pt x="1680" y="3179"/>
                </a:lnTo>
                <a:lnTo>
                  <a:pt x="1690" y="3179"/>
                </a:lnTo>
                <a:lnTo>
                  <a:pt x="1699" y="3179"/>
                </a:lnTo>
                <a:lnTo>
                  <a:pt x="1699" y="3184"/>
                </a:lnTo>
                <a:lnTo>
                  <a:pt x="1692" y="3184"/>
                </a:lnTo>
                <a:lnTo>
                  <a:pt x="1680" y="3184"/>
                </a:lnTo>
                <a:close/>
                <a:moveTo>
                  <a:pt x="1623" y="3186"/>
                </a:moveTo>
                <a:lnTo>
                  <a:pt x="1623" y="3181"/>
                </a:lnTo>
                <a:lnTo>
                  <a:pt x="1630" y="3181"/>
                </a:lnTo>
                <a:lnTo>
                  <a:pt x="1642" y="3181"/>
                </a:lnTo>
                <a:lnTo>
                  <a:pt x="1642" y="3186"/>
                </a:lnTo>
                <a:lnTo>
                  <a:pt x="1630" y="3186"/>
                </a:lnTo>
                <a:lnTo>
                  <a:pt x="1623" y="3186"/>
                </a:lnTo>
                <a:close/>
                <a:moveTo>
                  <a:pt x="1565" y="3186"/>
                </a:moveTo>
                <a:lnTo>
                  <a:pt x="1565" y="3181"/>
                </a:lnTo>
                <a:lnTo>
                  <a:pt x="1569" y="3181"/>
                </a:lnTo>
                <a:lnTo>
                  <a:pt x="1584" y="3183"/>
                </a:lnTo>
                <a:lnTo>
                  <a:pt x="1584" y="3188"/>
                </a:lnTo>
                <a:lnTo>
                  <a:pt x="1569" y="3186"/>
                </a:lnTo>
                <a:lnTo>
                  <a:pt x="1565" y="3186"/>
                </a:lnTo>
                <a:close/>
                <a:moveTo>
                  <a:pt x="1508" y="3184"/>
                </a:moveTo>
                <a:lnTo>
                  <a:pt x="1508" y="3179"/>
                </a:lnTo>
                <a:lnTo>
                  <a:pt x="1527" y="3181"/>
                </a:lnTo>
                <a:lnTo>
                  <a:pt x="1527" y="3186"/>
                </a:lnTo>
                <a:lnTo>
                  <a:pt x="1508" y="3184"/>
                </a:lnTo>
                <a:close/>
                <a:moveTo>
                  <a:pt x="1508" y="3184"/>
                </a:moveTo>
                <a:lnTo>
                  <a:pt x="1508" y="3179"/>
                </a:lnTo>
                <a:lnTo>
                  <a:pt x="1508" y="3179"/>
                </a:lnTo>
                <a:lnTo>
                  <a:pt x="1508" y="3184"/>
                </a:lnTo>
                <a:lnTo>
                  <a:pt x="1508" y="3184"/>
                </a:lnTo>
                <a:close/>
                <a:moveTo>
                  <a:pt x="1450" y="3181"/>
                </a:moveTo>
                <a:lnTo>
                  <a:pt x="1450" y="3175"/>
                </a:lnTo>
                <a:lnTo>
                  <a:pt x="1467" y="3177"/>
                </a:lnTo>
                <a:lnTo>
                  <a:pt x="1469" y="3177"/>
                </a:lnTo>
                <a:lnTo>
                  <a:pt x="1469" y="3183"/>
                </a:lnTo>
                <a:lnTo>
                  <a:pt x="1467" y="3183"/>
                </a:lnTo>
                <a:lnTo>
                  <a:pt x="1450" y="3181"/>
                </a:lnTo>
                <a:close/>
                <a:moveTo>
                  <a:pt x="1393" y="3175"/>
                </a:moveTo>
                <a:lnTo>
                  <a:pt x="1393" y="3169"/>
                </a:lnTo>
                <a:lnTo>
                  <a:pt x="1406" y="3171"/>
                </a:lnTo>
                <a:lnTo>
                  <a:pt x="1412" y="3171"/>
                </a:lnTo>
                <a:lnTo>
                  <a:pt x="1412" y="3177"/>
                </a:lnTo>
                <a:lnTo>
                  <a:pt x="1406" y="3177"/>
                </a:lnTo>
                <a:lnTo>
                  <a:pt x="1393" y="3175"/>
                </a:lnTo>
                <a:close/>
                <a:moveTo>
                  <a:pt x="1335" y="3167"/>
                </a:moveTo>
                <a:lnTo>
                  <a:pt x="1337" y="3161"/>
                </a:lnTo>
                <a:lnTo>
                  <a:pt x="1346" y="3163"/>
                </a:lnTo>
                <a:lnTo>
                  <a:pt x="1356" y="3163"/>
                </a:lnTo>
                <a:lnTo>
                  <a:pt x="1354" y="3169"/>
                </a:lnTo>
                <a:lnTo>
                  <a:pt x="1345" y="3169"/>
                </a:lnTo>
                <a:lnTo>
                  <a:pt x="1335" y="3167"/>
                </a:lnTo>
                <a:close/>
                <a:moveTo>
                  <a:pt x="1279" y="3156"/>
                </a:moveTo>
                <a:lnTo>
                  <a:pt x="1279" y="3150"/>
                </a:lnTo>
                <a:lnTo>
                  <a:pt x="1287" y="3152"/>
                </a:lnTo>
                <a:lnTo>
                  <a:pt x="1298" y="3154"/>
                </a:lnTo>
                <a:lnTo>
                  <a:pt x="1297" y="3160"/>
                </a:lnTo>
                <a:lnTo>
                  <a:pt x="1285" y="3158"/>
                </a:lnTo>
                <a:lnTo>
                  <a:pt x="1279" y="3156"/>
                </a:lnTo>
                <a:close/>
                <a:moveTo>
                  <a:pt x="1222" y="3144"/>
                </a:moveTo>
                <a:lnTo>
                  <a:pt x="1224" y="3138"/>
                </a:lnTo>
                <a:lnTo>
                  <a:pt x="1229" y="3140"/>
                </a:lnTo>
                <a:lnTo>
                  <a:pt x="1243" y="3142"/>
                </a:lnTo>
                <a:lnTo>
                  <a:pt x="1241" y="3148"/>
                </a:lnTo>
                <a:lnTo>
                  <a:pt x="1228" y="3146"/>
                </a:lnTo>
                <a:lnTo>
                  <a:pt x="1222" y="3144"/>
                </a:lnTo>
                <a:close/>
                <a:moveTo>
                  <a:pt x="1166" y="3129"/>
                </a:moveTo>
                <a:lnTo>
                  <a:pt x="1168" y="3123"/>
                </a:lnTo>
                <a:lnTo>
                  <a:pt x="1172" y="3125"/>
                </a:lnTo>
                <a:lnTo>
                  <a:pt x="1187" y="3129"/>
                </a:lnTo>
                <a:lnTo>
                  <a:pt x="1185" y="3135"/>
                </a:lnTo>
                <a:lnTo>
                  <a:pt x="1170" y="3131"/>
                </a:lnTo>
                <a:lnTo>
                  <a:pt x="1166" y="3129"/>
                </a:lnTo>
                <a:close/>
                <a:moveTo>
                  <a:pt x="1110" y="3113"/>
                </a:moveTo>
                <a:lnTo>
                  <a:pt x="1112" y="3108"/>
                </a:lnTo>
                <a:lnTo>
                  <a:pt x="1114" y="3108"/>
                </a:lnTo>
                <a:lnTo>
                  <a:pt x="1132" y="3113"/>
                </a:lnTo>
                <a:lnTo>
                  <a:pt x="1130" y="3119"/>
                </a:lnTo>
                <a:lnTo>
                  <a:pt x="1112" y="3113"/>
                </a:lnTo>
                <a:lnTo>
                  <a:pt x="1110" y="3113"/>
                </a:lnTo>
                <a:close/>
                <a:moveTo>
                  <a:pt x="1057" y="3094"/>
                </a:moveTo>
                <a:lnTo>
                  <a:pt x="1059" y="3089"/>
                </a:lnTo>
                <a:lnTo>
                  <a:pt x="1059" y="3089"/>
                </a:lnTo>
                <a:lnTo>
                  <a:pt x="1076" y="3096"/>
                </a:lnTo>
                <a:lnTo>
                  <a:pt x="1074" y="3102"/>
                </a:lnTo>
                <a:lnTo>
                  <a:pt x="1057" y="3094"/>
                </a:lnTo>
                <a:lnTo>
                  <a:pt x="1057" y="3094"/>
                </a:lnTo>
                <a:close/>
                <a:moveTo>
                  <a:pt x="1003" y="3075"/>
                </a:moveTo>
                <a:lnTo>
                  <a:pt x="1005" y="3069"/>
                </a:lnTo>
                <a:lnTo>
                  <a:pt x="1022" y="3075"/>
                </a:lnTo>
                <a:lnTo>
                  <a:pt x="1022" y="3077"/>
                </a:lnTo>
                <a:lnTo>
                  <a:pt x="1020" y="3081"/>
                </a:lnTo>
                <a:lnTo>
                  <a:pt x="1020" y="3081"/>
                </a:lnTo>
                <a:lnTo>
                  <a:pt x="1003" y="3075"/>
                </a:lnTo>
                <a:close/>
                <a:moveTo>
                  <a:pt x="949" y="3052"/>
                </a:moveTo>
                <a:lnTo>
                  <a:pt x="951" y="3046"/>
                </a:lnTo>
                <a:lnTo>
                  <a:pt x="968" y="3054"/>
                </a:lnTo>
                <a:lnTo>
                  <a:pt x="968" y="3054"/>
                </a:lnTo>
                <a:lnTo>
                  <a:pt x="967" y="3060"/>
                </a:lnTo>
                <a:lnTo>
                  <a:pt x="965" y="3060"/>
                </a:lnTo>
                <a:lnTo>
                  <a:pt x="949" y="3052"/>
                </a:lnTo>
                <a:close/>
                <a:moveTo>
                  <a:pt x="898" y="3027"/>
                </a:moveTo>
                <a:lnTo>
                  <a:pt x="899" y="3023"/>
                </a:lnTo>
                <a:lnTo>
                  <a:pt x="915" y="3029"/>
                </a:lnTo>
                <a:lnTo>
                  <a:pt x="917" y="3031"/>
                </a:lnTo>
                <a:lnTo>
                  <a:pt x="915" y="3037"/>
                </a:lnTo>
                <a:lnTo>
                  <a:pt x="913" y="3035"/>
                </a:lnTo>
                <a:lnTo>
                  <a:pt x="898" y="3027"/>
                </a:lnTo>
                <a:close/>
                <a:moveTo>
                  <a:pt x="846" y="3002"/>
                </a:moveTo>
                <a:lnTo>
                  <a:pt x="848" y="2996"/>
                </a:lnTo>
                <a:lnTo>
                  <a:pt x="863" y="3004"/>
                </a:lnTo>
                <a:lnTo>
                  <a:pt x="865" y="3006"/>
                </a:lnTo>
                <a:lnTo>
                  <a:pt x="863" y="3010"/>
                </a:lnTo>
                <a:lnTo>
                  <a:pt x="859" y="3010"/>
                </a:lnTo>
                <a:lnTo>
                  <a:pt x="846" y="3002"/>
                </a:lnTo>
                <a:close/>
                <a:moveTo>
                  <a:pt x="796" y="2973"/>
                </a:moveTo>
                <a:lnTo>
                  <a:pt x="798" y="2970"/>
                </a:lnTo>
                <a:lnTo>
                  <a:pt x="811" y="2977"/>
                </a:lnTo>
                <a:lnTo>
                  <a:pt x="815" y="2979"/>
                </a:lnTo>
                <a:lnTo>
                  <a:pt x="811" y="2983"/>
                </a:lnTo>
                <a:lnTo>
                  <a:pt x="809" y="2981"/>
                </a:lnTo>
                <a:lnTo>
                  <a:pt x="796" y="2973"/>
                </a:lnTo>
                <a:close/>
                <a:moveTo>
                  <a:pt x="746" y="2945"/>
                </a:moveTo>
                <a:lnTo>
                  <a:pt x="750" y="2939"/>
                </a:lnTo>
                <a:lnTo>
                  <a:pt x="761" y="2947"/>
                </a:lnTo>
                <a:lnTo>
                  <a:pt x="765" y="2948"/>
                </a:lnTo>
                <a:lnTo>
                  <a:pt x="763" y="2954"/>
                </a:lnTo>
                <a:lnTo>
                  <a:pt x="759" y="2952"/>
                </a:lnTo>
                <a:lnTo>
                  <a:pt x="746" y="2945"/>
                </a:lnTo>
                <a:close/>
                <a:moveTo>
                  <a:pt x="698" y="2912"/>
                </a:moveTo>
                <a:lnTo>
                  <a:pt x="702" y="2908"/>
                </a:lnTo>
                <a:lnTo>
                  <a:pt x="713" y="2916"/>
                </a:lnTo>
                <a:lnTo>
                  <a:pt x="717" y="2918"/>
                </a:lnTo>
                <a:lnTo>
                  <a:pt x="713" y="2924"/>
                </a:lnTo>
                <a:lnTo>
                  <a:pt x="711" y="2922"/>
                </a:lnTo>
                <a:lnTo>
                  <a:pt x="698" y="2912"/>
                </a:lnTo>
                <a:close/>
                <a:moveTo>
                  <a:pt x="650" y="2879"/>
                </a:moveTo>
                <a:lnTo>
                  <a:pt x="654" y="2874"/>
                </a:lnTo>
                <a:lnTo>
                  <a:pt x="667" y="2883"/>
                </a:lnTo>
                <a:lnTo>
                  <a:pt x="669" y="2885"/>
                </a:lnTo>
                <a:lnTo>
                  <a:pt x="665" y="2891"/>
                </a:lnTo>
                <a:lnTo>
                  <a:pt x="663" y="2889"/>
                </a:lnTo>
                <a:lnTo>
                  <a:pt x="650" y="2879"/>
                </a:lnTo>
                <a:close/>
                <a:moveTo>
                  <a:pt x="604" y="2845"/>
                </a:moveTo>
                <a:lnTo>
                  <a:pt x="608" y="2839"/>
                </a:lnTo>
                <a:lnTo>
                  <a:pt x="621" y="2849"/>
                </a:lnTo>
                <a:lnTo>
                  <a:pt x="623" y="2851"/>
                </a:lnTo>
                <a:lnTo>
                  <a:pt x="619" y="2856"/>
                </a:lnTo>
                <a:lnTo>
                  <a:pt x="617" y="2854"/>
                </a:lnTo>
                <a:lnTo>
                  <a:pt x="604" y="2845"/>
                </a:lnTo>
                <a:close/>
                <a:moveTo>
                  <a:pt x="560" y="2808"/>
                </a:moveTo>
                <a:lnTo>
                  <a:pt x="564" y="2803"/>
                </a:lnTo>
                <a:lnTo>
                  <a:pt x="575" y="2814"/>
                </a:lnTo>
                <a:lnTo>
                  <a:pt x="579" y="2816"/>
                </a:lnTo>
                <a:lnTo>
                  <a:pt x="575" y="2820"/>
                </a:lnTo>
                <a:lnTo>
                  <a:pt x="571" y="2818"/>
                </a:lnTo>
                <a:lnTo>
                  <a:pt x="560" y="2808"/>
                </a:lnTo>
                <a:close/>
                <a:moveTo>
                  <a:pt x="518" y="2770"/>
                </a:moveTo>
                <a:lnTo>
                  <a:pt x="521" y="2764"/>
                </a:lnTo>
                <a:lnTo>
                  <a:pt x="533" y="2776"/>
                </a:lnTo>
                <a:lnTo>
                  <a:pt x="535" y="2778"/>
                </a:lnTo>
                <a:lnTo>
                  <a:pt x="531" y="2782"/>
                </a:lnTo>
                <a:lnTo>
                  <a:pt x="529" y="2780"/>
                </a:lnTo>
                <a:lnTo>
                  <a:pt x="518" y="2770"/>
                </a:lnTo>
                <a:close/>
                <a:moveTo>
                  <a:pt x="475" y="2730"/>
                </a:moveTo>
                <a:lnTo>
                  <a:pt x="479" y="2726"/>
                </a:lnTo>
                <a:lnTo>
                  <a:pt x="491" y="2737"/>
                </a:lnTo>
                <a:lnTo>
                  <a:pt x="493" y="2739"/>
                </a:lnTo>
                <a:lnTo>
                  <a:pt x="489" y="2743"/>
                </a:lnTo>
                <a:lnTo>
                  <a:pt x="487" y="2741"/>
                </a:lnTo>
                <a:lnTo>
                  <a:pt x="475" y="2730"/>
                </a:lnTo>
                <a:close/>
                <a:moveTo>
                  <a:pt x="435" y="2689"/>
                </a:moveTo>
                <a:lnTo>
                  <a:pt x="439" y="2684"/>
                </a:lnTo>
                <a:lnTo>
                  <a:pt x="450" y="2697"/>
                </a:lnTo>
                <a:lnTo>
                  <a:pt x="452" y="2699"/>
                </a:lnTo>
                <a:lnTo>
                  <a:pt x="449" y="2703"/>
                </a:lnTo>
                <a:lnTo>
                  <a:pt x="447" y="2701"/>
                </a:lnTo>
                <a:lnTo>
                  <a:pt x="435" y="2689"/>
                </a:lnTo>
                <a:close/>
                <a:moveTo>
                  <a:pt x="397" y="2645"/>
                </a:moveTo>
                <a:lnTo>
                  <a:pt x="401" y="2642"/>
                </a:lnTo>
                <a:lnTo>
                  <a:pt x="412" y="2655"/>
                </a:lnTo>
                <a:lnTo>
                  <a:pt x="412" y="2657"/>
                </a:lnTo>
                <a:lnTo>
                  <a:pt x="408" y="2661"/>
                </a:lnTo>
                <a:lnTo>
                  <a:pt x="406" y="2659"/>
                </a:lnTo>
                <a:lnTo>
                  <a:pt x="397" y="2645"/>
                </a:lnTo>
                <a:close/>
                <a:moveTo>
                  <a:pt x="358" y="2601"/>
                </a:moveTo>
                <a:lnTo>
                  <a:pt x="362" y="2599"/>
                </a:lnTo>
                <a:lnTo>
                  <a:pt x="374" y="2611"/>
                </a:lnTo>
                <a:lnTo>
                  <a:pt x="376" y="2613"/>
                </a:lnTo>
                <a:lnTo>
                  <a:pt x="372" y="2617"/>
                </a:lnTo>
                <a:lnTo>
                  <a:pt x="370" y="2615"/>
                </a:lnTo>
                <a:lnTo>
                  <a:pt x="358" y="2601"/>
                </a:lnTo>
                <a:close/>
                <a:moveTo>
                  <a:pt x="324" y="2557"/>
                </a:moveTo>
                <a:lnTo>
                  <a:pt x="328" y="2553"/>
                </a:lnTo>
                <a:lnTo>
                  <a:pt x="337" y="2567"/>
                </a:lnTo>
                <a:lnTo>
                  <a:pt x="339" y="2569"/>
                </a:lnTo>
                <a:lnTo>
                  <a:pt x="335" y="2572"/>
                </a:lnTo>
                <a:lnTo>
                  <a:pt x="333" y="2571"/>
                </a:lnTo>
                <a:lnTo>
                  <a:pt x="324" y="2557"/>
                </a:lnTo>
                <a:close/>
                <a:moveTo>
                  <a:pt x="289" y="2511"/>
                </a:moveTo>
                <a:lnTo>
                  <a:pt x="293" y="2507"/>
                </a:lnTo>
                <a:lnTo>
                  <a:pt x="303" y="2521"/>
                </a:lnTo>
                <a:lnTo>
                  <a:pt x="305" y="2523"/>
                </a:lnTo>
                <a:lnTo>
                  <a:pt x="301" y="2526"/>
                </a:lnTo>
                <a:lnTo>
                  <a:pt x="299" y="2524"/>
                </a:lnTo>
                <a:lnTo>
                  <a:pt x="289" y="2511"/>
                </a:lnTo>
                <a:close/>
                <a:moveTo>
                  <a:pt x="257" y="2463"/>
                </a:moveTo>
                <a:lnTo>
                  <a:pt x="261" y="2459"/>
                </a:lnTo>
                <a:lnTo>
                  <a:pt x="270" y="2475"/>
                </a:lnTo>
                <a:lnTo>
                  <a:pt x="272" y="2475"/>
                </a:lnTo>
                <a:lnTo>
                  <a:pt x="266" y="2478"/>
                </a:lnTo>
                <a:lnTo>
                  <a:pt x="266" y="2477"/>
                </a:lnTo>
                <a:lnTo>
                  <a:pt x="257" y="2463"/>
                </a:lnTo>
                <a:close/>
                <a:moveTo>
                  <a:pt x="226" y="2413"/>
                </a:moveTo>
                <a:lnTo>
                  <a:pt x="232" y="2411"/>
                </a:lnTo>
                <a:lnTo>
                  <a:pt x="239" y="2427"/>
                </a:lnTo>
                <a:lnTo>
                  <a:pt x="241" y="2427"/>
                </a:lnTo>
                <a:lnTo>
                  <a:pt x="236" y="2430"/>
                </a:lnTo>
                <a:lnTo>
                  <a:pt x="236" y="2429"/>
                </a:lnTo>
                <a:lnTo>
                  <a:pt x="226" y="2413"/>
                </a:lnTo>
                <a:close/>
                <a:moveTo>
                  <a:pt x="197" y="2363"/>
                </a:moveTo>
                <a:lnTo>
                  <a:pt x="203" y="2361"/>
                </a:lnTo>
                <a:lnTo>
                  <a:pt x="211" y="2377"/>
                </a:lnTo>
                <a:lnTo>
                  <a:pt x="211" y="2377"/>
                </a:lnTo>
                <a:lnTo>
                  <a:pt x="207" y="2381"/>
                </a:lnTo>
                <a:lnTo>
                  <a:pt x="205" y="2379"/>
                </a:lnTo>
                <a:lnTo>
                  <a:pt x="197" y="2363"/>
                </a:lnTo>
                <a:close/>
                <a:moveTo>
                  <a:pt x="170" y="2313"/>
                </a:moveTo>
                <a:lnTo>
                  <a:pt x="176" y="2310"/>
                </a:lnTo>
                <a:lnTo>
                  <a:pt x="184" y="2327"/>
                </a:lnTo>
                <a:lnTo>
                  <a:pt x="184" y="2327"/>
                </a:lnTo>
                <a:lnTo>
                  <a:pt x="178" y="2331"/>
                </a:lnTo>
                <a:lnTo>
                  <a:pt x="178" y="2329"/>
                </a:lnTo>
                <a:lnTo>
                  <a:pt x="170" y="2313"/>
                </a:lnTo>
                <a:close/>
                <a:moveTo>
                  <a:pt x="145" y="2262"/>
                </a:moveTo>
                <a:lnTo>
                  <a:pt x="151" y="2258"/>
                </a:lnTo>
                <a:lnTo>
                  <a:pt x="157" y="2275"/>
                </a:lnTo>
                <a:lnTo>
                  <a:pt x="159" y="2275"/>
                </a:lnTo>
                <a:lnTo>
                  <a:pt x="153" y="2279"/>
                </a:lnTo>
                <a:lnTo>
                  <a:pt x="153" y="2277"/>
                </a:lnTo>
                <a:lnTo>
                  <a:pt x="145" y="2262"/>
                </a:lnTo>
                <a:close/>
                <a:moveTo>
                  <a:pt x="122" y="2208"/>
                </a:moveTo>
                <a:lnTo>
                  <a:pt x="126" y="2206"/>
                </a:lnTo>
                <a:lnTo>
                  <a:pt x="134" y="2221"/>
                </a:lnTo>
                <a:lnTo>
                  <a:pt x="134" y="2223"/>
                </a:lnTo>
                <a:lnTo>
                  <a:pt x="130" y="2225"/>
                </a:lnTo>
                <a:lnTo>
                  <a:pt x="128" y="2223"/>
                </a:lnTo>
                <a:lnTo>
                  <a:pt x="122" y="2208"/>
                </a:lnTo>
                <a:close/>
                <a:moveTo>
                  <a:pt x="101" y="2154"/>
                </a:moveTo>
                <a:lnTo>
                  <a:pt x="105" y="2152"/>
                </a:lnTo>
                <a:lnTo>
                  <a:pt x="113" y="2168"/>
                </a:lnTo>
                <a:lnTo>
                  <a:pt x="113" y="2170"/>
                </a:lnTo>
                <a:lnTo>
                  <a:pt x="107" y="2173"/>
                </a:lnTo>
                <a:lnTo>
                  <a:pt x="107" y="2170"/>
                </a:lnTo>
                <a:lnTo>
                  <a:pt x="101" y="2154"/>
                </a:lnTo>
                <a:close/>
                <a:moveTo>
                  <a:pt x="80" y="2100"/>
                </a:moveTo>
                <a:lnTo>
                  <a:pt x="86" y="2099"/>
                </a:lnTo>
                <a:lnTo>
                  <a:pt x="92" y="2114"/>
                </a:lnTo>
                <a:lnTo>
                  <a:pt x="94" y="2116"/>
                </a:lnTo>
                <a:lnTo>
                  <a:pt x="88" y="2118"/>
                </a:lnTo>
                <a:lnTo>
                  <a:pt x="86" y="2116"/>
                </a:lnTo>
                <a:lnTo>
                  <a:pt x="80" y="2100"/>
                </a:lnTo>
                <a:close/>
                <a:moveTo>
                  <a:pt x="63" y="2045"/>
                </a:moveTo>
                <a:lnTo>
                  <a:pt x="69" y="2043"/>
                </a:lnTo>
                <a:lnTo>
                  <a:pt x="74" y="2058"/>
                </a:lnTo>
                <a:lnTo>
                  <a:pt x="74" y="2062"/>
                </a:lnTo>
                <a:lnTo>
                  <a:pt x="69" y="2064"/>
                </a:lnTo>
                <a:lnTo>
                  <a:pt x="69" y="2060"/>
                </a:lnTo>
                <a:lnTo>
                  <a:pt x="63" y="2045"/>
                </a:lnTo>
                <a:close/>
                <a:moveTo>
                  <a:pt x="48" y="1989"/>
                </a:moveTo>
                <a:lnTo>
                  <a:pt x="53" y="1989"/>
                </a:lnTo>
                <a:lnTo>
                  <a:pt x="57" y="2003"/>
                </a:lnTo>
                <a:lnTo>
                  <a:pt x="59" y="2006"/>
                </a:lnTo>
                <a:lnTo>
                  <a:pt x="53" y="2008"/>
                </a:lnTo>
                <a:lnTo>
                  <a:pt x="51" y="2005"/>
                </a:lnTo>
                <a:lnTo>
                  <a:pt x="48" y="1989"/>
                </a:lnTo>
                <a:close/>
                <a:moveTo>
                  <a:pt x="36" y="1934"/>
                </a:moveTo>
                <a:lnTo>
                  <a:pt x="40" y="1932"/>
                </a:lnTo>
                <a:lnTo>
                  <a:pt x="44" y="1945"/>
                </a:lnTo>
                <a:lnTo>
                  <a:pt x="46" y="1951"/>
                </a:lnTo>
                <a:lnTo>
                  <a:pt x="40" y="1953"/>
                </a:lnTo>
                <a:lnTo>
                  <a:pt x="38" y="1947"/>
                </a:lnTo>
                <a:lnTo>
                  <a:pt x="36" y="1934"/>
                </a:lnTo>
                <a:close/>
                <a:moveTo>
                  <a:pt x="25" y="1878"/>
                </a:moveTo>
                <a:lnTo>
                  <a:pt x="30" y="1876"/>
                </a:lnTo>
                <a:lnTo>
                  <a:pt x="32" y="1888"/>
                </a:lnTo>
                <a:lnTo>
                  <a:pt x="32" y="1895"/>
                </a:lnTo>
                <a:lnTo>
                  <a:pt x="26" y="1895"/>
                </a:lnTo>
                <a:lnTo>
                  <a:pt x="26" y="1889"/>
                </a:lnTo>
                <a:lnTo>
                  <a:pt x="25" y="1878"/>
                </a:lnTo>
                <a:close/>
                <a:moveTo>
                  <a:pt x="15" y="1820"/>
                </a:moveTo>
                <a:lnTo>
                  <a:pt x="21" y="1818"/>
                </a:lnTo>
                <a:lnTo>
                  <a:pt x="23" y="1830"/>
                </a:lnTo>
                <a:lnTo>
                  <a:pt x="23" y="1838"/>
                </a:lnTo>
                <a:lnTo>
                  <a:pt x="17" y="1840"/>
                </a:lnTo>
                <a:lnTo>
                  <a:pt x="17" y="1830"/>
                </a:lnTo>
                <a:lnTo>
                  <a:pt x="15" y="1820"/>
                </a:lnTo>
                <a:close/>
                <a:moveTo>
                  <a:pt x="7" y="1763"/>
                </a:moveTo>
                <a:lnTo>
                  <a:pt x="13" y="1763"/>
                </a:lnTo>
                <a:lnTo>
                  <a:pt x="15" y="1770"/>
                </a:lnTo>
                <a:lnTo>
                  <a:pt x="15" y="1782"/>
                </a:lnTo>
                <a:lnTo>
                  <a:pt x="9" y="1782"/>
                </a:lnTo>
                <a:lnTo>
                  <a:pt x="9" y="1770"/>
                </a:lnTo>
                <a:lnTo>
                  <a:pt x="7" y="1763"/>
                </a:lnTo>
                <a:close/>
                <a:moveTo>
                  <a:pt x="3" y="1705"/>
                </a:moveTo>
                <a:lnTo>
                  <a:pt x="9" y="1705"/>
                </a:lnTo>
                <a:lnTo>
                  <a:pt x="9" y="1711"/>
                </a:lnTo>
                <a:lnTo>
                  <a:pt x="9" y="1724"/>
                </a:lnTo>
                <a:lnTo>
                  <a:pt x="3" y="1724"/>
                </a:lnTo>
                <a:lnTo>
                  <a:pt x="3" y="1711"/>
                </a:lnTo>
                <a:lnTo>
                  <a:pt x="3" y="1705"/>
                </a:lnTo>
                <a:close/>
                <a:moveTo>
                  <a:pt x="0" y="1648"/>
                </a:moveTo>
                <a:lnTo>
                  <a:pt x="5" y="1648"/>
                </a:lnTo>
                <a:lnTo>
                  <a:pt x="5" y="1650"/>
                </a:lnTo>
                <a:lnTo>
                  <a:pt x="5" y="1667"/>
                </a:lnTo>
                <a:lnTo>
                  <a:pt x="0" y="1667"/>
                </a:lnTo>
                <a:lnTo>
                  <a:pt x="0" y="1652"/>
                </a:lnTo>
                <a:lnTo>
                  <a:pt x="0" y="1648"/>
                </a:lnTo>
                <a:close/>
                <a:moveTo>
                  <a:pt x="0" y="1590"/>
                </a:moveTo>
                <a:lnTo>
                  <a:pt x="5" y="1590"/>
                </a:lnTo>
                <a:lnTo>
                  <a:pt x="5" y="1609"/>
                </a:lnTo>
                <a:lnTo>
                  <a:pt x="0" y="1609"/>
                </a:lnTo>
                <a:lnTo>
                  <a:pt x="0" y="1590"/>
                </a:lnTo>
                <a:close/>
                <a:moveTo>
                  <a:pt x="0" y="1533"/>
                </a:moveTo>
                <a:lnTo>
                  <a:pt x="5" y="1533"/>
                </a:lnTo>
                <a:lnTo>
                  <a:pt x="5" y="1550"/>
                </a:lnTo>
                <a:lnTo>
                  <a:pt x="5" y="1552"/>
                </a:lnTo>
                <a:lnTo>
                  <a:pt x="0" y="1552"/>
                </a:lnTo>
                <a:lnTo>
                  <a:pt x="0" y="1548"/>
                </a:lnTo>
                <a:lnTo>
                  <a:pt x="0" y="1533"/>
                </a:lnTo>
                <a:close/>
              </a:path>
            </a:pathLst>
          </a:custGeom>
          <a:solidFill>
            <a:srgbClr val="666666"/>
          </a:solidFill>
          <a:ln w="9525">
            <a:solidFill>
              <a:srgbClr val="579BCB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1"/>
          <p:cNvSpPr>
            <a:spLocks noEditPoints="1"/>
          </p:cNvSpPr>
          <p:nvPr userDrawn="1"/>
        </p:nvSpPr>
        <p:spPr bwMode="auto">
          <a:xfrm>
            <a:off x="3990771" y="2758804"/>
            <a:ext cx="2127276" cy="2127276"/>
          </a:xfrm>
          <a:custGeom>
            <a:avLst/>
            <a:gdLst>
              <a:gd name="T0" fmla="*/ 1235 w 2112"/>
              <a:gd name="T1" fmla="*/ 13 h 2112"/>
              <a:gd name="T2" fmla="*/ 1358 w 2112"/>
              <a:gd name="T3" fmla="*/ 42 h 2112"/>
              <a:gd name="T4" fmla="*/ 1412 w 2112"/>
              <a:gd name="T5" fmla="*/ 61 h 2112"/>
              <a:gd name="T6" fmla="*/ 1698 w 2112"/>
              <a:gd name="T7" fmla="*/ 217 h 2112"/>
              <a:gd name="T8" fmla="*/ 1792 w 2112"/>
              <a:gd name="T9" fmla="*/ 297 h 2112"/>
              <a:gd name="T10" fmla="*/ 1838 w 2112"/>
              <a:gd name="T11" fmla="*/ 345 h 2112"/>
              <a:gd name="T12" fmla="*/ 1911 w 2112"/>
              <a:gd name="T13" fmla="*/ 435 h 2112"/>
              <a:gd name="T14" fmla="*/ 1986 w 2112"/>
              <a:gd name="T15" fmla="*/ 550 h 2112"/>
              <a:gd name="T16" fmla="*/ 2007 w 2112"/>
              <a:gd name="T17" fmla="*/ 595 h 2112"/>
              <a:gd name="T18" fmla="*/ 2095 w 2112"/>
              <a:gd name="T19" fmla="*/ 859 h 2112"/>
              <a:gd name="T20" fmla="*/ 2095 w 2112"/>
              <a:gd name="T21" fmla="*/ 911 h 2112"/>
              <a:gd name="T22" fmla="*/ 2108 w 2112"/>
              <a:gd name="T23" fmla="*/ 965 h 2112"/>
              <a:gd name="T24" fmla="*/ 2105 w 2112"/>
              <a:gd name="T25" fmla="*/ 1090 h 2112"/>
              <a:gd name="T26" fmla="*/ 2108 w 2112"/>
              <a:gd name="T27" fmla="*/ 1161 h 2112"/>
              <a:gd name="T28" fmla="*/ 2099 w 2112"/>
              <a:gd name="T29" fmla="*/ 1226 h 2112"/>
              <a:gd name="T30" fmla="*/ 2085 w 2112"/>
              <a:gd name="T31" fmla="*/ 1299 h 2112"/>
              <a:gd name="T32" fmla="*/ 2087 w 2112"/>
              <a:gd name="T33" fmla="*/ 1293 h 2112"/>
              <a:gd name="T34" fmla="*/ 2072 w 2112"/>
              <a:gd name="T35" fmla="*/ 1351 h 2112"/>
              <a:gd name="T36" fmla="*/ 2043 w 2112"/>
              <a:gd name="T37" fmla="*/ 1412 h 2112"/>
              <a:gd name="T38" fmla="*/ 1987 w 2112"/>
              <a:gd name="T39" fmla="*/ 1539 h 2112"/>
              <a:gd name="T40" fmla="*/ 1895 w 2112"/>
              <a:gd name="T41" fmla="*/ 1698 h 2112"/>
              <a:gd name="T42" fmla="*/ 1819 w 2112"/>
              <a:gd name="T43" fmla="*/ 1788 h 2112"/>
              <a:gd name="T44" fmla="*/ 1717 w 2112"/>
              <a:gd name="T45" fmla="*/ 1882 h 2112"/>
              <a:gd name="T46" fmla="*/ 1608 w 2112"/>
              <a:gd name="T47" fmla="*/ 1959 h 2112"/>
              <a:gd name="T48" fmla="*/ 1516 w 2112"/>
              <a:gd name="T49" fmla="*/ 2009 h 2112"/>
              <a:gd name="T50" fmla="*/ 1379 w 2112"/>
              <a:gd name="T51" fmla="*/ 2062 h 2112"/>
              <a:gd name="T52" fmla="*/ 1130 w 2112"/>
              <a:gd name="T53" fmla="*/ 2110 h 2112"/>
              <a:gd name="T54" fmla="*/ 944 w 2112"/>
              <a:gd name="T55" fmla="*/ 2106 h 2112"/>
              <a:gd name="T56" fmla="*/ 880 w 2112"/>
              <a:gd name="T57" fmla="*/ 2099 h 2112"/>
              <a:gd name="T58" fmla="*/ 748 w 2112"/>
              <a:gd name="T59" fmla="*/ 2068 h 2112"/>
              <a:gd name="T60" fmla="*/ 758 w 2112"/>
              <a:gd name="T61" fmla="*/ 2070 h 2112"/>
              <a:gd name="T62" fmla="*/ 627 w 2112"/>
              <a:gd name="T63" fmla="*/ 2022 h 2112"/>
              <a:gd name="T64" fmla="*/ 583 w 2112"/>
              <a:gd name="T65" fmla="*/ 2001 h 2112"/>
              <a:gd name="T66" fmla="*/ 468 w 2112"/>
              <a:gd name="T67" fmla="*/ 1934 h 2112"/>
              <a:gd name="T68" fmla="*/ 359 w 2112"/>
              <a:gd name="T69" fmla="*/ 1851 h 2112"/>
              <a:gd name="T70" fmla="*/ 364 w 2112"/>
              <a:gd name="T71" fmla="*/ 1855 h 2112"/>
              <a:gd name="T72" fmla="*/ 370 w 2112"/>
              <a:gd name="T73" fmla="*/ 1859 h 2112"/>
              <a:gd name="T74" fmla="*/ 374 w 2112"/>
              <a:gd name="T75" fmla="*/ 1865 h 2112"/>
              <a:gd name="T76" fmla="*/ 322 w 2112"/>
              <a:gd name="T77" fmla="*/ 1817 h 2112"/>
              <a:gd name="T78" fmla="*/ 197 w 2112"/>
              <a:gd name="T79" fmla="*/ 1673 h 2112"/>
              <a:gd name="T80" fmla="*/ 94 w 2112"/>
              <a:gd name="T81" fmla="*/ 1492 h 2112"/>
              <a:gd name="T82" fmla="*/ 73 w 2112"/>
              <a:gd name="T83" fmla="*/ 1446 h 2112"/>
              <a:gd name="T84" fmla="*/ 52 w 2112"/>
              <a:gd name="T85" fmla="*/ 1385 h 2112"/>
              <a:gd name="T86" fmla="*/ 54 w 2112"/>
              <a:gd name="T87" fmla="*/ 1395 h 2112"/>
              <a:gd name="T88" fmla="*/ 7 w 2112"/>
              <a:gd name="T89" fmla="*/ 1189 h 2112"/>
              <a:gd name="T90" fmla="*/ 2 w 2112"/>
              <a:gd name="T91" fmla="*/ 1126 h 2112"/>
              <a:gd name="T92" fmla="*/ 2 w 2112"/>
              <a:gd name="T93" fmla="*/ 1143 h 2112"/>
              <a:gd name="T94" fmla="*/ 0 w 2112"/>
              <a:gd name="T95" fmla="*/ 1001 h 2112"/>
              <a:gd name="T96" fmla="*/ 6 w 2112"/>
              <a:gd name="T97" fmla="*/ 930 h 2112"/>
              <a:gd name="T98" fmla="*/ 31 w 2112"/>
              <a:gd name="T99" fmla="*/ 831 h 2112"/>
              <a:gd name="T100" fmla="*/ 65 w 2112"/>
              <a:gd name="T101" fmla="*/ 687 h 2112"/>
              <a:gd name="T102" fmla="*/ 88 w 2112"/>
              <a:gd name="T103" fmla="*/ 631 h 2112"/>
              <a:gd name="T104" fmla="*/ 142 w 2112"/>
              <a:gd name="T105" fmla="*/ 526 h 2112"/>
              <a:gd name="T106" fmla="*/ 213 w 2112"/>
              <a:gd name="T107" fmla="*/ 420 h 2112"/>
              <a:gd name="T108" fmla="*/ 453 w 2112"/>
              <a:gd name="T109" fmla="*/ 188 h 2112"/>
              <a:gd name="T110" fmla="*/ 564 w 2112"/>
              <a:gd name="T111" fmla="*/ 121 h 2112"/>
              <a:gd name="T112" fmla="*/ 606 w 2112"/>
              <a:gd name="T113" fmla="*/ 100 h 2112"/>
              <a:gd name="T114" fmla="*/ 735 w 2112"/>
              <a:gd name="T115" fmla="*/ 48 h 2112"/>
              <a:gd name="T116" fmla="*/ 729 w 2112"/>
              <a:gd name="T117" fmla="*/ 52 h 2112"/>
              <a:gd name="T118" fmla="*/ 721 w 2112"/>
              <a:gd name="T119" fmla="*/ 54 h 2112"/>
              <a:gd name="T120" fmla="*/ 785 w 2112"/>
              <a:gd name="T121" fmla="*/ 34 h 2112"/>
              <a:gd name="T122" fmla="*/ 842 w 2112"/>
              <a:gd name="T123" fmla="*/ 21 h 2112"/>
              <a:gd name="T124" fmla="*/ 1055 w 2112"/>
              <a:gd name="T125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12" h="2112">
                <a:moveTo>
                  <a:pt x="1088" y="0"/>
                </a:moveTo>
                <a:lnTo>
                  <a:pt x="1088" y="7"/>
                </a:lnTo>
                <a:lnTo>
                  <a:pt x="1099" y="7"/>
                </a:lnTo>
                <a:lnTo>
                  <a:pt x="1111" y="7"/>
                </a:lnTo>
                <a:lnTo>
                  <a:pt x="1111" y="0"/>
                </a:lnTo>
                <a:lnTo>
                  <a:pt x="1103" y="0"/>
                </a:lnTo>
                <a:lnTo>
                  <a:pt x="1095" y="0"/>
                </a:lnTo>
                <a:lnTo>
                  <a:pt x="1095" y="0"/>
                </a:lnTo>
                <a:lnTo>
                  <a:pt x="1095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3" y="0"/>
                </a:lnTo>
                <a:lnTo>
                  <a:pt x="1090" y="0"/>
                </a:lnTo>
                <a:lnTo>
                  <a:pt x="1088" y="0"/>
                </a:lnTo>
                <a:close/>
                <a:moveTo>
                  <a:pt x="1151" y="4"/>
                </a:moveTo>
                <a:lnTo>
                  <a:pt x="1151" y="11"/>
                </a:lnTo>
                <a:lnTo>
                  <a:pt x="1162" y="13"/>
                </a:lnTo>
                <a:lnTo>
                  <a:pt x="1174" y="13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74" y="6"/>
                </a:lnTo>
                <a:lnTo>
                  <a:pt x="1168" y="6"/>
                </a:lnTo>
                <a:lnTo>
                  <a:pt x="1161" y="4"/>
                </a:lnTo>
                <a:lnTo>
                  <a:pt x="1161" y="4"/>
                </a:lnTo>
                <a:lnTo>
                  <a:pt x="1161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9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7" y="4"/>
                </a:lnTo>
                <a:lnTo>
                  <a:pt x="1155" y="4"/>
                </a:lnTo>
                <a:lnTo>
                  <a:pt x="1151" y="4"/>
                </a:lnTo>
                <a:close/>
                <a:moveTo>
                  <a:pt x="1214" y="11"/>
                </a:moveTo>
                <a:lnTo>
                  <a:pt x="1212" y="19"/>
                </a:lnTo>
                <a:lnTo>
                  <a:pt x="1226" y="21"/>
                </a:lnTo>
                <a:lnTo>
                  <a:pt x="1237" y="23"/>
                </a:lnTo>
                <a:lnTo>
                  <a:pt x="1237" y="15"/>
                </a:lnTo>
                <a:lnTo>
                  <a:pt x="1235" y="15"/>
                </a:lnTo>
                <a:lnTo>
                  <a:pt x="1235" y="15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5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33" y="13"/>
                </a:lnTo>
                <a:lnTo>
                  <a:pt x="1228" y="13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2" y="11"/>
                </a:lnTo>
                <a:lnTo>
                  <a:pt x="1220" y="11"/>
                </a:lnTo>
                <a:lnTo>
                  <a:pt x="1220" y="11"/>
                </a:lnTo>
                <a:lnTo>
                  <a:pt x="1220" y="11"/>
                </a:lnTo>
                <a:lnTo>
                  <a:pt x="1220" y="11"/>
                </a:lnTo>
                <a:lnTo>
                  <a:pt x="1218" y="11"/>
                </a:lnTo>
                <a:lnTo>
                  <a:pt x="1214" y="11"/>
                </a:lnTo>
                <a:close/>
                <a:moveTo>
                  <a:pt x="1278" y="23"/>
                </a:moveTo>
                <a:lnTo>
                  <a:pt x="1276" y="31"/>
                </a:lnTo>
                <a:lnTo>
                  <a:pt x="1287" y="32"/>
                </a:lnTo>
                <a:lnTo>
                  <a:pt x="1299" y="34"/>
                </a:lnTo>
                <a:lnTo>
                  <a:pt x="1301" y="27"/>
                </a:lnTo>
                <a:lnTo>
                  <a:pt x="1289" y="25"/>
                </a:lnTo>
                <a:lnTo>
                  <a:pt x="1278" y="23"/>
                </a:lnTo>
                <a:close/>
                <a:moveTo>
                  <a:pt x="1339" y="38"/>
                </a:moveTo>
                <a:lnTo>
                  <a:pt x="1337" y="46"/>
                </a:lnTo>
                <a:lnTo>
                  <a:pt x="1349" y="48"/>
                </a:lnTo>
                <a:lnTo>
                  <a:pt x="1360" y="52"/>
                </a:lnTo>
                <a:lnTo>
                  <a:pt x="1362" y="44"/>
                </a:lnTo>
                <a:lnTo>
                  <a:pt x="1360" y="44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8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56" y="42"/>
                </a:lnTo>
                <a:lnTo>
                  <a:pt x="1349" y="40"/>
                </a:lnTo>
                <a:lnTo>
                  <a:pt x="1339" y="38"/>
                </a:lnTo>
                <a:close/>
                <a:moveTo>
                  <a:pt x="1400" y="57"/>
                </a:moveTo>
                <a:lnTo>
                  <a:pt x="1398" y="63"/>
                </a:lnTo>
                <a:lnTo>
                  <a:pt x="1410" y="69"/>
                </a:lnTo>
                <a:lnTo>
                  <a:pt x="1420" y="73"/>
                </a:lnTo>
                <a:lnTo>
                  <a:pt x="1423" y="65"/>
                </a:lnTo>
                <a:lnTo>
                  <a:pt x="1420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8" y="63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6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4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2" y="61"/>
                </a:lnTo>
                <a:lnTo>
                  <a:pt x="1410" y="59"/>
                </a:lnTo>
                <a:lnTo>
                  <a:pt x="1408" y="59"/>
                </a:lnTo>
                <a:lnTo>
                  <a:pt x="1408" y="59"/>
                </a:lnTo>
                <a:lnTo>
                  <a:pt x="1404" y="57"/>
                </a:lnTo>
                <a:lnTo>
                  <a:pt x="1400" y="57"/>
                </a:lnTo>
                <a:close/>
                <a:moveTo>
                  <a:pt x="1460" y="78"/>
                </a:moveTo>
                <a:lnTo>
                  <a:pt x="1458" y="86"/>
                </a:lnTo>
                <a:lnTo>
                  <a:pt x="1468" y="92"/>
                </a:lnTo>
                <a:lnTo>
                  <a:pt x="1479" y="96"/>
                </a:lnTo>
                <a:lnTo>
                  <a:pt x="1483" y="88"/>
                </a:lnTo>
                <a:lnTo>
                  <a:pt x="1471" y="84"/>
                </a:lnTo>
                <a:lnTo>
                  <a:pt x="1460" y="78"/>
                </a:lnTo>
                <a:close/>
                <a:moveTo>
                  <a:pt x="1519" y="105"/>
                </a:moveTo>
                <a:lnTo>
                  <a:pt x="1516" y="113"/>
                </a:lnTo>
                <a:lnTo>
                  <a:pt x="1525" y="119"/>
                </a:lnTo>
                <a:lnTo>
                  <a:pt x="1537" y="123"/>
                </a:lnTo>
                <a:lnTo>
                  <a:pt x="1540" y="117"/>
                </a:lnTo>
                <a:lnTo>
                  <a:pt x="1537" y="115"/>
                </a:lnTo>
                <a:lnTo>
                  <a:pt x="1535" y="113"/>
                </a:lnTo>
                <a:lnTo>
                  <a:pt x="1527" y="109"/>
                </a:lnTo>
                <a:lnTo>
                  <a:pt x="1519" y="105"/>
                </a:lnTo>
                <a:close/>
                <a:moveTo>
                  <a:pt x="1575" y="136"/>
                </a:moveTo>
                <a:lnTo>
                  <a:pt x="1571" y="142"/>
                </a:lnTo>
                <a:lnTo>
                  <a:pt x="1581" y="148"/>
                </a:lnTo>
                <a:lnTo>
                  <a:pt x="1592" y="153"/>
                </a:lnTo>
                <a:lnTo>
                  <a:pt x="1596" y="148"/>
                </a:lnTo>
                <a:lnTo>
                  <a:pt x="1586" y="142"/>
                </a:lnTo>
                <a:lnTo>
                  <a:pt x="1575" y="136"/>
                </a:lnTo>
                <a:close/>
                <a:moveTo>
                  <a:pt x="1631" y="169"/>
                </a:moveTo>
                <a:lnTo>
                  <a:pt x="1625" y="174"/>
                </a:lnTo>
                <a:lnTo>
                  <a:pt x="1636" y="182"/>
                </a:lnTo>
                <a:lnTo>
                  <a:pt x="1646" y="188"/>
                </a:lnTo>
                <a:lnTo>
                  <a:pt x="1650" y="182"/>
                </a:lnTo>
                <a:lnTo>
                  <a:pt x="1642" y="176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4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71"/>
                </a:lnTo>
                <a:lnTo>
                  <a:pt x="1633" y="169"/>
                </a:lnTo>
                <a:lnTo>
                  <a:pt x="1631" y="169"/>
                </a:lnTo>
                <a:close/>
                <a:moveTo>
                  <a:pt x="1682" y="205"/>
                </a:moveTo>
                <a:lnTo>
                  <a:pt x="1679" y="211"/>
                </a:lnTo>
                <a:lnTo>
                  <a:pt x="1688" y="219"/>
                </a:lnTo>
                <a:lnTo>
                  <a:pt x="1696" y="226"/>
                </a:lnTo>
                <a:lnTo>
                  <a:pt x="1702" y="219"/>
                </a:lnTo>
                <a:lnTo>
                  <a:pt x="1700" y="219"/>
                </a:lnTo>
                <a:lnTo>
                  <a:pt x="1698" y="217"/>
                </a:lnTo>
                <a:lnTo>
                  <a:pt x="1698" y="217"/>
                </a:lnTo>
                <a:lnTo>
                  <a:pt x="1698" y="217"/>
                </a:lnTo>
                <a:lnTo>
                  <a:pt x="1690" y="211"/>
                </a:lnTo>
                <a:lnTo>
                  <a:pt x="1682" y="205"/>
                </a:lnTo>
                <a:close/>
                <a:moveTo>
                  <a:pt x="1732" y="243"/>
                </a:moveTo>
                <a:lnTo>
                  <a:pt x="1728" y="249"/>
                </a:lnTo>
                <a:lnTo>
                  <a:pt x="1736" y="259"/>
                </a:lnTo>
                <a:lnTo>
                  <a:pt x="1746" y="266"/>
                </a:lnTo>
                <a:lnTo>
                  <a:pt x="1751" y="259"/>
                </a:lnTo>
                <a:lnTo>
                  <a:pt x="1744" y="253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6" y="247"/>
                </a:lnTo>
                <a:lnTo>
                  <a:pt x="1734" y="245"/>
                </a:lnTo>
                <a:lnTo>
                  <a:pt x="1732" y="243"/>
                </a:lnTo>
                <a:close/>
                <a:moveTo>
                  <a:pt x="1780" y="286"/>
                </a:moveTo>
                <a:lnTo>
                  <a:pt x="1775" y="291"/>
                </a:lnTo>
                <a:lnTo>
                  <a:pt x="1784" y="301"/>
                </a:lnTo>
                <a:lnTo>
                  <a:pt x="1792" y="309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3"/>
                </a:lnTo>
                <a:lnTo>
                  <a:pt x="1798" y="301"/>
                </a:lnTo>
                <a:lnTo>
                  <a:pt x="1798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6" y="301"/>
                </a:lnTo>
                <a:lnTo>
                  <a:pt x="1794" y="299"/>
                </a:lnTo>
                <a:lnTo>
                  <a:pt x="1794" y="297"/>
                </a:lnTo>
                <a:lnTo>
                  <a:pt x="1794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92" y="297"/>
                </a:lnTo>
                <a:lnTo>
                  <a:pt x="1788" y="293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90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2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8"/>
                </a:lnTo>
                <a:lnTo>
                  <a:pt x="1780" y="286"/>
                </a:lnTo>
                <a:lnTo>
                  <a:pt x="1780" y="286"/>
                </a:lnTo>
                <a:lnTo>
                  <a:pt x="1780" y="286"/>
                </a:lnTo>
                <a:close/>
                <a:moveTo>
                  <a:pt x="1826" y="332"/>
                </a:moveTo>
                <a:lnTo>
                  <a:pt x="1821" y="337"/>
                </a:lnTo>
                <a:lnTo>
                  <a:pt x="1828" y="345"/>
                </a:lnTo>
                <a:lnTo>
                  <a:pt x="1836" y="355"/>
                </a:lnTo>
                <a:lnTo>
                  <a:pt x="1842" y="349"/>
                </a:lnTo>
                <a:lnTo>
                  <a:pt x="1842" y="349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7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40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5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8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6" y="343"/>
                </a:lnTo>
                <a:lnTo>
                  <a:pt x="1832" y="337"/>
                </a:lnTo>
                <a:lnTo>
                  <a:pt x="1826" y="332"/>
                </a:lnTo>
                <a:close/>
                <a:moveTo>
                  <a:pt x="1869" y="380"/>
                </a:moveTo>
                <a:lnTo>
                  <a:pt x="1863" y="385"/>
                </a:lnTo>
                <a:lnTo>
                  <a:pt x="1870" y="393"/>
                </a:lnTo>
                <a:lnTo>
                  <a:pt x="1878" y="403"/>
                </a:lnTo>
                <a:lnTo>
                  <a:pt x="1884" y="399"/>
                </a:lnTo>
                <a:lnTo>
                  <a:pt x="1876" y="389"/>
                </a:lnTo>
                <a:lnTo>
                  <a:pt x="1869" y="380"/>
                </a:lnTo>
                <a:close/>
                <a:moveTo>
                  <a:pt x="1907" y="430"/>
                </a:moveTo>
                <a:lnTo>
                  <a:pt x="1901" y="435"/>
                </a:lnTo>
                <a:lnTo>
                  <a:pt x="1909" y="445"/>
                </a:lnTo>
                <a:lnTo>
                  <a:pt x="1915" y="455"/>
                </a:lnTo>
                <a:lnTo>
                  <a:pt x="1922" y="449"/>
                </a:lnTo>
                <a:lnTo>
                  <a:pt x="1918" y="445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6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5" y="441"/>
                </a:lnTo>
                <a:lnTo>
                  <a:pt x="1911" y="435"/>
                </a:lnTo>
                <a:lnTo>
                  <a:pt x="1907" y="430"/>
                </a:lnTo>
                <a:close/>
                <a:moveTo>
                  <a:pt x="1943" y="483"/>
                </a:moveTo>
                <a:lnTo>
                  <a:pt x="1938" y="487"/>
                </a:lnTo>
                <a:lnTo>
                  <a:pt x="1943" y="497"/>
                </a:lnTo>
                <a:lnTo>
                  <a:pt x="1949" y="506"/>
                </a:lnTo>
                <a:lnTo>
                  <a:pt x="1957" y="502"/>
                </a:lnTo>
                <a:lnTo>
                  <a:pt x="1957" y="502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5" y="501"/>
                </a:lnTo>
                <a:lnTo>
                  <a:pt x="1951" y="495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9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7" y="487"/>
                </a:lnTo>
                <a:lnTo>
                  <a:pt x="1945" y="485"/>
                </a:lnTo>
                <a:lnTo>
                  <a:pt x="1943" y="483"/>
                </a:lnTo>
                <a:close/>
                <a:moveTo>
                  <a:pt x="1978" y="537"/>
                </a:moveTo>
                <a:lnTo>
                  <a:pt x="1970" y="541"/>
                </a:lnTo>
                <a:lnTo>
                  <a:pt x="1976" y="552"/>
                </a:lnTo>
                <a:lnTo>
                  <a:pt x="1982" y="562"/>
                </a:lnTo>
                <a:lnTo>
                  <a:pt x="1989" y="558"/>
                </a:lnTo>
                <a:lnTo>
                  <a:pt x="1987" y="556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2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6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50"/>
                </a:lnTo>
                <a:lnTo>
                  <a:pt x="1984" y="549"/>
                </a:lnTo>
                <a:lnTo>
                  <a:pt x="1984" y="549"/>
                </a:lnTo>
                <a:lnTo>
                  <a:pt x="1984" y="549"/>
                </a:lnTo>
                <a:lnTo>
                  <a:pt x="1980" y="543"/>
                </a:lnTo>
                <a:lnTo>
                  <a:pt x="1978" y="537"/>
                </a:lnTo>
                <a:close/>
                <a:moveTo>
                  <a:pt x="2007" y="595"/>
                </a:moveTo>
                <a:lnTo>
                  <a:pt x="1999" y="596"/>
                </a:lnTo>
                <a:lnTo>
                  <a:pt x="2005" y="608"/>
                </a:lnTo>
                <a:lnTo>
                  <a:pt x="2011" y="620"/>
                </a:lnTo>
                <a:lnTo>
                  <a:pt x="2016" y="616"/>
                </a:lnTo>
                <a:lnTo>
                  <a:pt x="2016" y="612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4" y="608"/>
                </a:lnTo>
                <a:lnTo>
                  <a:pt x="2012" y="608"/>
                </a:lnTo>
                <a:lnTo>
                  <a:pt x="2012" y="608"/>
                </a:lnTo>
                <a:lnTo>
                  <a:pt x="2012" y="608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2" y="606"/>
                </a:lnTo>
                <a:lnTo>
                  <a:pt x="2011" y="600"/>
                </a:lnTo>
                <a:lnTo>
                  <a:pt x="2009" y="596"/>
                </a:lnTo>
                <a:lnTo>
                  <a:pt x="2009" y="596"/>
                </a:lnTo>
                <a:lnTo>
                  <a:pt x="2009" y="596"/>
                </a:lnTo>
                <a:lnTo>
                  <a:pt x="2009" y="595"/>
                </a:lnTo>
                <a:lnTo>
                  <a:pt x="2009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lnTo>
                  <a:pt x="2007" y="595"/>
                </a:lnTo>
                <a:close/>
                <a:moveTo>
                  <a:pt x="2034" y="652"/>
                </a:moveTo>
                <a:lnTo>
                  <a:pt x="2026" y="656"/>
                </a:lnTo>
                <a:lnTo>
                  <a:pt x="2030" y="666"/>
                </a:lnTo>
                <a:lnTo>
                  <a:pt x="2035" y="677"/>
                </a:lnTo>
                <a:lnTo>
                  <a:pt x="2041" y="675"/>
                </a:lnTo>
                <a:lnTo>
                  <a:pt x="2041" y="671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7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9" y="666"/>
                </a:lnTo>
                <a:lnTo>
                  <a:pt x="2035" y="658"/>
                </a:lnTo>
                <a:lnTo>
                  <a:pt x="2034" y="652"/>
                </a:lnTo>
                <a:close/>
                <a:moveTo>
                  <a:pt x="2057" y="712"/>
                </a:moveTo>
                <a:lnTo>
                  <a:pt x="2049" y="715"/>
                </a:lnTo>
                <a:lnTo>
                  <a:pt x="2053" y="725"/>
                </a:lnTo>
                <a:lnTo>
                  <a:pt x="2057" y="737"/>
                </a:lnTo>
                <a:lnTo>
                  <a:pt x="2064" y="735"/>
                </a:lnTo>
                <a:lnTo>
                  <a:pt x="2060" y="723"/>
                </a:lnTo>
                <a:lnTo>
                  <a:pt x="2057" y="712"/>
                </a:lnTo>
                <a:close/>
                <a:moveTo>
                  <a:pt x="2074" y="773"/>
                </a:moveTo>
                <a:lnTo>
                  <a:pt x="2066" y="775"/>
                </a:lnTo>
                <a:lnTo>
                  <a:pt x="2070" y="786"/>
                </a:lnTo>
                <a:lnTo>
                  <a:pt x="2074" y="798"/>
                </a:lnTo>
                <a:lnTo>
                  <a:pt x="2081" y="796"/>
                </a:lnTo>
                <a:lnTo>
                  <a:pt x="2080" y="794"/>
                </a:lnTo>
                <a:lnTo>
                  <a:pt x="2080" y="792"/>
                </a:lnTo>
                <a:lnTo>
                  <a:pt x="2080" y="792"/>
                </a:lnTo>
                <a:lnTo>
                  <a:pt x="2080" y="792"/>
                </a:lnTo>
                <a:lnTo>
                  <a:pt x="2078" y="783"/>
                </a:lnTo>
                <a:lnTo>
                  <a:pt x="2074" y="773"/>
                </a:lnTo>
                <a:close/>
                <a:moveTo>
                  <a:pt x="2089" y="834"/>
                </a:moveTo>
                <a:lnTo>
                  <a:pt x="2081" y="836"/>
                </a:lnTo>
                <a:lnTo>
                  <a:pt x="2085" y="848"/>
                </a:lnTo>
                <a:lnTo>
                  <a:pt x="2087" y="859"/>
                </a:lnTo>
                <a:lnTo>
                  <a:pt x="2095" y="859"/>
                </a:lnTo>
                <a:lnTo>
                  <a:pt x="2095" y="859"/>
                </a:lnTo>
                <a:lnTo>
                  <a:pt x="2095" y="859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7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5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6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4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2"/>
                </a:lnTo>
                <a:lnTo>
                  <a:pt x="2093" y="850"/>
                </a:lnTo>
                <a:lnTo>
                  <a:pt x="2093" y="850"/>
                </a:lnTo>
                <a:lnTo>
                  <a:pt x="2093" y="850"/>
                </a:lnTo>
                <a:lnTo>
                  <a:pt x="2091" y="842"/>
                </a:lnTo>
                <a:lnTo>
                  <a:pt x="2089" y="836"/>
                </a:lnTo>
                <a:lnTo>
                  <a:pt x="2089" y="836"/>
                </a:lnTo>
                <a:lnTo>
                  <a:pt x="2089" y="836"/>
                </a:lnTo>
                <a:lnTo>
                  <a:pt x="2089" y="834"/>
                </a:lnTo>
                <a:lnTo>
                  <a:pt x="2089" y="834"/>
                </a:lnTo>
                <a:lnTo>
                  <a:pt x="2089" y="834"/>
                </a:lnTo>
                <a:lnTo>
                  <a:pt x="2089" y="834"/>
                </a:lnTo>
                <a:close/>
                <a:moveTo>
                  <a:pt x="2101" y="898"/>
                </a:moveTo>
                <a:lnTo>
                  <a:pt x="2093" y="900"/>
                </a:lnTo>
                <a:lnTo>
                  <a:pt x="2095" y="911"/>
                </a:lnTo>
                <a:lnTo>
                  <a:pt x="2097" y="923"/>
                </a:lnTo>
                <a:lnTo>
                  <a:pt x="2105" y="923"/>
                </a:lnTo>
                <a:lnTo>
                  <a:pt x="2105" y="921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9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7"/>
                </a:lnTo>
                <a:lnTo>
                  <a:pt x="2105" y="915"/>
                </a:lnTo>
                <a:lnTo>
                  <a:pt x="2105" y="915"/>
                </a:lnTo>
                <a:lnTo>
                  <a:pt x="2105" y="915"/>
                </a:lnTo>
                <a:lnTo>
                  <a:pt x="2105" y="915"/>
                </a:lnTo>
                <a:lnTo>
                  <a:pt x="2103" y="907"/>
                </a:lnTo>
                <a:lnTo>
                  <a:pt x="2101" y="898"/>
                </a:lnTo>
                <a:close/>
                <a:moveTo>
                  <a:pt x="2108" y="961"/>
                </a:moveTo>
                <a:lnTo>
                  <a:pt x="2101" y="963"/>
                </a:lnTo>
                <a:lnTo>
                  <a:pt x="2103" y="974"/>
                </a:lnTo>
                <a:lnTo>
                  <a:pt x="2103" y="986"/>
                </a:lnTo>
                <a:lnTo>
                  <a:pt x="2110" y="986"/>
                </a:lnTo>
                <a:lnTo>
                  <a:pt x="2110" y="982"/>
                </a:lnTo>
                <a:lnTo>
                  <a:pt x="2110" y="980"/>
                </a:lnTo>
                <a:lnTo>
                  <a:pt x="2110" y="980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8"/>
                </a:lnTo>
                <a:lnTo>
                  <a:pt x="2110" y="976"/>
                </a:lnTo>
                <a:lnTo>
                  <a:pt x="2110" y="976"/>
                </a:lnTo>
                <a:lnTo>
                  <a:pt x="2110" y="976"/>
                </a:lnTo>
                <a:lnTo>
                  <a:pt x="2110" y="971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5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3"/>
                </a:lnTo>
                <a:lnTo>
                  <a:pt x="2108" y="961"/>
                </a:lnTo>
                <a:close/>
                <a:moveTo>
                  <a:pt x="2112" y="1026"/>
                </a:moveTo>
                <a:lnTo>
                  <a:pt x="2105" y="1026"/>
                </a:lnTo>
                <a:lnTo>
                  <a:pt x="2105" y="1038"/>
                </a:lnTo>
                <a:lnTo>
                  <a:pt x="2105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9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7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5"/>
                </a:lnTo>
                <a:lnTo>
                  <a:pt x="2112" y="1044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40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8"/>
                </a:lnTo>
                <a:lnTo>
                  <a:pt x="2112" y="1036"/>
                </a:lnTo>
                <a:lnTo>
                  <a:pt x="2112" y="1036"/>
                </a:lnTo>
                <a:lnTo>
                  <a:pt x="2112" y="1036"/>
                </a:lnTo>
                <a:lnTo>
                  <a:pt x="2112" y="1030"/>
                </a:lnTo>
                <a:lnTo>
                  <a:pt x="2112" y="1026"/>
                </a:lnTo>
                <a:close/>
                <a:moveTo>
                  <a:pt x="2105" y="1090"/>
                </a:moveTo>
                <a:lnTo>
                  <a:pt x="2105" y="1101"/>
                </a:lnTo>
                <a:lnTo>
                  <a:pt x="2103" y="1113"/>
                </a:lnTo>
                <a:lnTo>
                  <a:pt x="2112" y="1113"/>
                </a:lnTo>
                <a:lnTo>
                  <a:pt x="2112" y="1107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9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7"/>
                </a:lnTo>
                <a:lnTo>
                  <a:pt x="2112" y="1093"/>
                </a:lnTo>
                <a:lnTo>
                  <a:pt x="2112" y="1090"/>
                </a:lnTo>
                <a:lnTo>
                  <a:pt x="2105" y="1090"/>
                </a:lnTo>
                <a:close/>
                <a:moveTo>
                  <a:pt x="2101" y="1153"/>
                </a:moveTo>
                <a:lnTo>
                  <a:pt x="2099" y="1164"/>
                </a:lnTo>
                <a:lnTo>
                  <a:pt x="2099" y="1176"/>
                </a:lnTo>
                <a:lnTo>
                  <a:pt x="2106" y="1178"/>
                </a:lnTo>
                <a:lnTo>
                  <a:pt x="2106" y="1170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4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2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61"/>
                </a:lnTo>
                <a:lnTo>
                  <a:pt x="2108" y="1159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7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5"/>
                </a:lnTo>
                <a:lnTo>
                  <a:pt x="2108" y="1153"/>
                </a:lnTo>
                <a:lnTo>
                  <a:pt x="2101" y="1153"/>
                </a:lnTo>
                <a:close/>
                <a:moveTo>
                  <a:pt x="2093" y="1216"/>
                </a:moveTo>
                <a:lnTo>
                  <a:pt x="2091" y="1228"/>
                </a:lnTo>
                <a:lnTo>
                  <a:pt x="2089" y="1239"/>
                </a:lnTo>
                <a:lnTo>
                  <a:pt x="2097" y="1241"/>
                </a:lnTo>
                <a:lnTo>
                  <a:pt x="2099" y="1233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8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6"/>
                </a:lnTo>
                <a:lnTo>
                  <a:pt x="2099" y="1224"/>
                </a:lnTo>
                <a:lnTo>
                  <a:pt x="2099" y="1224"/>
                </a:lnTo>
                <a:lnTo>
                  <a:pt x="2099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4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22"/>
                </a:lnTo>
                <a:lnTo>
                  <a:pt x="2101" y="1218"/>
                </a:lnTo>
                <a:lnTo>
                  <a:pt x="2101" y="1216"/>
                </a:lnTo>
                <a:lnTo>
                  <a:pt x="2093" y="1216"/>
                </a:lnTo>
                <a:close/>
                <a:moveTo>
                  <a:pt x="2081" y="1278"/>
                </a:moveTo>
                <a:lnTo>
                  <a:pt x="2080" y="1289"/>
                </a:lnTo>
                <a:lnTo>
                  <a:pt x="2076" y="1301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3" y="1303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301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9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7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5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5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3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91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7" y="1289"/>
                </a:lnTo>
                <a:lnTo>
                  <a:pt x="2089" y="1283"/>
                </a:lnTo>
                <a:lnTo>
                  <a:pt x="2089" y="1280"/>
                </a:lnTo>
                <a:lnTo>
                  <a:pt x="2081" y="1278"/>
                </a:lnTo>
                <a:close/>
                <a:moveTo>
                  <a:pt x="2066" y="1339"/>
                </a:moveTo>
                <a:lnTo>
                  <a:pt x="2062" y="1351"/>
                </a:lnTo>
                <a:lnTo>
                  <a:pt x="2060" y="1362"/>
                </a:lnTo>
                <a:lnTo>
                  <a:pt x="2068" y="1364"/>
                </a:lnTo>
                <a:lnTo>
                  <a:pt x="2068" y="1364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68" y="1362"/>
                </a:lnTo>
                <a:lnTo>
                  <a:pt x="2070" y="1356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51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9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2" y="1347"/>
                </a:lnTo>
                <a:lnTo>
                  <a:pt x="2074" y="1347"/>
                </a:lnTo>
                <a:lnTo>
                  <a:pt x="2074" y="1347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5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3"/>
                </a:lnTo>
                <a:lnTo>
                  <a:pt x="2074" y="1341"/>
                </a:lnTo>
                <a:lnTo>
                  <a:pt x="2066" y="1339"/>
                </a:lnTo>
                <a:close/>
                <a:moveTo>
                  <a:pt x="2047" y="1400"/>
                </a:moveTo>
                <a:lnTo>
                  <a:pt x="2043" y="1412"/>
                </a:lnTo>
                <a:lnTo>
                  <a:pt x="2039" y="1421"/>
                </a:lnTo>
                <a:lnTo>
                  <a:pt x="2047" y="1425"/>
                </a:lnTo>
                <a:lnTo>
                  <a:pt x="2047" y="1423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20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49" y="1418"/>
                </a:lnTo>
                <a:lnTo>
                  <a:pt x="2051" y="1414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10"/>
                </a:lnTo>
                <a:lnTo>
                  <a:pt x="2053" y="1408"/>
                </a:lnTo>
                <a:lnTo>
                  <a:pt x="2053" y="1408"/>
                </a:lnTo>
                <a:lnTo>
                  <a:pt x="2053" y="1408"/>
                </a:lnTo>
                <a:lnTo>
                  <a:pt x="2055" y="1406"/>
                </a:lnTo>
                <a:lnTo>
                  <a:pt x="2055" y="1402"/>
                </a:lnTo>
                <a:lnTo>
                  <a:pt x="2047" y="1400"/>
                </a:lnTo>
                <a:close/>
                <a:moveTo>
                  <a:pt x="2024" y="1460"/>
                </a:moveTo>
                <a:lnTo>
                  <a:pt x="2020" y="1469"/>
                </a:lnTo>
                <a:lnTo>
                  <a:pt x="2016" y="1481"/>
                </a:lnTo>
                <a:lnTo>
                  <a:pt x="2022" y="1485"/>
                </a:lnTo>
                <a:lnTo>
                  <a:pt x="2028" y="1473"/>
                </a:lnTo>
                <a:lnTo>
                  <a:pt x="2032" y="1462"/>
                </a:lnTo>
                <a:lnTo>
                  <a:pt x="2024" y="1460"/>
                </a:lnTo>
                <a:close/>
                <a:moveTo>
                  <a:pt x="1999" y="1517"/>
                </a:moveTo>
                <a:lnTo>
                  <a:pt x="1993" y="1527"/>
                </a:lnTo>
                <a:lnTo>
                  <a:pt x="1987" y="1539"/>
                </a:lnTo>
                <a:lnTo>
                  <a:pt x="1995" y="1542"/>
                </a:lnTo>
                <a:lnTo>
                  <a:pt x="2001" y="1531"/>
                </a:lnTo>
                <a:lnTo>
                  <a:pt x="2007" y="1521"/>
                </a:lnTo>
                <a:lnTo>
                  <a:pt x="1999" y="1517"/>
                </a:lnTo>
                <a:close/>
                <a:moveTo>
                  <a:pt x="1968" y="1573"/>
                </a:moveTo>
                <a:lnTo>
                  <a:pt x="1963" y="1583"/>
                </a:lnTo>
                <a:lnTo>
                  <a:pt x="1957" y="1594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8"/>
                </a:lnTo>
                <a:lnTo>
                  <a:pt x="1964" y="1596"/>
                </a:lnTo>
                <a:lnTo>
                  <a:pt x="1964" y="1596"/>
                </a:lnTo>
                <a:lnTo>
                  <a:pt x="1970" y="1586"/>
                </a:lnTo>
                <a:lnTo>
                  <a:pt x="1976" y="1577"/>
                </a:lnTo>
                <a:lnTo>
                  <a:pt x="1968" y="1573"/>
                </a:lnTo>
                <a:close/>
                <a:moveTo>
                  <a:pt x="1936" y="1627"/>
                </a:moveTo>
                <a:lnTo>
                  <a:pt x="1930" y="1638"/>
                </a:lnTo>
                <a:lnTo>
                  <a:pt x="1922" y="1648"/>
                </a:lnTo>
                <a:lnTo>
                  <a:pt x="1930" y="1652"/>
                </a:lnTo>
                <a:lnTo>
                  <a:pt x="1934" y="1646"/>
                </a:lnTo>
                <a:lnTo>
                  <a:pt x="1936" y="1640"/>
                </a:lnTo>
                <a:lnTo>
                  <a:pt x="1936" y="1640"/>
                </a:lnTo>
                <a:lnTo>
                  <a:pt x="1936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38" y="1640"/>
                </a:lnTo>
                <a:lnTo>
                  <a:pt x="1940" y="1636"/>
                </a:lnTo>
                <a:lnTo>
                  <a:pt x="1943" y="1633"/>
                </a:lnTo>
                <a:lnTo>
                  <a:pt x="1936" y="1627"/>
                </a:lnTo>
                <a:close/>
                <a:moveTo>
                  <a:pt x="1899" y="1679"/>
                </a:moveTo>
                <a:lnTo>
                  <a:pt x="1893" y="1688"/>
                </a:lnTo>
                <a:lnTo>
                  <a:pt x="1886" y="1698"/>
                </a:lnTo>
                <a:lnTo>
                  <a:pt x="1892" y="1704"/>
                </a:lnTo>
                <a:lnTo>
                  <a:pt x="1893" y="1702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5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8"/>
                </a:lnTo>
                <a:lnTo>
                  <a:pt x="1897" y="1696"/>
                </a:lnTo>
                <a:lnTo>
                  <a:pt x="1897" y="1696"/>
                </a:lnTo>
                <a:lnTo>
                  <a:pt x="1897" y="1696"/>
                </a:lnTo>
                <a:lnTo>
                  <a:pt x="1901" y="1690"/>
                </a:lnTo>
                <a:lnTo>
                  <a:pt x="1907" y="1684"/>
                </a:lnTo>
                <a:lnTo>
                  <a:pt x="1899" y="1679"/>
                </a:lnTo>
                <a:close/>
                <a:moveTo>
                  <a:pt x="1861" y="1728"/>
                </a:moveTo>
                <a:lnTo>
                  <a:pt x="1853" y="1738"/>
                </a:lnTo>
                <a:lnTo>
                  <a:pt x="1846" y="1748"/>
                </a:lnTo>
                <a:lnTo>
                  <a:pt x="1851" y="1753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1" y="1751"/>
                </a:lnTo>
                <a:lnTo>
                  <a:pt x="1853" y="1751"/>
                </a:lnTo>
                <a:lnTo>
                  <a:pt x="1853" y="1751"/>
                </a:lnTo>
                <a:lnTo>
                  <a:pt x="1857" y="1746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2"/>
                </a:lnTo>
                <a:lnTo>
                  <a:pt x="1861" y="1740"/>
                </a:lnTo>
                <a:lnTo>
                  <a:pt x="1861" y="1740"/>
                </a:lnTo>
                <a:lnTo>
                  <a:pt x="1861" y="1740"/>
                </a:lnTo>
                <a:lnTo>
                  <a:pt x="1865" y="1738"/>
                </a:lnTo>
                <a:lnTo>
                  <a:pt x="1867" y="1734"/>
                </a:lnTo>
                <a:lnTo>
                  <a:pt x="1861" y="1728"/>
                </a:lnTo>
                <a:close/>
                <a:moveTo>
                  <a:pt x="1819" y="1776"/>
                </a:moveTo>
                <a:lnTo>
                  <a:pt x="1811" y="1786"/>
                </a:lnTo>
                <a:lnTo>
                  <a:pt x="1801" y="1794"/>
                </a:lnTo>
                <a:lnTo>
                  <a:pt x="1807" y="1799"/>
                </a:lnTo>
                <a:lnTo>
                  <a:pt x="1813" y="1794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19" y="1788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1" y="1786"/>
                </a:lnTo>
                <a:lnTo>
                  <a:pt x="1822" y="1784"/>
                </a:lnTo>
                <a:lnTo>
                  <a:pt x="1824" y="1782"/>
                </a:lnTo>
                <a:lnTo>
                  <a:pt x="1819" y="1776"/>
                </a:lnTo>
                <a:close/>
                <a:moveTo>
                  <a:pt x="1773" y="1822"/>
                </a:moveTo>
                <a:lnTo>
                  <a:pt x="1765" y="1830"/>
                </a:lnTo>
                <a:lnTo>
                  <a:pt x="1755" y="1838"/>
                </a:lnTo>
                <a:lnTo>
                  <a:pt x="1761" y="1844"/>
                </a:lnTo>
                <a:lnTo>
                  <a:pt x="1771" y="1836"/>
                </a:lnTo>
                <a:lnTo>
                  <a:pt x="1778" y="1828"/>
                </a:lnTo>
                <a:lnTo>
                  <a:pt x="1773" y="1822"/>
                </a:lnTo>
                <a:close/>
                <a:moveTo>
                  <a:pt x="1727" y="1863"/>
                </a:moveTo>
                <a:lnTo>
                  <a:pt x="1717" y="1870"/>
                </a:lnTo>
                <a:lnTo>
                  <a:pt x="1707" y="1878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3" y="1884"/>
                </a:lnTo>
                <a:lnTo>
                  <a:pt x="1715" y="1884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2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7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19" y="1880"/>
                </a:lnTo>
                <a:lnTo>
                  <a:pt x="1725" y="1874"/>
                </a:lnTo>
                <a:lnTo>
                  <a:pt x="1730" y="1870"/>
                </a:lnTo>
                <a:lnTo>
                  <a:pt x="1727" y="1863"/>
                </a:lnTo>
                <a:close/>
                <a:moveTo>
                  <a:pt x="1675" y="1903"/>
                </a:moveTo>
                <a:lnTo>
                  <a:pt x="1665" y="1909"/>
                </a:lnTo>
                <a:lnTo>
                  <a:pt x="1656" y="1916"/>
                </a:lnTo>
                <a:lnTo>
                  <a:pt x="1661" y="1922"/>
                </a:lnTo>
                <a:lnTo>
                  <a:pt x="1665" y="1920"/>
                </a:lnTo>
                <a:lnTo>
                  <a:pt x="1671" y="1916"/>
                </a:lnTo>
                <a:lnTo>
                  <a:pt x="1671" y="1916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1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3" y="1915"/>
                </a:lnTo>
                <a:lnTo>
                  <a:pt x="1677" y="1911"/>
                </a:lnTo>
                <a:lnTo>
                  <a:pt x="1681" y="1909"/>
                </a:lnTo>
                <a:lnTo>
                  <a:pt x="1675" y="1903"/>
                </a:lnTo>
                <a:close/>
                <a:moveTo>
                  <a:pt x="1623" y="1938"/>
                </a:moveTo>
                <a:lnTo>
                  <a:pt x="1613" y="1945"/>
                </a:lnTo>
                <a:lnTo>
                  <a:pt x="1604" y="1951"/>
                </a:lnTo>
                <a:lnTo>
                  <a:pt x="1608" y="1959"/>
                </a:lnTo>
                <a:lnTo>
                  <a:pt x="1610" y="1957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1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13" y="1955"/>
                </a:lnTo>
                <a:lnTo>
                  <a:pt x="1621" y="1949"/>
                </a:lnTo>
                <a:lnTo>
                  <a:pt x="1627" y="1945"/>
                </a:lnTo>
                <a:lnTo>
                  <a:pt x="1623" y="1938"/>
                </a:lnTo>
                <a:close/>
                <a:moveTo>
                  <a:pt x="1569" y="1972"/>
                </a:moveTo>
                <a:lnTo>
                  <a:pt x="1558" y="1978"/>
                </a:lnTo>
                <a:lnTo>
                  <a:pt x="1548" y="1984"/>
                </a:lnTo>
                <a:lnTo>
                  <a:pt x="1552" y="1989"/>
                </a:lnTo>
                <a:lnTo>
                  <a:pt x="1562" y="1984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80"/>
                </a:lnTo>
                <a:lnTo>
                  <a:pt x="1571" y="1978"/>
                </a:lnTo>
                <a:lnTo>
                  <a:pt x="1571" y="1978"/>
                </a:lnTo>
                <a:lnTo>
                  <a:pt x="1573" y="1978"/>
                </a:lnTo>
                <a:lnTo>
                  <a:pt x="1573" y="1978"/>
                </a:lnTo>
                <a:lnTo>
                  <a:pt x="1569" y="1972"/>
                </a:lnTo>
                <a:close/>
                <a:moveTo>
                  <a:pt x="1514" y="2001"/>
                </a:moveTo>
                <a:lnTo>
                  <a:pt x="1502" y="2007"/>
                </a:lnTo>
                <a:lnTo>
                  <a:pt x="1491" y="2011"/>
                </a:lnTo>
                <a:lnTo>
                  <a:pt x="1494" y="2018"/>
                </a:lnTo>
                <a:lnTo>
                  <a:pt x="1504" y="2012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6" y="2009"/>
                </a:lnTo>
                <a:lnTo>
                  <a:pt x="1514" y="2001"/>
                </a:lnTo>
                <a:close/>
                <a:moveTo>
                  <a:pt x="1454" y="2026"/>
                </a:moveTo>
                <a:lnTo>
                  <a:pt x="1445" y="2032"/>
                </a:lnTo>
                <a:lnTo>
                  <a:pt x="1433" y="2035"/>
                </a:lnTo>
                <a:lnTo>
                  <a:pt x="1435" y="2043"/>
                </a:lnTo>
                <a:lnTo>
                  <a:pt x="1439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1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41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3" y="2039"/>
                </a:lnTo>
                <a:lnTo>
                  <a:pt x="1448" y="2037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2" y="2035"/>
                </a:lnTo>
                <a:lnTo>
                  <a:pt x="1454" y="2035"/>
                </a:lnTo>
                <a:lnTo>
                  <a:pt x="1454" y="2035"/>
                </a:lnTo>
                <a:lnTo>
                  <a:pt x="1454" y="2035"/>
                </a:lnTo>
                <a:lnTo>
                  <a:pt x="1456" y="2035"/>
                </a:lnTo>
                <a:lnTo>
                  <a:pt x="1458" y="2034"/>
                </a:lnTo>
                <a:lnTo>
                  <a:pt x="1454" y="2026"/>
                </a:lnTo>
                <a:close/>
                <a:moveTo>
                  <a:pt x="1395" y="2049"/>
                </a:moveTo>
                <a:lnTo>
                  <a:pt x="1385" y="2053"/>
                </a:lnTo>
                <a:lnTo>
                  <a:pt x="1374" y="2057"/>
                </a:lnTo>
                <a:lnTo>
                  <a:pt x="1375" y="2064"/>
                </a:lnTo>
                <a:lnTo>
                  <a:pt x="1377" y="2064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79" y="2062"/>
                </a:lnTo>
                <a:lnTo>
                  <a:pt x="1381" y="2062"/>
                </a:lnTo>
                <a:lnTo>
                  <a:pt x="1381" y="2062"/>
                </a:lnTo>
                <a:lnTo>
                  <a:pt x="1389" y="2060"/>
                </a:lnTo>
                <a:lnTo>
                  <a:pt x="1398" y="2057"/>
                </a:lnTo>
                <a:lnTo>
                  <a:pt x="1395" y="2049"/>
                </a:lnTo>
                <a:close/>
                <a:moveTo>
                  <a:pt x="1335" y="2068"/>
                </a:moveTo>
                <a:lnTo>
                  <a:pt x="1324" y="2070"/>
                </a:lnTo>
                <a:lnTo>
                  <a:pt x="1312" y="2074"/>
                </a:lnTo>
                <a:lnTo>
                  <a:pt x="1314" y="2081"/>
                </a:lnTo>
                <a:lnTo>
                  <a:pt x="1326" y="2078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7" y="2076"/>
                </a:lnTo>
                <a:lnTo>
                  <a:pt x="1335" y="2068"/>
                </a:lnTo>
                <a:close/>
                <a:moveTo>
                  <a:pt x="1274" y="2083"/>
                </a:moveTo>
                <a:lnTo>
                  <a:pt x="1262" y="2085"/>
                </a:lnTo>
                <a:lnTo>
                  <a:pt x="1251" y="2087"/>
                </a:lnTo>
                <a:lnTo>
                  <a:pt x="1251" y="2095"/>
                </a:lnTo>
                <a:lnTo>
                  <a:pt x="1262" y="2093"/>
                </a:lnTo>
                <a:lnTo>
                  <a:pt x="1276" y="2091"/>
                </a:lnTo>
                <a:lnTo>
                  <a:pt x="1274" y="2083"/>
                </a:lnTo>
                <a:close/>
                <a:moveTo>
                  <a:pt x="1210" y="2093"/>
                </a:moveTo>
                <a:lnTo>
                  <a:pt x="1199" y="2095"/>
                </a:lnTo>
                <a:lnTo>
                  <a:pt x="1187" y="2097"/>
                </a:lnTo>
                <a:lnTo>
                  <a:pt x="1187" y="2105"/>
                </a:lnTo>
                <a:lnTo>
                  <a:pt x="1201" y="2103"/>
                </a:lnTo>
                <a:lnTo>
                  <a:pt x="1212" y="2103"/>
                </a:lnTo>
                <a:lnTo>
                  <a:pt x="1210" y="2093"/>
                </a:lnTo>
                <a:close/>
                <a:moveTo>
                  <a:pt x="1147" y="2101"/>
                </a:moveTo>
                <a:lnTo>
                  <a:pt x="1136" y="2103"/>
                </a:lnTo>
                <a:lnTo>
                  <a:pt x="1124" y="2103"/>
                </a:lnTo>
                <a:lnTo>
                  <a:pt x="1124" y="2110"/>
                </a:lnTo>
                <a:lnTo>
                  <a:pt x="1126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0" y="2110"/>
                </a:lnTo>
                <a:lnTo>
                  <a:pt x="1132" y="2110"/>
                </a:lnTo>
                <a:lnTo>
                  <a:pt x="1132" y="2110"/>
                </a:lnTo>
                <a:lnTo>
                  <a:pt x="1132" y="2110"/>
                </a:lnTo>
                <a:lnTo>
                  <a:pt x="1139" y="2110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7" y="2108"/>
                </a:lnTo>
                <a:lnTo>
                  <a:pt x="1149" y="2108"/>
                </a:lnTo>
                <a:lnTo>
                  <a:pt x="1149" y="2108"/>
                </a:lnTo>
                <a:lnTo>
                  <a:pt x="1147" y="2101"/>
                </a:lnTo>
                <a:close/>
                <a:moveTo>
                  <a:pt x="1084" y="2105"/>
                </a:moveTo>
                <a:lnTo>
                  <a:pt x="1072" y="2105"/>
                </a:lnTo>
                <a:lnTo>
                  <a:pt x="1061" y="2105"/>
                </a:lnTo>
                <a:lnTo>
                  <a:pt x="1061" y="2112"/>
                </a:lnTo>
                <a:lnTo>
                  <a:pt x="1072" y="2112"/>
                </a:lnTo>
                <a:lnTo>
                  <a:pt x="1084" y="2112"/>
                </a:lnTo>
                <a:lnTo>
                  <a:pt x="1084" y="2105"/>
                </a:lnTo>
                <a:close/>
                <a:moveTo>
                  <a:pt x="997" y="2103"/>
                </a:moveTo>
                <a:lnTo>
                  <a:pt x="997" y="2112"/>
                </a:lnTo>
                <a:lnTo>
                  <a:pt x="997" y="2112"/>
                </a:lnTo>
                <a:lnTo>
                  <a:pt x="999" y="2112"/>
                </a:lnTo>
                <a:lnTo>
                  <a:pt x="999" y="2112"/>
                </a:lnTo>
                <a:lnTo>
                  <a:pt x="999" y="2112"/>
                </a:lnTo>
                <a:lnTo>
                  <a:pt x="999" y="2112"/>
                </a:lnTo>
                <a:lnTo>
                  <a:pt x="1007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5" y="2112"/>
                </a:lnTo>
                <a:lnTo>
                  <a:pt x="1019" y="2112"/>
                </a:lnTo>
                <a:lnTo>
                  <a:pt x="1021" y="2112"/>
                </a:lnTo>
                <a:lnTo>
                  <a:pt x="1021" y="2105"/>
                </a:lnTo>
                <a:lnTo>
                  <a:pt x="1009" y="2105"/>
                </a:lnTo>
                <a:lnTo>
                  <a:pt x="997" y="2103"/>
                </a:lnTo>
                <a:close/>
                <a:moveTo>
                  <a:pt x="934" y="2099"/>
                </a:moveTo>
                <a:lnTo>
                  <a:pt x="932" y="2106"/>
                </a:lnTo>
                <a:lnTo>
                  <a:pt x="932" y="2106"/>
                </a:lnTo>
                <a:lnTo>
                  <a:pt x="932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4" y="2106"/>
                </a:lnTo>
                <a:lnTo>
                  <a:pt x="938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4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46" y="2106"/>
                </a:lnTo>
                <a:lnTo>
                  <a:pt x="951" y="2108"/>
                </a:lnTo>
                <a:lnTo>
                  <a:pt x="957" y="2108"/>
                </a:lnTo>
                <a:lnTo>
                  <a:pt x="957" y="2101"/>
                </a:lnTo>
                <a:lnTo>
                  <a:pt x="946" y="2099"/>
                </a:lnTo>
                <a:lnTo>
                  <a:pt x="934" y="2099"/>
                </a:lnTo>
                <a:close/>
                <a:moveTo>
                  <a:pt x="871" y="2089"/>
                </a:moveTo>
                <a:lnTo>
                  <a:pt x="869" y="2097"/>
                </a:lnTo>
                <a:lnTo>
                  <a:pt x="871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3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5" y="2097"/>
                </a:lnTo>
                <a:lnTo>
                  <a:pt x="877" y="2099"/>
                </a:lnTo>
                <a:lnTo>
                  <a:pt x="879" y="2099"/>
                </a:lnTo>
                <a:lnTo>
                  <a:pt x="879" y="2099"/>
                </a:lnTo>
                <a:lnTo>
                  <a:pt x="879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0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2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4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86" y="2099"/>
                </a:lnTo>
                <a:lnTo>
                  <a:pt x="890" y="2101"/>
                </a:lnTo>
                <a:lnTo>
                  <a:pt x="894" y="2101"/>
                </a:lnTo>
                <a:lnTo>
                  <a:pt x="894" y="2093"/>
                </a:lnTo>
                <a:lnTo>
                  <a:pt x="882" y="2091"/>
                </a:lnTo>
                <a:lnTo>
                  <a:pt x="871" y="2089"/>
                </a:lnTo>
                <a:close/>
                <a:moveTo>
                  <a:pt x="809" y="2076"/>
                </a:moveTo>
                <a:lnTo>
                  <a:pt x="808" y="2083"/>
                </a:lnTo>
                <a:lnTo>
                  <a:pt x="819" y="2087"/>
                </a:lnTo>
                <a:lnTo>
                  <a:pt x="831" y="2089"/>
                </a:lnTo>
                <a:lnTo>
                  <a:pt x="832" y="2081"/>
                </a:lnTo>
                <a:lnTo>
                  <a:pt x="821" y="2078"/>
                </a:lnTo>
                <a:lnTo>
                  <a:pt x="809" y="2076"/>
                </a:lnTo>
                <a:close/>
                <a:moveTo>
                  <a:pt x="748" y="2058"/>
                </a:move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6"/>
                </a:lnTo>
                <a:lnTo>
                  <a:pt x="746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48" y="2068"/>
                </a:lnTo>
                <a:lnTo>
                  <a:pt x="750" y="2068"/>
                </a:lnTo>
                <a:lnTo>
                  <a:pt x="750" y="2068"/>
                </a:lnTo>
                <a:lnTo>
                  <a:pt x="754" y="2068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4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6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58" y="2070"/>
                </a:lnTo>
                <a:lnTo>
                  <a:pt x="763" y="2072"/>
                </a:lnTo>
                <a:lnTo>
                  <a:pt x="769" y="2074"/>
                </a:lnTo>
                <a:lnTo>
                  <a:pt x="771" y="2066"/>
                </a:lnTo>
                <a:lnTo>
                  <a:pt x="760" y="2062"/>
                </a:lnTo>
                <a:lnTo>
                  <a:pt x="748" y="2058"/>
                </a:lnTo>
                <a:close/>
                <a:moveTo>
                  <a:pt x="687" y="2039"/>
                </a:moveTo>
                <a:lnTo>
                  <a:pt x="685" y="2047"/>
                </a:lnTo>
                <a:lnTo>
                  <a:pt x="689" y="2047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2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49"/>
                </a:lnTo>
                <a:lnTo>
                  <a:pt x="694" y="2051"/>
                </a:lnTo>
                <a:lnTo>
                  <a:pt x="696" y="2051"/>
                </a:lnTo>
                <a:lnTo>
                  <a:pt x="696" y="2051"/>
                </a:lnTo>
                <a:lnTo>
                  <a:pt x="702" y="2053"/>
                </a:lnTo>
                <a:lnTo>
                  <a:pt x="708" y="2055"/>
                </a:lnTo>
                <a:lnTo>
                  <a:pt x="710" y="2047"/>
                </a:lnTo>
                <a:lnTo>
                  <a:pt x="698" y="2043"/>
                </a:lnTo>
                <a:lnTo>
                  <a:pt x="687" y="2039"/>
                </a:lnTo>
                <a:close/>
                <a:moveTo>
                  <a:pt x="629" y="2014"/>
                </a:moveTo>
                <a:lnTo>
                  <a:pt x="625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7" y="2022"/>
                </a:lnTo>
                <a:lnTo>
                  <a:pt x="629" y="2022"/>
                </a:lnTo>
                <a:lnTo>
                  <a:pt x="639" y="2028"/>
                </a:lnTo>
                <a:lnTo>
                  <a:pt x="648" y="2032"/>
                </a:lnTo>
                <a:lnTo>
                  <a:pt x="650" y="2024"/>
                </a:lnTo>
                <a:lnTo>
                  <a:pt x="641" y="2020"/>
                </a:lnTo>
                <a:lnTo>
                  <a:pt x="629" y="2014"/>
                </a:lnTo>
                <a:close/>
                <a:moveTo>
                  <a:pt x="572" y="1987"/>
                </a:moveTo>
                <a:lnTo>
                  <a:pt x="568" y="1993"/>
                </a:lnTo>
                <a:lnTo>
                  <a:pt x="572" y="1995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3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7"/>
                </a:lnTo>
                <a:lnTo>
                  <a:pt x="575" y="1999"/>
                </a:lnTo>
                <a:lnTo>
                  <a:pt x="575" y="1999"/>
                </a:lnTo>
                <a:lnTo>
                  <a:pt x="579" y="1999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1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3" y="2001"/>
                </a:lnTo>
                <a:lnTo>
                  <a:pt x="587" y="2003"/>
                </a:lnTo>
                <a:lnTo>
                  <a:pt x="589" y="2005"/>
                </a:lnTo>
                <a:lnTo>
                  <a:pt x="593" y="1997"/>
                </a:lnTo>
                <a:lnTo>
                  <a:pt x="583" y="1993"/>
                </a:lnTo>
                <a:lnTo>
                  <a:pt x="572" y="1987"/>
                </a:lnTo>
                <a:close/>
                <a:moveTo>
                  <a:pt x="516" y="1955"/>
                </a:moveTo>
                <a:lnTo>
                  <a:pt x="512" y="1963"/>
                </a:lnTo>
                <a:lnTo>
                  <a:pt x="516" y="1964"/>
                </a:lnTo>
                <a:lnTo>
                  <a:pt x="518" y="1966"/>
                </a:lnTo>
                <a:lnTo>
                  <a:pt x="518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6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0" y="1968"/>
                </a:lnTo>
                <a:lnTo>
                  <a:pt x="527" y="1972"/>
                </a:lnTo>
                <a:lnTo>
                  <a:pt x="533" y="1974"/>
                </a:lnTo>
                <a:lnTo>
                  <a:pt x="537" y="1968"/>
                </a:lnTo>
                <a:lnTo>
                  <a:pt x="527" y="1963"/>
                </a:lnTo>
                <a:lnTo>
                  <a:pt x="516" y="1955"/>
                </a:lnTo>
                <a:close/>
                <a:moveTo>
                  <a:pt x="462" y="1922"/>
                </a:moveTo>
                <a:lnTo>
                  <a:pt x="458" y="1928"/>
                </a:lnTo>
                <a:lnTo>
                  <a:pt x="462" y="1930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6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4"/>
                </a:lnTo>
                <a:lnTo>
                  <a:pt x="468" y="1936"/>
                </a:lnTo>
                <a:lnTo>
                  <a:pt x="468" y="1936"/>
                </a:lnTo>
                <a:lnTo>
                  <a:pt x="468" y="1936"/>
                </a:lnTo>
                <a:lnTo>
                  <a:pt x="474" y="1938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78" y="1941"/>
                </a:lnTo>
                <a:lnTo>
                  <a:pt x="483" y="1936"/>
                </a:lnTo>
                <a:lnTo>
                  <a:pt x="474" y="1928"/>
                </a:lnTo>
                <a:lnTo>
                  <a:pt x="462" y="1922"/>
                </a:lnTo>
                <a:close/>
                <a:moveTo>
                  <a:pt x="412" y="1884"/>
                </a:moveTo>
                <a:lnTo>
                  <a:pt x="407" y="1890"/>
                </a:lnTo>
                <a:lnTo>
                  <a:pt x="410" y="1893"/>
                </a:lnTo>
                <a:lnTo>
                  <a:pt x="414" y="1897"/>
                </a:lnTo>
                <a:lnTo>
                  <a:pt x="414" y="1897"/>
                </a:lnTo>
                <a:lnTo>
                  <a:pt x="414" y="1897"/>
                </a:lnTo>
                <a:lnTo>
                  <a:pt x="414" y="1897"/>
                </a:lnTo>
                <a:lnTo>
                  <a:pt x="416" y="1897"/>
                </a:lnTo>
                <a:lnTo>
                  <a:pt x="416" y="1897"/>
                </a:lnTo>
                <a:lnTo>
                  <a:pt x="416" y="1897"/>
                </a:lnTo>
                <a:lnTo>
                  <a:pt x="420" y="1901"/>
                </a:lnTo>
                <a:lnTo>
                  <a:pt x="426" y="1905"/>
                </a:lnTo>
                <a:lnTo>
                  <a:pt x="431" y="1899"/>
                </a:lnTo>
                <a:lnTo>
                  <a:pt x="422" y="1892"/>
                </a:lnTo>
                <a:lnTo>
                  <a:pt x="412" y="1884"/>
                </a:lnTo>
                <a:close/>
                <a:moveTo>
                  <a:pt x="362" y="1844"/>
                </a:move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49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59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1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1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3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2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5"/>
                </a:lnTo>
                <a:lnTo>
                  <a:pt x="364" y="1857"/>
                </a:lnTo>
                <a:lnTo>
                  <a:pt x="364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6" y="1857"/>
                </a:lnTo>
                <a:lnTo>
                  <a:pt x="368" y="1857"/>
                </a:lnTo>
                <a:lnTo>
                  <a:pt x="368" y="1857"/>
                </a:lnTo>
                <a:lnTo>
                  <a:pt x="368" y="1857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68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59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0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1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2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3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4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76" y="1865"/>
                </a:lnTo>
                <a:lnTo>
                  <a:pt x="382" y="1859"/>
                </a:lnTo>
                <a:lnTo>
                  <a:pt x="372" y="1851"/>
                </a:lnTo>
                <a:lnTo>
                  <a:pt x="362" y="1844"/>
                </a:lnTo>
                <a:close/>
                <a:moveTo>
                  <a:pt x="316" y="1799"/>
                </a:moveTo>
                <a:lnTo>
                  <a:pt x="311" y="1805"/>
                </a:lnTo>
                <a:lnTo>
                  <a:pt x="316" y="1811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0" y="1815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2" y="1817"/>
                </a:lnTo>
                <a:lnTo>
                  <a:pt x="324" y="1819"/>
                </a:lnTo>
                <a:lnTo>
                  <a:pt x="324" y="1819"/>
                </a:lnTo>
                <a:lnTo>
                  <a:pt x="324" y="1819"/>
                </a:lnTo>
                <a:lnTo>
                  <a:pt x="326" y="1821"/>
                </a:lnTo>
                <a:lnTo>
                  <a:pt x="328" y="1822"/>
                </a:lnTo>
                <a:lnTo>
                  <a:pt x="334" y="1817"/>
                </a:lnTo>
                <a:lnTo>
                  <a:pt x="326" y="1809"/>
                </a:lnTo>
                <a:lnTo>
                  <a:pt x="316" y="1799"/>
                </a:lnTo>
                <a:close/>
                <a:moveTo>
                  <a:pt x="272" y="1753"/>
                </a:moveTo>
                <a:lnTo>
                  <a:pt x="266" y="1759"/>
                </a:lnTo>
                <a:lnTo>
                  <a:pt x="274" y="1769"/>
                </a:lnTo>
                <a:lnTo>
                  <a:pt x="284" y="1776"/>
                </a:lnTo>
                <a:lnTo>
                  <a:pt x="284" y="1776"/>
                </a:lnTo>
                <a:lnTo>
                  <a:pt x="284" y="1776"/>
                </a:lnTo>
                <a:lnTo>
                  <a:pt x="290" y="1773"/>
                </a:lnTo>
                <a:lnTo>
                  <a:pt x="282" y="1763"/>
                </a:lnTo>
                <a:lnTo>
                  <a:pt x="272" y="1753"/>
                </a:lnTo>
                <a:close/>
                <a:moveTo>
                  <a:pt x="232" y="1705"/>
                </a:moveTo>
                <a:lnTo>
                  <a:pt x="226" y="1711"/>
                </a:lnTo>
                <a:lnTo>
                  <a:pt x="226" y="1711"/>
                </a:lnTo>
                <a:lnTo>
                  <a:pt x="228" y="1711"/>
                </a:lnTo>
                <a:lnTo>
                  <a:pt x="228" y="1711"/>
                </a:lnTo>
                <a:lnTo>
                  <a:pt x="228" y="1711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28" y="1713"/>
                </a:lnTo>
                <a:lnTo>
                  <a:pt x="234" y="1721"/>
                </a:lnTo>
                <a:lnTo>
                  <a:pt x="242" y="1728"/>
                </a:lnTo>
                <a:lnTo>
                  <a:pt x="247" y="1725"/>
                </a:lnTo>
                <a:lnTo>
                  <a:pt x="240" y="1715"/>
                </a:lnTo>
                <a:lnTo>
                  <a:pt x="232" y="1705"/>
                </a:lnTo>
                <a:close/>
                <a:moveTo>
                  <a:pt x="194" y="1654"/>
                </a:moveTo>
                <a:lnTo>
                  <a:pt x="188" y="1659"/>
                </a:lnTo>
                <a:lnTo>
                  <a:pt x="192" y="1665"/>
                </a:lnTo>
                <a:lnTo>
                  <a:pt x="196" y="1671"/>
                </a:lnTo>
                <a:lnTo>
                  <a:pt x="196" y="1671"/>
                </a:lnTo>
                <a:lnTo>
                  <a:pt x="196" y="1671"/>
                </a:lnTo>
                <a:lnTo>
                  <a:pt x="196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1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7" y="1673"/>
                </a:lnTo>
                <a:lnTo>
                  <a:pt x="199" y="1675"/>
                </a:lnTo>
                <a:lnTo>
                  <a:pt x="199" y="1675"/>
                </a:lnTo>
                <a:lnTo>
                  <a:pt x="201" y="1677"/>
                </a:lnTo>
                <a:lnTo>
                  <a:pt x="201" y="1679"/>
                </a:lnTo>
                <a:lnTo>
                  <a:pt x="209" y="1675"/>
                </a:lnTo>
                <a:lnTo>
                  <a:pt x="201" y="1665"/>
                </a:lnTo>
                <a:lnTo>
                  <a:pt x="194" y="1654"/>
                </a:lnTo>
                <a:close/>
                <a:moveTo>
                  <a:pt x="159" y="1602"/>
                </a:moveTo>
                <a:lnTo>
                  <a:pt x="153" y="1606"/>
                </a:lnTo>
                <a:lnTo>
                  <a:pt x="159" y="1615"/>
                </a:lnTo>
                <a:lnTo>
                  <a:pt x="165" y="1627"/>
                </a:lnTo>
                <a:lnTo>
                  <a:pt x="172" y="1621"/>
                </a:lnTo>
                <a:lnTo>
                  <a:pt x="167" y="1611"/>
                </a:lnTo>
                <a:lnTo>
                  <a:pt x="159" y="1602"/>
                </a:lnTo>
                <a:close/>
                <a:moveTo>
                  <a:pt x="128" y="1546"/>
                </a:moveTo>
                <a:lnTo>
                  <a:pt x="121" y="1550"/>
                </a:lnTo>
                <a:lnTo>
                  <a:pt x="123" y="1552"/>
                </a:lnTo>
                <a:lnTo>
                  <a:pt x="123" y="1554"/>
                </a:lnTo>
                <a:lnTo>
                  <a:pt x="123" y="1554"/>
                </a:lnTo>
                <a:lnTo>
                  <a:pt x="123" y="1554"/>
                </a:lnTo>
                <a:lnTo>
                  <a:pt x="123" y="1554"/>
                </a:lnTo>
                <a:lnTo>
                  <a:pt x="126" y="1560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5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0" y="1567"/>
                </a:lnTo>
                <a:lnTo>
                  <a:pt x="132" y="1569"/>
                </a:lnTo>
                <a:lnTo>
                  <a:pt x="132" y="1571"/>
                </a:lnTo>
                <a:lnTo>
                  <a:pt x="140" y="1567"/>
                </a:lnTo>
                <a:lnTo>
                  <a:pt x="134" y="1556"/>
                </a:lnTo>
                <a:lnTo>
                  <a:pt x="128" y="1546"/>
                </a:lnTo>
                <a:close/>
                <a:moveTo>
                  <a:pt x="100" y="1489"/>
                </a:moveTo>
                <a:lnTo>
                  <a:pt x="94" y="1492"/>
                </a:lnTo>
                <a:lnTo>
                  <a:pt x="98" y="1504"/>
                </a:lnTo>
                <a:lnTo>
                  <a:pt x="103" y="1514"/>
                </a:lnTo>
                <a:lnTo>
                  <a:pt x="111" y="1512"/>
                </a:lnTo>
                <a:lnTo>
                  <a:pt x="105" y="1500"/>
                </a:lnTo>
                <a:lnTo>
                  <a:pt x="100" y="1489"/>
                </a:lnTo>
                <a:close/>
                <a:moveTo>
                  <a:pt x="77" y="1431"/>
                </a:moveTo>
                <a:lnTo>
                  <a:pt x="69" y="1433"/>
                </a:lnTo>
                <a:lnTo>
                  <a:pt x="69" y="1437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1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1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3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5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3" y="1446"/>
                </a:lnTo>
                <a:lnTo>
                  <a:pt x="75" y="1446"/>
                </a:lnTo>
                <a:lnTo>
                  <a:pt x="75" y="1446"/>
                </a:lnTo>
                <a:lnTo>
                  <a:pt x="75" y="1446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48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0"/>
                </a:lnTo>
                <a:lnTo>
                  <a:pt x="75" y="1452"/>
                </a:lnTo>
                <a:lnTo>
                  <a:pt x="75" y="1452"/>
                </a:lnTo>
                <a:lnTo>
                  <a:pt x="75" y="1452"/>
                </a:lnTo>
                <a:lnTo>
                  <a:pt x="75" y="1452"/>
                </a:lnTo>
                <a:lnTo>
                  <a:pt x="77" y="1454"/>
                </a:lnTo>
                <a:lnTo>
                  <a:pt x="77" y="1456"/>
                </a:lnTo>
                <a:lnTo>
                  <a:pt x="84" y="1452"/>
                </a:lnTo>
                <a:lnTo>
                  <a:pt x="80" y="1443"/>
                </a:lnTo>
                <a:lnTo>
                  <a:pt x="77" y="1431"/>
                </a:lnTo>
                <a:close/>
                <a:moveTo>
                  <a:pt x="55" y="1372"/>
                </a:moveTo>
                <a:lnTo>
                  <a:pt x="48" y="1374"/>
                </a:lnTo>
                <a:lnTo>
                  <a:pt x="50" y="1379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5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7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2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89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1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3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4" y="1395"/>
                </a:lnTo>
                <a:lnTo>
                  <a:pt x="55" y="1395"/>
                </a:lnTo>
                <a:lnTo>
                  <a:pt x="55" y="1397"/>
                </a:lnTo>
                <a:lnTo>
                  <a:pt x="63" y="1393"/>
                </a:lnTo>
                <a:lnTo>
                  <a:pt x="59" y="1381"/>
                </a:lnTo>
                <a:lnTo>
                  <a:pt x="55" y="1372"/>
                </a:lnTo>
                <a:close/>
                <a:moveTo>
                  <a:pt x="38" y="1310"/>
                </a:moveTo>
                <a:lnTo>
                  <a:pt x="31" y="1312"/>
                </a:lnTo>
                <a:lnTo>
                  <a:pt x="32" y="1324"/>
                </a:lnTo>
                <a:lnTo>
                  <a:pt x="36" y="1335"/>
                </a:lnTo>
                <a:lnTo>
                  <a:pt x="44" y="1333"/>
                </a:lnTo>
                <a:lnTo>
                  <a:pt x="40" y="1322"/>
                </a:lnTo>
                <a:lnTo>
                  <a:pt x="38" y="1310"/>
                </a:lnTo>
                <a:close/>
                <a:moveTo>
                  <a:pt x="25" y="1247"/>
                </a:moveTo>
                <a:lnTo>
                  <a:pt x="17" y="1249"/>
                </a:lnTo>
                <a:lnTo>
                  <a:pt x="17" y="1255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0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19" y="1262"/>
                </a:lnTo>
                <a:lnTo>
                  <a:pt x="21" y="1268"/>
                </a:lnTo>
                <a:lnTo>
                  <a:pt x="21" y="1272"/>
                </a:lnTo>
                <a:lnTo>
                  <a:pt x="29" y="1272"/>
                </a:lnTo>
                <a:lnTo>
                  <a:pt x="27" y="1258"/>
                </a:lnTo>
                <a:lnTo>
                  <a:pt x="25" y="1247"/>
                </a:lnTo>
                <a:close/>
                <a:moveTo>
                  <a:pt x="15" y="1186"/>
                </a:move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6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7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89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1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7" y="1193"/>
                </a:lnTo>
                <a:lnTo>
                  <a:pt x="9" y="1203"/>
                </a:lnTo>
                <a:lnTo>
                  <a:pt x="9" y="1210"/>
                </a:lnTo>
                <a:lnTo>
                  <a:pt x="17" y="1209"/>
                </a:lnTo>
                <a:lnTo>
                  <a:pt x="17" y="1197"/>
                </a:lnTo>
                <a:lnTo>
                  <a:pt x="15" y="1186"/>
                </a:lnTo>
                <a:close/>
                <a:moveTo>
                  <a:pt x="9" y="1122"/>
                </a:moveTo>
                <a:lnTo>
                  <a:pt x="2" y="1122"/>
                </a:lnTo>
                <a:lnTo>
                  <a:pt x="2" y="1124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6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28"/>
                </a:lnTo>
                <a:lnTo>
                  <a:pt x="2" y="1132"/>
                </a:lnTo>
                <a:lnTo>
                  <a:pt x="2" y="1136"/>
                </a:lnTo>
                <a:lnTo>
                  <a:pt x="2" y="1136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8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39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1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3"/>
                </a:lnTo>
                <a:lnTo>
                  <a:pt x="2" y="1145"/>
                </a:lnTo>
                <a:lnTo>
                  <a:pt x="2" y="1145"/>
                </a:lnTo>
                <a:lnTo>
                  <a:pt x="2" y="1145"/>
                </a:lnTo>
                <a:lnTo>
                  <a:pt x="2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4" y="1145"/>
                </a:lnTo>
                <a:lnTo>
                  <a:pt x="11" y="1145"/>
                </a:lnTo>
                <a:lnTo>
                  <a:pt x="9" y="1134"/>
                </a:lnTo>
                <a:lnTo>
                  <a:pt x="9" y="1122"/>
                </a:lnTo>
                <a:close/>
                <a:moveTo>
                  <a:pt x="7" y="1059"/>
                </a:moveTo>
                <a:lnTo>
                  <a:pt x="0" y="1059"/>
                </a:lnTo>
                <a:lnTo>
                  <a:pt x="0" y="1065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2"/>
                </a:lnTo>
                <a:lnTo>
                  <a:pt x="0" y="1074"/>
                </a:lnTo>
                <a:lnTo>
                  <a:pt x="0" y="1074"/>
                </a:lnTo>
                <a:lnTo>
                  <a:pt x="0" y="1074"/>
                </a:lnTo>
                <a:lnTo>
                  <a:pt x="0" y="1074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76"/>
                </a:lnTo>
                <a:lnTo>
                  <a:pt x="0" y="1080"/>
                </a:lnTo>
                <a:lnTo>
                  <a:pt x="0" y="1082"/>
                </a:lnTo>
                <a:lnTo>
                  <a:pt x="7" y="1082"/>
                </a:lnTo>
                <a:lnTo>
                  <a:pt x="7" y="1070"/>
                </a:lnTo>
                <a:lnTo>
                  <a:pt x="7" y="1059"/>
                </a:lnTo>
                <a:close/>
                <a:moveTo>
                  <a:pt x="2" y="994"/>
                </a:moveTo>
                <a:lnTo>
                  <a:pt x="0" y="997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1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3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5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07"/>
                </a:lnTo>
                <a:lnTo>
                  <a:pt x="0" y="1011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5"/>
                </a:lnTo>
                <a:lnTo>
                  <a:pt x="0" y="1017"/>
                </a:lnTo>
                <a:lnTo>
                  <a:pt x="0" y="1017"/>
                </a:lnTo>
                <a:lnTo>
                  <a:pt x="0" y="1017"/>
                </a:lnTo>
                <a:lnTo>
                  <a:pt x="0" y="1019"/>
                </a:lnTo>
                <a:lnTo>
                  <a:pt x="7" y="1019"/>
                </a:lnTo>
                <a:lnTo>
                  <a:pt x="7" y="1007"/>
                </a:lnTo>
                <a:lnTo>
                  <a:pt x="9" y="996"/>
                </a:lnTo>
                <a:lnTo>
                  <a:pt x="2" y="994"/>
                </a:lnTo>
                <a:close/>
                <a:moveTo>
                  <a:pt x="6" y="930"/>
                </a:moveTo>
                <a:lnTo>
                  <a:pt x="6" y="932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34"/>
                </a:lnTo>
                <a:lnTo>
                  <a:pt x="6" y="944"/>
                </a:lnTo>
                <a:lnTo>
                  <a:pt x="4" y="955"/>
                </a:lnTo>
                <a:lnTo>
                  <a:pt x="11" y="955"/>
                </a:lnTo>
                <a:lnTo>
                  <a:pt x="13" y="944"/>
                </a:lnTo>
                <a:lnTo>
                  <a:pt x="15" y="932"/>
                </a:lnTo>
                <a:lnTo>
                  <a:pt x="6" y="930"/>
                </a:lnTo>
                <a:close/>
                <a:moveTo>
                  <a:pt x="15" y="867"/>
                </a:moveTo>
                <a:lnTo>
                  <a:pt x="15" y="875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0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2"/>
                </a:lnTo>
                <a:lnTo>
                  <a:pt x="13" y="884"/>
                </a:lnTo>
                <a:lnTo>
                  <a:pt x="13" y="884"/>
                </a:lnTo>
                <a:lnTo>
                  <a:pt x="13" y="884"/>
                </a:lnTo>
                <a:lnTo>
                  <a:pt x="13" y="884"/>
                </a:lnTo>
                <a:lnTo>
                  <a:pt x="13" y="888"/>
                </a:lnTo>
                <a:lnTo>
                  <a:pt x="11" y="892"/>
                </a:lnTo>
                <a:lnTo>
                  <a:pt x="19" y="892"/>
                </a:lnTo>
                <a:lnTo>
                  <a:pt x="21" y="880"/>
                </a:lnTo>
                <a:lnTo>
                  <a:pt x="23" y="869"/>
                </a:lnTo>
                <a:lnTo>
                  <a:pt x="15" y="867"/>
                </a:lnTo>
                <a:close/>
                <a:moveTo>
                  <a:pt x="29" y="806"/>
                </a:moveTo>
                <a:lnTo>
                  <a:pt x="27" y="817"/>
                </a:lnTo>
                <a:lnTo>
                  <a:pt x="23" y="829"/>
                </a:lnTo>
                <a:lnTo>
                  <a:pt x="31" y="831"/>
                </a:lnTo>
                <a:lnTo>
                  <a:pt x="34" y="819"/>
                </a:lnTo>
                <a:lnTo>
                  <a:pt x="36" y="808"/>
                </a:lnTo>
                <a:lnTo>
                  <a:pt x="29" y="806"/>
                </a:lnTo>
                <a:close/>
                <a:moveTo>
                  <a:pt x="46" y="742"/>
                </a:moveTo>
                <a:lnTo>
                  <a:pt x="46" y="746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0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2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4" y="754"/>
                </a:lnTo>
                <a:lnTo>
                  <a:pt x="42" y="760"/>
                </a:lnTo>
                <a:lnTo>
                  <a:pt x="40" y="765"/>
                </a:lnTo>
                <a:lnTo>
                  <a:pt x="40" y="765"/>
                </a:lnTo>
                <a:lnTo>
                  <a:pt x="48" y="769"/>
                </a:lnTo>
                <a:lnTo>
                  <a:pt x="50" y="758"/>
                </a:lnTo>
                <a:lnTo>
                  <a:pt x="54" y="746"/>
                </a:lnTo>
                <a:lnTo>
                  <a:pt x="46" y="742"/>
                </a:lnTo>
                <a:close/>
                <a:moveTo>
                  <a:pt x="67" y="683"/>
                </a:moveTo>
                <a:lnTo>
                  <a:pt x="67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5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7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5" y="689"/>
                </a:lnTo>
                <a:lnTo>
                  <a:pt x="61" y="696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4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59" y="706"/>
                </a:lnTo>
                <a:lnTo>
                  <a:pt x="67" y="708"/>
                </a:lnTo>
                <a:lnTo>
                  <a:pt x="71" y="696"/>
                </a:lnTo>
                <a:lnTo>
                  <a:pt x="75" y="685"/>
                </a:lnTo>
                <a:lnTo>
                  <a:pt x="67" y="683"/>
                </a:lnTo>
                <a:close/>
                <a:moveTo>
                  <a:pt x="92" y="623"/>
                </a:moveTo>
                <a:lnTo>
                  <a:pt x="90" y="625"/>
                </a:lnTo>
                <a:lnTo>
                  <a:pt x="90" y="627"/>
                </a:lnTo>
                <a:lnTo>
                  <a:pt x="90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29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1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8" y="633"/>
                </a:lnTo>
                <a:lnTo>
                  <a:pt x="84" y="639"/>
                </a:lnTo>
                <a:lnTo>
                  <a:pt x="82" y="646"/>
                </a:lnTo>
                <a:lnTo>
                  <a:pt x="90" y="648"/>
                </a:lnTo>
                <a:lnTo>
                  <a:pt x="94" y="639"/>
                </a:lnTo>
                <a:lnTo>
                  <a:pt x="98" y="627"/>
                </a:lnTo>
                <a:lnTo>
                  <a:pt x="92" y="623"/>
                </a:lnTo>
                <a:close/>
                <a:moveTo>
                  <a:pt x="119" y="566"/>
                </a:moveTo>
                <a:lnTo>
                  <a:pt x="115" y="573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3" y="579"/>
                </a:lnTo>
                <a:lnTo>
                  <a:pt x="111" y="579"/>
                </a:lnTo>
                <a:lnTo>
                  <a:pt x="111" y="579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11" y="581"/>
                </a:lnTo>
                <a:lnTo>
                  <a:pt x="109" y="585"/>
                </a:lnTo>
                <a:lnTo>
                  <a:pt x="109" y="587"/>
                </a:lnTo>
                <a:lnTo>
                  <a:pt x="115" y="591"/>
                </a:lnTo>
                <a:lnTo>
                  <a:pt x="121" y="581"/>
                </a:lnTo>
                <a:lnTo>
                  <a:pt x="126" y="570"/>
                </a:lnTo>
                <a:lnTo>
                  <a:pt x="119" y="566"/>
                </a:lnTo>
                <a:close/>
                <a:moveTo>
                  <a:pt x="151" y="510"/>
                </a:moveTo>
                <a:lnTo>
                  <a:pt x="148" y="518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4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6"/>
                </a:lnTo>
                <a:lnTo>
                  <a:pt x="142" y="527"/>
                </a:lnTo>
                <a:lnTo>
                  <a:pt x="142" y="527"/>
                </a:lnTo>
                <a:lnTo>
                  <a:pt x="142" y="527"/>
                </a:lnTo>
                <a:lnTo>
                  <a:pt x="140" y="529"/>
                </a:lnTo>
                <a:lnTo>
                  <a:pt x="138" y="531"/>
                </a:lnTo>
                <a:lnTo>
                  <a:pt x="146" y="535"/>
                </a:lnTo>
                <a:lnTo>
                  <a:pt x="151" y="526"/>
                </a:lnTo>
                <a:lnTo>
                  <a:pt x="157" y="514"/>
                </a:lnTo>
                <a:lnTo>
                  <a:pt x="151" y="510"/>
                </a:lnTo>
                <a:close/>
                <a:moveTo>
                  <a:pt x="186" y="456"/>
                </a:moveTo>
                <a:lnTo>
                  <a:pt x="180" y="464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2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4" y="474"/>
                </a:lnTo>
                <a:lnTo>
                  <a:pt x="172" y="476"/>
                </a:lnTo>
                <a:lnTo>
                  <a:pt x="172" y="476"/>
                </a:lnTo>
                <a:lnTo>
                  <a:pt x="178" y="481"/>
                </a:lnTo>
                <a:lnTo>
                  <a:pt x="186" y="472"/>
                </a:lnTo>
                <a:lnTo>
                  <a:pt x="192" y="460"/>
                </a:lnTo>
                <a:lnTo>
                  <a:pt x="186" y="456"/>
                </a:lnTo>
                <a:close/>
                <a:moveTo>
                  <a:pt x="222" y="405"/>
                </a:moveTo>
                <a:lnTo>
                  <a:pt x="219" y="412"/>
                </a:lnTo>
                <a:lnTo>
                  <a:pt x="213" y="418"/>
                </a:lnTo>
                <a:lnTo>
                  <a:pt x="213" y="418"/>
                </a:lnTo>
                <a:lnTo>
                  <a:pt x="213" y="418"/>
                </a:lnTo>
                <a:lnTo>
                  <a:pt x="213" y="418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3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0"/>
                </a:lnTo>
                <a:lnTo>
                  <a:pt x="211" y="422"/>
                </a:lnTo>
                <a:lnTo>
                  <a:pt x="209" y="424"/>
                </a:lnTo>
                <a:lnTo>
                  <a:pt x="215" y="430"/>
                </a:lnTo>
                <a:lnTo>
                  <a:pt x="222" y="420"/>
                </a:lnTo>
                <a:lnTo>
                  <a:pt x="230" y="410"/>
                </a:lnTo>
                <a:lnTo>
                  <a:pt x="222" y="405"/>
                </a:lnTo>
                <a:close/>
                <a:moveTo>
                  <a:pt x="265" y="357"/>
                </a:moveTo>
                <a:lnTo>
                  <a:pt x="257" y="364"/>
                </a:lnTo>
                <a:lnTo>
                  <a:pt x="249" y="374"/>
                </a:lnTo>
                <a:lnTo>
                  <a:pt x="255" y="380"/>
                </a:lnTo>
                <a:lnTo>
                  <a:pt x="263" y="370"/>
                </a:lnTo>
                <a:lnTo>
                  <a:pt x="270" y="361"/>
                </a:lnTo>
                <a:lnTo>
                  <a:pt x="265" y="357"/>
                </a:lnTo>
                <a:close/>
                <a:moveTo>
                  <a:pt x="309" y="309"/>
                </a:moveTo>
                <a:lnTo>
                  <a:pt x="299" y="318"/>
                </a:lnTo>
                <a:lnTo>
                  <a:pt x="291" y="326"/>
                </a:lnTo>
                <a:lnTo>
                  <a:pt x="297" y="332"/>
                </a:lnTo>
                <a:lnTo>
                  <a:pt x="305" y="324"/>
                </a:lnTo>
                <a:lnTo>
                  <a:pt x="313" y="314"/>
                </a:lnTo>
                <a:lnTo>
                  <a:pt x="309" y="309"/>
                </a:lnTo>
                <a:close/>
                <a:moveTo>
                  <a:pt x="355" y="265"/>
                </a:moveTo>
                <a:lnTo>
                  <a:pt x="345" y="274"/>
                </a:lnTo>
                <a:lnTo>
                  <a:pt x="337" y="282"/>
                </a:lnTo>
                <a:lnTo>
                  <a:pt x="341" y="288"/>
                </a:lnTo>
                <a:lnTo>
                  <a:pt x="351" y="280"/>
                </a:lnTo>
                <a:lnTo>
                  <a:pt x="361" y="272"/>
                </a:lnTo>
                <a:lnTo>
                  <a:pt x="355" y="265"/>
                </a:lnTo>
                <a:close/>
                <a:moveTo>
                  <a:pt x="403" y="224"/>
                </a:moveTo>
                <a:lnTo>
                  <a:pt x="395" y="230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7" y="238"/>
                </a:lnTo>
                <a:lnTo>
                  <a:pt x="385" y="238"/>
                </a:lnTo>
                <a:lnTo>
                  <a:pt x="385" y="240"/>
                </a:lnTo>
                <a:lnTo>
                  <a:pt x="389" y="245"/>
                </a:lnTo>
                <a:lnTo>
                  <a:pt x="399" y="238"/>
                </a:lnTo>
                <a:lnTo>
                  <a:pt x="408" y="230"/>
                </a:lnTo>
                <a:lnTo>
                  <a:pt x="403" y="224"/>
                </a:lnTo>
                <a:close/>
                <a:moveTo>
                  <a:pt x="455" y="186"/>
                </a:moveTo>
                <a:lnTo>
                  <a:pt x="455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3" y="188"/>
                </a:lnTo>
                <a:lnTo>
                  <a:pt x="451" y="188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51" y="190"/>
                </a:lnTo>
                <a:lnTo>
                  <a:pt x="449" y="190"/>
                </a:lnTo>
                <a:lnTo>
                  <a:pt x="449" y="190"/>
                </a:lnTo>
                <a:lnTo>
                  <a:pt x="443" y="196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199"/>
                </a:lnTo>
                <a:lnTo>
                  <a:pt x="435" y="201"/>
                </a:lnTo>
                <a:lnTo>
                  <a:pt x="435" y="201"/>
                </a:lnTo>
                <a:lnTo>
                  <a:pt x="439" y="207"/>
                </a:lnTo>
                <a:lnTo>
                  <a:pt x="449" y="199"/>
                </a:lnTo>
                <a:lnTo>
                  <a:pt x="460" y="194"/>
                </a:lnTo>
                <a:lnTo>
                  <a:pt x="455" y="186"/>
                </a:lnTo>
                <a:close/>
                <a:moveTo>
                  <a:pt x="508" y="151"/>
                </a:moveTo>
                <a:lnTo>
                  <a:pt x="499" y="157"/>
                </a:lnTo>
                <a:lnTo>
                  <a:pt x="489" y="165"/>
                </a:lnTo>
                <a:lnTo>
                  <a:pt x="493" y="171"/>
                </a:lnTo>
                <a:lnTo>
                  <a:pt x="502" y="165"/>
                </a:lnTo>
                <a:lnTo>
                  <a:pt x="512" y="159"/>
                </a:lnTo>
                <a:lnTo>
                  <a:pt x="508" y="151"/>
                </a:lnTo>
                <a:close/>
                <a:moveTo>
                  <a:pt x="564" y="121"/>
                </a:moveTo>
                <a:lnTo>
                  <a:pt x="554" y="126"/>
                </a:lnTo>
                <a:lnTo>
                  <a:pt x="543" y="132"/>
                </a:lnTo>
                <a:lnTo>
                  <a:pt x="547" y="138"/>
                </a:lnTo>
                <a:lnTo>
                  <a:pt x="558" y="132"/>
                </a:lnTo>
                <a:lnTo>
                  <a:pt x="568" y="126"/>
                </a:lnTo>
                <a:lnTo>
                  <a:pt x="564" y="121"/>
                </a:lnTo>
                <a:close/>
                <a:moveTo>
                  <a:pt x="621" y="92"/>
                </a:moveTo>
                <a:lnTo>
                  <a:pt x="616" y="94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2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10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98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8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6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4" y="100"/>
                </a:lnTo>
                <a:lnTo>
                  <a:pt x="602" y="101"/>
                </a:lnTo>
                <a:lnTo>
                  <a:pt x="600" y="101"/>
                </a:lnTo>
                <a:lnTo>
                  <a:pt x="604" y="109"/>
                </a:lnTo>
                <a:lnTo>
                  <a:pt x="614" y="105"/>
                </a:lnTo>
                <a:lnTo>
                  <a:pt x="625" y="100"/>
                </a:lnTo>
                <a:lnTo>
                  <a:pt x="621" y="92"/>
                </a:lnTo>
                <a:close/>
                <a:moveTo>
                  <a:pt x="681" y="67"/>
                </a:moveTo>
                <a:lnTo>
                  <a:pt x="671" y="71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2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5"/>
                </a:lnTo>
                <a:lnTo>
                  <a:pt x="660" y="77"/>
                </a:lnTo>
                <a:lnTo>
                  <a:pt x="658" y="77"/>
                </a:lnTo>
                <a:lnTo>
                  <a:pt x="662" y="84"/>
                </a:lnTo>
                <a:lnTo>
                  <a:pt x="673" y="78"/>
                </a:lnTo>
                <a:lnTo>
                  <a:pt x="683" y="75"/>
                </a:lnTo>
                <a:lnTo>
                  <a:pt x="681" y="67"/>
                </a:lnTo>
                <a:close/>
                <a:moveTo>
                  <a:pt x="740" y="46"/>
                </a:moveTo>
                <a:lnTo>
                  <a:pt x="738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7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48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5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3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31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0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9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7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5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2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3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21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9" y="54"/>
                </a:lnTo>
                <a:lnTo>
                  <a:pt x="717" y="54"/>
                </a:lnTo>
                <a:lnTo>
                  <a:pt x="717" y="54"/>
                </a:lnTo>
                <a:lnTo>
                  <a:pt x="721" y="61"/>
                </a:lnTo>
                <a:lnTo>
                  <a:pt x="733" y="57"/>
                </a:lnTo>
                <a:lnTo>
                  <a:pt x="744" y="54"/>
                </a:lnTo>
                <a:lnTo>
                  <a:pt x="740" y="46"/>
                </a:lnTo>
                <a:close/>
                <a:moveTo>
                  <a:pt x="802" y="31"/>
                </a:moveTo>
                <a:lnTo>
                  <a:pt x="798" y="31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4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92" y="32"/>
                </a:lnTo>
                <a:lnTo>
                  <a:pt x="788" y="32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5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3" y="34"/>
                </a:lnTo>
                <a:lnTo>
                  <a:pt x="781" y="34"/>
                </a:lnTo>
                <a:lnTo>
                  <a:pt x="779" y="36"/>
                </a:lnTo>
                <a:lnTo>
                  <a:pt x="781" y="44"/>
                </a:lnTo>
                <a:lnTo>
                  <a:pt x="792" y="40"/>
                </a:lnTo>
                <a:lnTo>
                  <a:pt x="804" y="38"/>
                </a:lnTo>
                <a:lnTo>
                  <a:pt x="802" y="31"/>
                </a:lnTo>
                <a:close/>
                <a:moveTo>
                  <a:pt x="865" y="17"/>
                </a:moveTo>
                <a:lnTo>
                  <a:pt x="863" y="17"/>
                </a:lnTo>
                <a:lnTo>
                  <a:pt x="863" y="17"/>
                </a:lnTo>
                <a:lnTo>
                  <a:pt x="863" y="17"/>
                </a:lnTo>
                <a:lnTo>
                  <a:pt x="863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61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9" y="17"/>
                </a:lnTo>
                <a:lnTo>
                  <a:pt x="856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2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50" y="19"/>
                </a:lnTo>
                <a:lnTo>
                  <a:pt x="846" y="21"/>
                </a:lnTo>
                <a:lnTo>
                  <a:pt x="842" y="21"/>
                </a:lnTo>
                <a:lnTo>
                  <a:pt x="844" y="29"/>
                </a:lnTo>
                <a:lnTo>
                  <a:pt x="856" y="27"/>
                </a:lnTo>
                <a:lnTo>
                  <a:pt x="867" y="25"/>
                </a:lnTo>
                <a:lnTo>
                  <a:pt x="865" y="17"/>
                </a:lnTo>
                <a:close/>
                <a:moveTo>
                  <a:pt x="928" y="7"/>
                </a:moveTo>
                <a:lnTo>
                  <a:pt x="926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23" y="7"/>
                </a:lnTo>
                <a:lnTo>
                  <a:pt x="915" y="7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7" y="9"/>
                </a:lnTo>
                <a:lnTo>
                  <a:pt x="905" y="9"/>
                </a:lnTo>
                <a:lnTo>
                  <a:pt x="905" y="9"/>
                </a:lnTo>
                <a:lnTo>
                  <a:pt x="905" y="17"/>
                </a:lnTo>
                <a:lnTo>
                  <a:pt x="917" y="15"/>
                </a:lnTo>
                <a:lnTo>
                  <a:pt x="930" y="15"/>
                </a:lnTo>
                <a:lnTo>
                  <a:pt x="928" y="7"/>
                </a:lnTo>
                <a:close/>
                <a:moveTo>
                  <a:pt x="992" y="2"/>
                </a:moveTo>
                <a:lnTo>
                  <a:pt x="98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4" y="2"/>
                </a:lnTo>
                <a:lnTo>
                  <a:pt x="973" y="2"/>
                </a:lnTo>
                <a:lnTo>
                  <a:pt x="969" y="2"/>
                </a:lnTo>
                <a:lnTo>
                  <a:pt x="969" y="11"/>
                </a:lnTo>
                <a:lnTo>
                  <a:pt x="980" y="9"/>
                </a:lnTo>
                <a:lnTo>
                  <a:pt x="992" y="9"/>
                </a:lnTo>
                <a:lnTo>
                  <a:pt x="992" y="2"/>
                </a:lnTo>
                <a:close/>
                <a:moveTo>
                  <a:pt x="1057" y="0"/>
                </a:move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5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3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51" y="0"/>
                </a:lnTo>
                <a:lnTo>
                  <a:pt x="1042" y="0"/>
                </a:lnTo>
                <a:lnTo>
                  <a:pt x="1032" y="0"/>
                </a:lnTo>
                <a:lnTo>
                  <a:pt x="1032" y="7"/>
                </a:lnTo>
                <a:lnTo>
                  <a:pt x="1044" y="7"/>
                </a:lnTo>
                <a:lnTo>
                  <a:pt x="1057" y="7"/>
                </a:lnTo>
                <a:lnTo>
                  <a:pt x="1057" y="0"/>
                </a:lnTo>
                <a:close/>
              </a:path>
            </a:pathLst>
          </a:custGeom>
          <a:solidFill>
            <a:srgbClr val="DDBB32"/>
          </a:solidFill>
          <a:ln w="9525">
            <a:solidFill>
              <a:srgbClr val="579BCB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auto">
          <a:xfrm>
            <a:off x="3648927" y="311908"/>
            <a:ext cx="1767652" cy="1766937"/>
            <a:chOff x="2607" y="927"/>
            <a:chExt cx="2471" cy="2470"/>
          </a:xfrm>
        </p:grpSpPr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oup 49"/>
          <p:cNvGrpSpPr>
            <a:grpSpLocks noChangeAspect="1"/>
          </p:cNvGrpSpPr>
          <p:nvPr userDrawn="1"/>
        </p:nvGrpSpPr>
        <p:grpSpPr bwMode="auto">
          <a:xfrm>
            <a:off x="2608741" y="1084720"/>
            <a:ext cx="1045089" cy="1044666"/>
            <a:chOff x="2607" y="927"/>
            <a:chExt cx="2471" cy="2470"/>
          </a:xfrm>
        </p:grpSpPr>
        <p:sp>
          <p:nvSpPr>
            <p:cNvPr id="88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solidFill>
              <a:srgbClr val="579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49"/>
          <p:cNvGrpSpPr>
            <a:grpSpLocks noChangeAspect="1"/>
          </p:cNvGrpSpPr>
          <p:nvPr userDrawn="1"/>
        </p:nvGrpSpPr>
        <p:grpSpPr bwMode="auto">
          <a:xfrm>
            <a:off x="7076871" y="185043"/>
            <a:ext cx="1767652" cy="1766937"/>
            <a:chOff x="2607" y="927"/>
            <a:chExt cx="2471" cy="2470"/>
          </a:xfrm>
          <a:solidFill>
            <a:schemeClr val="bg1"/>
          </a:solidFill>
        </p:grpSpPr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3317" y="1395"/>
              <a:ext cx="1761" cy="2002"/>
            </a:xfrm>
            <a:custGeom>
              <a:avLst/>
              <a:gdLst>
                <a:gd name="T0" fmla="*/ 1433 w 1761"/>
                <a:gd name="T1" fmla="*/ 68 h 2002"/>
                <a:gd name="T2" fmla="*/ 1508 w 1761"/>
                <a:gd name="T3" fmla="*/ 152 h 2002"/>
                <a:gd name="T4" fmla="*/ 1527 w 1761"/>
                <a:gd name="T5" fmla="*/ 292 h 2002"/>
                <a:gd name="T6" fmla="*/ 1681 w 1761"/>
                <a:gd name="T7" fmla="*/ 357 h 2002"/>
                <a:gd name="T8" fmla="*/ 1610 w 1761"/>
                <a:gd name="T9" fmla="*/ 467 h 2002"/>
                <a:gd name="T10" fmla="*/ 1681 w 1761"/>
                <a:gd name="T11" fmla="*/ 628 h 2002"/>
                <a:gd name="T12" fmla="*/ 1702 w 1761"/>
                <a:gd name="T13" fmla="*/ 714 h 2002"/>
                <a:gd name="T14" fmla="*/ 1627 w 1761"/>
                <a:gd name="T15" fmla="*/ 824 h 2002"/>
                <a:gd name="T16" fmla="*/ 1690 w 1761"/>
                <a:gd name="T17" fmla="*/ 941 h 2002"/>
                <a:gd name="T18" fmla="*/ 1660 w 1761"/>
                <a:gd name="T19" fmla="*/ 1025 h 2002"/>
                <a:gd name="T20" fmla="*/ 1572 w 1761"/>
                <a:gd name="T21" fmla="*/ 1178 h 2002"/>
                <a:gd name="T22" fmla="*/ 1629 w 1761"/>
                <a:gd name="T23" fmla="*/ 1295 h 2002"/>
                <a:gd name="T24" fmla="*/ 1472 w 1761"/>
                <a:gd name="T25" fmla="*/ 1343 h 2002"/>
                <a:gd name="T26" fmla="*/ 1437 w 1761"/>
                <a:gd name="T27" fmla="*/ 1480 h 2002"/>
                <a:gd name="T28" fmla="*/ 1353 w 1761"/>
                <a:gd name="T29" fmla="*/ 1555 h 2002"/>
                <a:gd name="T30" fmla="*/ 1234 w 1761"/>
                <a:gd name="T31" fmla="*/ 1625 h 2002"/>
                <a:gd name="T32" fmla="*/ 1245 w 1761"/>
                <a:gd name="T33" fmla="*/ 1758 h 2002"/>
                <a:gd name="T34" fmla="*/ 1055 w 1761"/>
                <a:gd name="T35" fmla="*/ 1741 h 2002"/>
                <a:gd name="T36" fmla="*/ 956 w 1761"/>
                <a:gd name="T37" fmla="*/ 1840 h 2002"/>
                <a:gd name="T38" fmla="*/ 883 w 1761"/>
                <a:gd name="T39" fmla="*/ 1898 h 2002"/>
                <a:gd name="T40" fmla="*/ 708 w 1761"/>
                <a:gd name="T41" fmla="*/ 1865 h 2002"/>
                <a:gd name="T42" fmla="*/ 653 w 1761"/>
                <a:gd name="T43" fmla="*/ 1984 h 2002"/>
                <a:gd name="T44" fmla="*/ 547 w 1761"/>
                <a:gd name="T45" fmla="*/ 1908 h 2002"/>
                <a:gd name="T46" fmla="*/ 417 w 1761"/>
                <a:gd name="T47" fmla="*/ 1875 h 2002"/>
                <a:gd name="T48" fmla="*/ 332 w 1761"/>
                <a:gd name="T49" fmla="*/ 1977 h 2002"/>
                <a:gd name="T50" fmla="*/ 252 w 1761"/>
                <a:gd name="T51" fmla="*/ 1875 h 2002"/>
                <a:gd name="T52" fmla="*/ 110 w 1761"/>
                <a:gd name="T53" fmla="*/ 1814 h 2002"/>
                <a:gd name="T54" fmla="*/ 31 w 1761"/>
                <a:gd name="T55" fmla="*/ 1902 h 2002"/>
                <a:gd name="T56" fmla="*/ 188 w 1761"/>
                <a:gd name="T57" fmla="*/ 1831 h 2002"/>
                <a:gd name="T58" fmla="*/ 255 w 1761"/>
                <a:gd name="T59" fmla="*/ 1934 h 2002"/>
                <a:gd name="T60" fmla="*/ 344 w 1761"/>
                <a:gd name="T61" fmla="*/ 1973 h 2002"/>
                <a:gd name="T62" fmla="*/ 430 w 1761"/>
                <a:gd name="T63" fmla="*/ 1885 h 2002"/>
                <a:gd name="T64" fmla="*/ 549 w 1761"/>
                <a:gd name="T65" fmla="*/ 1925 h 2002"/>
                <a:gd name="T66" fmla="*/ 639 w 1761"/>
                <a:gd name="T67" fmla="*/ 1998 h 2002"/>
                <a:gd name="T68" fmla="*/ 689 w 1761"/>
                <a:gd name="T69" fmla="*/ 1898 h 2002"/>
                <a:gd name="T70" fmla="*/ 837 w 1761"/>
                <a:gd name="T71" fmla="*/ 1871 h 2002"/>
                <a:gd name="T72" fmla="*/ 979 w 1761"/>
                <a:gd name="T73" fmla="*/ 1917 h 2002"/>
                <a:gd name="T74" fmla="*/ 986 w 1761"/>
                <a:gd name="T75" fmla="*/ 1796 h 2002"/>
                <a:gd name="T76" fmla="*/ 1128 w 1761"/>
                <a:gd name="T77" fmla="*/ 1760 h 2002"/>
                <a:gd name="T78" fmla="*/ 1261 w 1761"/>
                <a:gd name="T79" fmla="*/ 1760 h 2002"/>
                <a:gd name="T80" fmla="*/ 1238 w 1761"/>
                <a:gd name="T81" fmla="*/ 1641 h 2002"/>
                <a:gd name="T82" fmla="*/ 1341 w 1761"/>
                <a:gd name="T83" fmla="*/ 1566 h 2002"/>
                <a:gd name="T84" fmla="*/ 1451 w 1761"/>
                <a:gd name="T85" fmla="*/ 1585 h 2002"/>
                <a:gd name="T86" fmla="*/ 1445 w 1761"/>
                <a:gd name="T87" fmla="*/ 1468 h 2002"/>
                <a:gd name="T88" fmla="*/ 1491 w 1761"/>
                <a:gd name="T89" fmla="*/ 1342 h 2002"/>
                <a:gd name="T90" fmla="*/ 1631 w 1761"/>
                <a:gd name="T91" fmla="*/ 1319 h 2002"/>
                <a:gd name="T92" fmla="*/ 1596 w 1761"/>
                <a:gd name="T93" fmla="*/ 1207 h 2002"/>
                <a:gd name="T94" fmla="*/ 1616 w 1761"/>
                <a:gd name="T95" fmla="*/ 1063 h 2002"/>
                <a:gd name="T96" fmla="*/ 1744 w 1761"/>
                <a:gd name="T97" fmla="*/ 971 h 2002"/>
                <a:gd name="T98" fmla="*/ 1660 w 1761"/>
                <a:gd name="T99" fmla="*/ 898 h 2002"/>
                <a:gd name="T100" fmla="*/ 1654 w 1761"/>
                <a:gd name="T101" fmla="*/ 772 h 2002"/>
                <a:gd name="T102" fmla="*/ 1761 w 1761"/>
                <a:gd name="T103" fmla="*/ 716 h 2002"/>
                <a:gd name="T104" fmla="*/ 1669 w 1761"/>
                <a:gd name="T105" fmla="*/ 609 h 2002"/>
                <a:gd name="T106" fmla="*/ 1625 w 1761"/>
                <a:gd name="T107" fmla="*/ 459 h 2002"/>
                <a:gd name="T108" fmla="*/ 1698 w 1761"/>
                <a:gd name="T109" fmla="*/ 373 h 2002"/>
                <a:gd name="T110" fmla="*/ 1572 w 1761"/>
                <a:gd name="T111" fmla="*/ 311 h 2002"/>
                <a:gd name="T112" fmla="*/ 1508 w 1761"/>
                <a:gd name="T113" fmla="*/ 185 h 2002"/>
                <a:gd name="T114" fmla="*/ 1556 w 1761"/>
                <a:gd name="T115" fmla="*/ 81 h 2002"/>
                <a:gd name="T116" fmla="*/ 1445 w 1761"/>
                <a:gd name="T117" fmla="*/ 56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1" h="2002">
                  <a:moveTo>
                    <a:pt x="1341" y="0"/>
                  </a:moveTo>
                  <a:lnTo>
                    <a:pt x="1328" y="0"/>
                  </a:lnTo>
                  <a:lnTo>
                    <a:pt x="1336" y="14"/>
                  </a:lnTo>
                  <a:lnTo>
                    <a:pt x="1345" y="25"/>
                  </a:lnTo>
                  <a:lnTo>
                    <a:pt x="1355" y="35"/>
                  </a:lnTo>
                  <a:lnTo>
                    <a:pt x="1364" y="43"/>
                  </a:lnTo>
                  <a:lnTo>
                    <a:pt x="1374" y="50"/>
                  </a:lnTo>
                  <a:lnTo>
                    <a:pt x="1385" y="56"/>
                  </a:lnTo>
                  <a:lnTo>
                    <a:pt x="1397" y="60"/>
                  </a:lnTo>
                  <a:lnTo>
                    <a:pt x="1408" y="64"/>
                  </a:lnTo>
                  <a:lnTo>
                    <a:pt x="1420" y="68"/>
                  </a:lnTo>
                  <a:lnTo>
                    <a:pt x="1433" y="68"/>
                  </a:lnTo>
                  <a:lnTo>
                    <a:pt x="1454" y="68"/>
                  </a:lnTo>
                  <a:lnTo>
                    <a:pt x="1476" y="64"/>
                  </a:lnTo>
                  <a:lnTo>
                    <a:pt x="1497" y="54"/>
                  </a:lnTo>
                  <a:lnTo>
                    <a:pt x="1516" y="43"/>
                  </a:lnTo>
                  <a:lnTo>
                    <a:pt x="1535" y="71"/>
                  </a:lnTo>
                  <a:lnTo>
                    <a:pt x="1554" y="100"/>
                  </a:lnTo>
                  <a:lnTo>
                    <a:pt x="1545" y="106"/>
                  </a:lnTo>
                  <a:lnTo>
                    <a:pt x="1535" y="114"/>
                  </a:lnTo>
                  <a:lnTo>
                    <a:pt x="1527" y="123"/>
                  </a:lnTo>
                  <a:lnTo>
                    <a:pt x="1520" y="133"/>
                  </a:lnTo>
                  <a:lnTo>
                    <a:pt x="1514" y="142"/>
                  </a:lnTo>
                  <a:lnTo>
                    <a:pt x="1508" y="152"/>
                  </a:lnTo>
                  <a:lnTo>
                    <a:pt x="1502" y="162"/>
                  </a:lnTo>
                  <a:lnTo>
                    <a:pt x="1499" y="173"/>
                  </a:lnTo>
                  <a:lnTo>
                    <a:pt x="1497" y="185"/>
                  </a:lnTo>
                  <a:lnTo>
                    <a:pt x="1495" y="196"/>
                  </a:lnTo>
                  <a:lnTo>
                    <a:pt x="1495" y="208"/>
                  </a:lnTo>
                  <a:lnTo>
                    <a:pt x="1495" y="219"/>
                  </a:lnTo>
                  <a:lnTo>
                    <a:pt x="1497" y="231"/>
                  </a:lnTo>
                  <a:lnTo>
                    <a:pt x="1501" y="242"/>
                  </a:lnTo>
                  <a:lnTo>
                    <a:pt x="1504" y="254"/>
                  </a:lnTo>
                  <a:lnTo>
                    <a:pt x="1508" y="265"/>
                  </a:lnTo>
                  <a:lnTo>
                    <a:pt x="1518" y="279"/>
                  </a:lnTo>
                  <a:lnTo>
                    <a:pt x="1527" y="292"/>
                  </a:lnTo>
                  <a:lnTo>
                    <a:pt x="1539" y="304"/>
                  </a:lnTo>
                  <a:lnTo>
                    <a:pt x="1552" y="313"/>
                  </a:lnTo>
                  <a:lnTo>
                    <a:pt x="1568" y="321"/>
                  </a:lnTo>
                  <a:lnTo>
                    <a:pt x="1583" y="327"/>
                  </a:lnTo>
                  <a:lnTo>
                    <a:pt x="1598" y="332"/>
                  </a:lnTo>
                  <a:lnTo>
                    <a:pt x="1616" y="334"/>
                  </a:lnTo>
                  <a:lnTo>
                    <a:pt x="1629" y="334"/>
                  </a:lnTo>
                  <a:lnTo>
                    <a:pt x="1643" y="332"/>
                  </a:lnTo>
                  <a:lnTo>
                    <a:pt x="1656" y="329"/>
                  </a:lnTo>
                  <a:lnTo>
                    <a:pt x="1669" y="325"/>
                  </a:lnTo>
                  <a:lnTo>
                    <a:pt x="1675" y="340"/>
                  </a:lnTo>
                  <a:lnTo>
                    <a:pt x="1681" y="357"/>
                  </a:lnTo>
                  <a:lnTo>
                    <a:pt x="1687" y="373"/>
                  </a:lnTo>
                  <a:lnTo>
                    <a:pt x="1690" y="390"/>
                  </a:lnTo>
                  <a:lnTo>
                    <a:pt x="1679" y="394"/>
                  </a:lnTo>
                  <a:lnTo>
                    <a:pt x="1669" y="398"/>
                  </a:lnTo>
                  <a:lnTo>
                    <a:pt x="1660" y="405"/>
                  </a:lnTo>
                  <a:lnTo>
                    <a:pt x="1650" y="411"/>
                  </a:lnTo>
                  <a:lnTo>
                    <a:pt x="1641" y="419"/>
                  </a:lnTo>
                  <a:lnTo>
                    <a:pt x="1633" y="426"/>
                  </a:lnTo>
                  <a:lnTo>
                    <a:pt x="1625" y="436"/>
                  </a:lnTo>
                  <a:lnTo>
                    <a:pt x="1619" y="446"/>
                  </a:lnTo>
                  <a:lnTo>
                    <a:pt x="1614" y="455"/>
                  </a:lnTo>
                  <a:lnTo>
                    <a:pt x="1610" y="467"/>
                  </a:lnTo>
                  <a:lnTo>
                    <a:pt x="1606" y="478"/>
                  </a:lnTo>
                  <a:lnTo>
                    <a:pt x="1604" y="490"/>
                  </a:lnTo>
                  <a:lnTo>
                    <a:pt x="1602" y="501"/>
                  </a:lnTo>
                  <a:lnTo>
                    <a:pt x="1602" y="513"/>
                  </a:lnTo>
                  <a:lnTo>
                    <a:pt x="1602" y="524"/>
                  </a:lnTo>
                  <a:lnTo>
                    <a:pt x="1604" y="536"/>
                  </a:lnTo>
                  <a:lnTo>
                    <a:pt x="1610" y="557"/>
                  </a:lnTo>
                  <a:lnTo>
                    <a:pt x="1619" y="576"/>
                  </a:lnTo>
                  <a:lnTo>
                    <a:pt x="1633" y="591"/>
                  </a:lnTo>
                  <a:lnTo>
                    <a:pt x="1646" y="607"/>
                  </a:lnTo>
                  <a:lnTo>
                    <a:pt x="1664" y="618"/>
                  </a:lnTo>
                  <a:lnTo>
                    <a:pt x="1681" y="628"/>
                  </a:lnTo>
                  <a:lnTo>
                    <a:pt x="1702" y="634"/>
                  </a:lnTo>
                  <a:lnTo>
                    <a:pt x="1721" y="637"/>
                  </a:lnTo>
                  <a:lnTo>
                    <a:pt x="1733" y="637"/>
                  </a:lnTo>
                  <a:lnTo>
                    <a:pt x="1742" y="635"/>
                  </a:lnTo>
                  <a:lnTo>
                    <a:pt x="1744" y="653"/>
                  </a:lnTo>
                  <a:lnTo>
                    <a:pt x="1746" y="670"/>
                  </a:lnTo>
                  <a:lnTo>
                    <a:pt x="1748" y="687"/>
                  </a:lnTo>
                  <a:lnTo>
                    <a:pt x="1748" y="705"/>
                  </a:lnTo>
                  <a:lnTo>
                    <a:pt x="1737" y="705"/>
                  </a:lnTo>
                  <a:lnTo>
                    <a:pt x="1725" y="708"/>
                  </a:lnTo>
                  <a:lnTo>
                    <a:pt x="1713" y="710"/>
                  </a:lnTo>
                  <a:lnTo>
                    <a:pt x="1702" y="714"/>
                  </a:lnTo>
                  <a:lnTo>
                    <a:pt x="1692" y="720"/>
                  </a:lnTo>
                  <a:lnTo>
                    <a:pt x="1683" y="726"/>
                  </a:lnTo>
                  <a:lnTo>
                    <a:pt x="1673" y="733"/>
                  </a:lnTo>
                  <a:lnTo>
                    <a:pt x="1666" y="741"/>
                  </a:lnTo>
                  <a:lnTo>
                    <a:pt x="1656" y="749"/>
                  </a:lnTo>
                  <a:lnTo>
                    <a:pt x="1650" y="758"/>
                  </a:lnTo>
                  <a:lnTo>
                    <a:pt x="1644" y="768"/>
                  </a:lnTo>
                  <a:lnTo>
                    <a:pt x="1639" y="777"/>
                  </a:lnTo>
                  <a:lnTo>
                    <a:pt x="1635" y="789"/>
                  </a:lnTo>
                  <a:lnTo>
                    <a:pt x="1631" y="800"/>
                  </a:lnTo>
                  <a:lnTo>
                    <a:pt x="1629" y="812"/>
                  </a:lnTo>
                  <a:lnTo>
                    <a:pt x="1627" y="824"/>
                  </a:lnTo>
                  <a:lnTo>
                    <a:pt x="1627" y="837"/>
                  </a:lnTo>
                  <a:lnTo>
                    <a:pt x="1627" y="848"/>
                  </a:lnTo>
                  <a:lnTo>
                    <a:pt x="1631" y="860"/>
                  </a:lnTo>
                  <a:lnTo>
                    <a:pt x="1633" y="871"/>
                  </a:lnTo>
                  <a:lnTo>
                    <a:pt x="1637" y="883"/>
                  </a:lnTo>
                  <a:lnTo>
                    <a:pt x="1643" y="893"/>
                  </a:lnTo>
                  <a:lnTo>
                    <a:pt x="1648" y="902"/>
                  </a:lnTo>
                  <a:lnTo>
                    <a:pt x="1656" y="912"/>
                  </a:lnTo>
                  <a:lnTo>
                    <a:pt x="1664" y="919"/>
                  </a:lnTo>
                  <a:lnTo>
                    <a:pt x="1671" y="927"/>
                  </a:lnTo>
                  <a:lnTo>
                    <a:pt x="1681" y="935"/>
                  </a:lnTo>
                  <a:lnTo>
                    <a:pt x="1690" y="941"/>
                  </a:lnTo>
                  <a:lnTo>
                    <a:pt x="1700" y="946"/>
                  </a:lnTo>
                  <a:lnTo>
                    <a:pt x="1712" y="950"/>
                  </a:lnTo>
                  <a:lnTo>
                    <a:pt x="1723" y="954"/>
                  </a:lnTo>
                  <a:lnTo>
                    <a:pt x="1735" y="956"/>
                  </a:lnTo>
                  <a:lnTo>
                    <a:pt x="1733" y="973"/>
                  </a:lnTo>
                  <a:lnTo>
                    <a:pt x="1729" y="990"/>
                  </a:lnTo>
                  <a:lnTo>
                    <a:pt x="1725" y="1006"/>
                  </a:lnTo>
                  <a:lnTo>
                    <a:pt x="1723" y="1023"/>
                  </a:lnTo>
                  <a:lnTo>
                    <a:pt x="1712" y="1021"/>
                  </a:lnTo>
                  <a:lnTo>
                    <a:pt x="1702" y="1021"/>
                  </a:lnTo>
                  <a:lnTo>
                    <a:pt x="1681" y="1021"/>
                  </a:lnTo>
                  <a:lnTo>
                    <a:pt x="1660" y="1025"/>
                  </a:lnTo>
                  <a:lnTo>
                    <a:pt x="1641" y="1033"/>
                  </a:lnTo>
                  <a:lnTo>
                    <a:pt x="1623" y="1042"/>
                  </a:lnTo>
                  <a:lnTo>
                    <a:pt x="1608" y="1056"/>
                  </a:lnTo>
                  <a:lnTo>
                    <a:pt x="1593" y="1071"/>
                  </a:lnTo>
                  <a:lnTo>
                    <a:pt x="1583" y="1088"/>
                  </a:lnTo>
                  <a:lnTo>
                    <a:pt x="1573" y="1107"/>
                  </a:lnTo>
                  <a:lnTo>
                    <a:pt x="1572" y="1119"/>
                  </a:lnTo>
                  <a:lnTo>
                    <a:pt x="1570" y="1132"/>
                  </a:lnTo>
                  <a:lnTo>
                    <a:pt x="1568" y="1144"/>
                  </a:lnTo>
                  <a:lnTo>
                    <a:pt x="1568" y="1155"/>
                  </a:lnTo>
                  <a:lnTo>
                    <a:pt x="1570" y="1167"/>
                  </a:lnTo>
                  <a:lnTo>
                    <a:pt x="1572" y="1178"/>
                  </a:lnTo>
                  <a:lnTo>
                    <a:pt x="1575" y="1188"/>
                  </a:lnTo>
                  <a:lnTo>
                    <a:pt x="1579" y="1200"/>
                  </a:lnTo>
                  <a:lnTo>
                    <a:pt x="1585" y="1209"/>
                  </a:lnTo>
                  <a:lnTo>
                    <a:pt x="1591" y="1219"/>
                  </a:lnTo>
                  <a:lnTo>
                    <a:pt x="1596" y="1228"/>
                  </a:lnTo>
                  <a:lnTo>
                    <a:pt x="1606" y="1238"/>
                  </a:lnTo>
                  <a:lnTo>
                    <a:pt x="1614" y="1246"/>
                  </a:lnTo>
                  <a:lnTo>
                    <a:pt x="1623" y="1251"/>
                  </a:lnTo>
                  <a:lnTo>
                    <a:pt x="1633" y="1259"/>
                  </a:lnTo>
                  <a:lnTo>
                    <a:pt x="1644" y="1263"/>
                  </a:lnTo>
                  <a:lnTo>
                    <a:pt x="1637" y="1280"/>
                  </a:lnTo>
                  <a:lnTo>
                    <a:pt x="1629" y="1295"/>
                  </a:lnTo>
                  <a:lnTo>
                    <a:pt x="1623" y="1311"/>
                  </a:lnTo>
                  <a:lnTo>
                    <a:pt x="1616" y="1324"/>
                  </a:lnTo>
                  <a:lnTo>
                    <a:pt x="1602" y="1320"/>
                  </a:lnTo>
                  <a:lnTo>
                    <a:pt x="1589" y="1315"/>
                  </a:lnTo>
                  <a:lnTo>
                    <a:pt x="1575" y="1313"/>
                  </a:lnTo>
                  <a:lnTo>
                    <a:pt x="1562" y="1311"/>
                  </a:lnTo>
                  <a:lnTo>
                    <a:pt x="1547" y="1311"/>
                  </a:lnTo>
                  <a:lnTo>
                    <a:pt x="1529" y="1313"/>
                  </a:lnTo>
                  <a:lnTo>
                    <a:pt x="1514" y="1319"/>
                  </a:lnTo>
                  <a:lnTo>
                    <a:pt x="1499" y="1324"/>
                  </a:lnTo>
                  <a:lnTo>
                    <a:pt x="1485" y="1332"/>
                  </a:lnTo>
                  <a:lnTo>
                    <a:pt x="1472" y="1343"/>
                  </a:lnTo>
                  <a:lnTo>
                    <a:pt x="1460" y="1355"/>
                  </a:lnTo>
                  <a:lnTo>
                    <a:pt x="1449" y="1368"/>
                  </a:lnTo>
                  <a:lnTo>
                    <a:pt x="1443" y="1378"/>
                  </a:lnTo>
                  <a:lnTo>
                    <a:pt x="1439" y="1390"/>
                  </a:lnTo>
                  <a:lnTo>
                    <a:pt x="1435" y="1401"/>
                  </a:lnTo>
                  <a:lnTo>
                    <a:pt x="1431" y="1413"/>
                  </a:lnTo>
                  <a:lnTo>
                    <a:pt x="1430" y="1424"/>
                  </a:lnTo>
                  <a:lnTo>
                    <a:pt x="1430" y="1436"/>
                  </a:lnTo>
                  <a:lnTo>
                    <a:pt x="1430" y="1447"/>
                  </a:lnTo>
                  <a:lnTo>
                    <a:pt x="1431" y="1459"/>
                  </a:lnTo>
                  <a:lnTo>
                    <a:pt x="1433" y="1470"/>
                  </a:lnTo>
                  <a:lnTo>
                    <a:pt x="1437" y="1480"/>
                  </a:lnTo>
                  <a:lnTo>
                    <a:pt x="1441" y="1491"/>
                  </a:lnTo>
                  <a:lnTo>
                    <a:pt x="1447" y="1501"/>
                  </a:lnTo>
                  <a:lnTo>
                    <a:pt x="1453" y="1510"/>
                  </a:lnTo>
                  <a:lnTo>
                    <a:pt x="1460" y="1520"/>
                  </a:lnTo>
                  <a:lnTo>
                    <a:pt x="1468" y="1530"/>
                  </a:lnTo>
                  <a:lnTo>
                    <a:pt x="1478" y="1537"/>
                  </a:lnTo>
                  <a:lnTo>
                    <a:pt x="1454" y="1562"/>
                  </a:lnTo>
                  <a:lnTo>
                    <a:pt x="1433" y="1589"/>
                  </a:lnTo>
                  <a:lnTo>
                    <a:pt x="1414" y="1576"/>
                  </a:lnTo>
                  <a:lnTo>
                    <a:pt x="1395" y="1564"/>
                  </a:lnTo>
                  <a:lnTo>
                    <a:pt x="1376" y="1558"/>
                  </a:lnTo>
                  <a:lnTo>
                    <a:pt x="1353" y="1555"/>
                  </a:lnTo>
                  <a:lnTo>
                    <a:pt x="1341" y="1555"/>
                  </a:lnTo>
                  <a:lnTo>
                    <a:pt x="1328" y="1556"/>
                  </a:lnTo>
                  <a:lnTo>
                    <a:pt x="1316" y="1558"/>
                  </a:lnTo>
                  <a:lnTo>
                    <a:pt x="1305" y="1562"/>
                  </a:lnTo>
                  <a:lnTo>
                    <a:pt x="1293" y="1566"/>
                  </a:lnTo>
                  <a:lnTo>
                    <a:pt x="1282" y="1572"/>
                  </a:lnTo>
                  <a:lnTo>
                    <a:pt x="1272" y="1579"/>
                  </a:lnTo>
                  <a:lnTo>
                    <a:pt x="1263" y="1587"/>
                  </a:lnTo>
                  <a:lnTo>
                    <a:pt x="1253" y="1597"/>
                  </a:lnTo>
                  <a:lnTo>
                    <a:pt x="1245" y="1604"/>
                  </a:lnTo>
                  <a:lnTo>
                    <a:pt x="1240" y="1616"/>
                  </a:lnTo>
                  <a:lnTo>
                    <a:pt x="1234" y="1625"/>
                  </a:lnTo>
                  <a:lnTo>
                    <a:pt x="1228" y="1635"/>
                  </a:lnTo>
                  <a:lnTo>
                    <a:pt x="1224" y="1647"/>
                  </a:lnTo>
                  <a:lnTo>
                    <a:pt x="1222" y="1658"/>
                  </a:lnTo>
                  <a:lnTo>
                    <a:pt x="1220" y="1670"/>
                  </a:lnTo>
                  <a:lnTo>
                    <a:pt x="1220" y="1681"/>
                  </a:lnTo>
                  <a:lnTo>
                    <a:pt x="1220" y="1693"/>
                  </a:lnTo>
                  <a:lnTo>
                    <a:pt x="1222" y="1704"/>
                  </a:lnTo>
                  <a:lnTo>
                    <a:pt x="1224" y="1716"/>
                  </a:lnTo>
                  <a:lnTo>
                    <a:pt x="1228" y="1725"/>
                  </a:lnTo>
                  <a:lnTo>
                    <a:pt x="1232" y="1737"/>
                  </a:lnTo>
                  <a:lnTo>
                    <a:pt x="1238" y="1746"/>
                  </a:lnTo>
                  <a:lnTo>
                    <a:pt x="1245" y="1758"/>
                  </a:lnTo>
                  <a:lnTo>
                    <a:pt x="1217" y="1777"/>
                  </a:lnTo>
                  <a:lnTo>
                    <a:pt x="1188" y="1796"/>
                  </a:lnTo>
                  <a:lnTo>
                    <a:pt x="1180" y="1783"/>
                  </a:lnTo>
                  <a:lnTo>
                    <a:pt x="1169" y="1773"/>
                  </a:lnTo>
                  <a:lnTo>
                    <a:pt x="1157" y="1762"/>
                  </a:lnTo>
                  <a:lnTo>
                    <a:pt x="1146" y="1754"/>
                  </a:lnTo>
                  <a:lnTo>
                    <a:pt x="1132" y="1748"/>
                  </a:lnTo>
                  <a:lnTo>
                    <a:pt x="1119" y="1743"/>
                  </a:lnTo>
                  <a:lnTo>
                    <a:pt x="1103" y="1739"/>
                  </a:lnTo>
                  <a:lnTo>
                    <a:pt x="1088" y="1737"/>
                  </a:lnTo>
                  <a:lnTo>
                    <a:pt x="1071" y="1737"/>
                  </a:lnTo>
                  <a:lnTo>
                    <a:pt x="1055" y="1741"/>
                  </a:lnTo>
                  <a:lnTo>
                    <a:pt x="1038" y="1744"/>
                  </a:lnTo>
                  <a:lnTo>
                    <a:pt x="1025" y="1750"/>
                  </a:lnTo>
                  <a:lnTo>
                    <a:pt x="1013" y="1756"/>
                  </a:lnTo>
                  <a:lnTo>
                    <a:pt x="1004" y="1764"/>
                  </a:lnTo>
                  <a:lnTo>
                    <a:pt x="994" y="1771"/>
                  </a:lnTo>
                  <a:lnTo>
                    <a:pt x="986" y="1779"/>
                  </a:lnTo>
                  <a:lnTo>
                    <a:pt x="979" y="1789"/>
                  </a:lnTo>
                  <a:lnTo>
                    <a:pt x="973" y="1798"/>
                  </a:lnTo>
                  <a:lnTo>
                    <a:pt x="967" y="1808"/>
                  </a:lnTo>
                  <a:lnTo>
                    <a:pt x="963" y="1819"/>
                  </a:lnTo>
                  <a:lnTo>
                    <a:pt x="959" y="1831"/>
                  </a:lnTo>
                  <a:lnTo>
                    <a:pt x="956" y="1840"/>
                  </a:lnTo>
                  <a:lnTo>
                    <a:pt x="956" y="1852"/>
                  </a:lnTo>
                  <a:lnTo>
                    <a:pt x="954" y="1863"/>
                  </a:lnTo>
                  <a:lnTo>
                    <a:pt x="956" y="1875"/>
                  </a:lnTo>
                  <a:lnTo>
                    <a:pt x="956" y="1888"/>
                  </a:lnTo>
                  <a:lnTo>
                    <a:pt x="959" y="1900"/>
                  </a:lnTo>
                  <a:lnTo>
                    <a:pt x="963" y="1911"/>
                  </a:lnTo>
                  <a:lnTo>
                    <a:pt x="948" y="1917"/>
                  </a:lnTo>
                  <a:lnTo>
                    <a:pt x="931" y="1923"/>
                  </a:lnTo>
                  <a:lnTo>
                    <a:pt x="915" y="1929"/>
                  </a:lnTo>
                  <a:lnTo>
                    <a:pt x="898" y="1932"/>
                  </a:lnTo>
                  <a:lnTo>
                    <a:pt x="892" y="1915"/>
                  </a:lnTo>
                  <a:lnTo>
                    <a:pt x="883" y="1898"/>
                  </a:lnTo>
                  <a:lnTo>
                    <a:pt x="869" y="1883"/>
                  </a:lnTo>
                  <a:lnTo>
                    <a:pt x="856" y="1871"/>
                  </a:lnTo>
                  <a:lnTo>
                    <a:pt x="841" y="1860"/>
                  </a:lnTo>
                  <a:lnTo>
                    <a:pt x="823" y="1852"/>
                  </a:lnTo>
                  <a:lnTo>
                    <a:pt x="804" y="1846"/>
                  </a:lnTo>
                  <a:lnTo>
                    <a:pt x="785" y="1844"/>
                  </a:lnTo>
                  <a:lnTo>
                    <a:pt x="768" y="1844"/>
                  </a:lnTo>
                  <a:lnTo>
                    <a:pt x="752" y="1846"/>
                  </a:lnTo>
                  <a:lnTo>
                    <a:pt x="741" y="1850"/>
                  </a:lnTo>
                  <a:lnTo>
                    <a:pt x="729" y="1854"/>
                  </a:lnTo>
                  <a:lnTo>
                    <a:pt x="718" y="1860"/>
                  </a:lnTo>
                  <a:lnTo>
                    <a:pt x="708" y="1865"/>
                  </a:lnTo>
                  <a:lnTo>
                    <a:pt x="699" y="1871"/>
                  </a:lnTo>
                  <a:lnTo>
                    <a:pt x="689" y="1879"/>
                  </a:lnTo>
                  <a:lnTo>
                    <a:pt x="681" y="1888"/>
                  </a:lnTo>
                  <a:lnTo>
                    <a:pt x="676" y="1896"/>
                  </a:lnTo>
                  <a:lnTo>
                    <a:pt x="668" y="1906"/>
                  </a:lnTo>
                  <a:lnTo>
                    <a:pt x="664" y="1917"/>
                  </a:lnTo>
                  <a:lnTo>
                    <a:pt x="658" y="1927"/>
                  </a:lnTo>
                  <a:lnTo>
                    <a:pt x="654" y="1938"/>
                  </a:lnTo>
                  <a:lnTo>
                    <a:pt x="653" y="1950"/>
                  </a:lnTo>
                  <a:lnTo>
                    <a:pt x="651" y="1961"/>
                  </a:lnTo>
                  <a:lnTo>
                    <a:pt x="651" y="1973"/>
                  </a:lnTo>
                  <a:lnTo>
                    <a:pt x="653" y="1984"/>
                  </a:lnTo>
                  <a:lnTo>
                    <a:pt x="635" y="1986"/>
                  </a:lnTo>
                  <a:lnTo>
                    <a:pt x="618" y="1988"/>
                  </a:lnTo>
                  <a:lnTo>
                    <a:pt x="601" y="1990"/>
                  </a:lnTo>
                  <a:lnTo>
                    <a:pt x="583" y="1990"/>
                  </a:lnTo>
                  <a:lnTo>
                    <a:pt x="583" y="1979"/>
                  </a:lnTo>
                  <a:lnTo>
                    <a:pt x="582" y="1967"/>
                  </a:lnTo>
                  <a:lnTo>
                    <a:pt x="578" y="1955"/>
                  </a:lnTo>
                  <a:lnTo>
                    <a:pt x="574" y="1944"/>
                  </a:lnTo>
                  <a:lnTo>
                    <a:pt x="568" y="1934"/>
                  </a:lnTo>
                  <a:lnTo>
                    <a:pt x="562" y="1925"/>
                  </a:lnTo>
                  <a:lnTo>
                    <a:pt x="555" y="1915"/>
                  </a:lnTo>
                  <a:lnTo>
                    <a:pt x="547" y="1908"/>
                  </a:lnTo>
                  <a:lnTo>
                    <a:pt x="539" y="1898"/>
                  </a:lnTo>
                  <a:lnTo>
                    <a:pt x="530" y="1892"/>
                  </a:lnTo>
                  <a:lnTo>
                    <a:pt x="520" y="1886"/>
                  </a:lnTo>
                  <a:lnTo>
                    <a:pt x="511" y="1881"/>
                  </a:lnTo>
                  <a:lnTo>
                    <a:pt x="499" y="1877"/>
                  </a:lnTo>
                  <a:lnTo>
                    <a:pt x="488" y="1873"/>
                  </a:lnTo>
                  <a:lnTo>
                    <a:pt x="476" y="1871"/>
                  </a:lnTo>
                  <a:lnTo>
                    <a:pt x="464" y="1869"/>
                  </a:lnTo>
                  <a:lnTo>
                    <a:pt x="451" y="1869"/>
                  </a:lnTo>
                  <a:lnTo>
                    <a:pt x="440" y="1869"/>
                  </a:lnTo>
                  <a:lnTo>
                    <a:pt x="428" y="1873"/>
                  </a:lnTo>
                  <a:lnTo>
                    <a:pt x="417" y="1875"/>
                  </a:lnTo>
                  <a:lnTo>
                    <a:pt x="407" y="1879"/>
                  </a:lnTo>
                  <a:lnTo>
                    <a:pt x="395" y="1885"/>
                  </a:lnTo>
                  <a:lnTo>
                    <a:pt x="386" y="1890"/>
                  </a:lnTo>
                  <a:lnTo>
                    <a:pt x="376" y="1898"/>
                  </a:lnTo>
                  <a:lnTo>
                    <a:pt x="369" y="1906"/>
                  </a:lnTo>
                  <a:lnTo>
                    <a:pt x="361" y="1913"/>
                  </a:lnTo>
                  <a:lnTo>
                    <a:pt x="353" y="1923"/>
                  </a:lnTo>
                  <a:lnTo>
                    <a:pt x="347" y="1932"/>
                  </a:lnTo>
                  <a:lnTo>
                    <a:pt x="342" y="1942"/>
                  </a:lnTo>
                  <a:lnTo>
                    <a:pt x="338" y="1954"/>
                  </a:lnTo>
                  <a:lnTo>
                    <a:pt x="334" y="1965"/>
                  </a:lnTo>
                  <a:lnTo>
                    <a:pt x="332" y="1977"/>
                  </a:lnTo>
                  <a:lnTo>
                    <a:pt x="315" y="1975"/>
                  </a:lnTo>
                  <a:lnTo>
                    <a:pt x="298" y="1971"/>
                  </a:lnTo>
                  <a:lnTo>
                    <a:pt x="282" y="1967"/>
                  </a:lnTo>
                  <a:lnTo>
                    <a:pt x="265" y="1965"/>
                  </a:lnTo>
                  <a:lnTo>
                    <a:pt x="267" y="1952"/>
                  </a:lnTo>
                  <a:lnTo>
                    <a:pt x="267" y="1940"/>
                  </a:lnTo>
                  <a:lnTo>
                    <a:pt x="267" y="1929"/>
                  </a:lnTo>
                  <a:lnTo>
                    <a:pt x="267" y="1917"/>
                  </a:lnTo>
                  <a:lnTo>
                    <a:pt x="263" y="1906"/>
                  </a:lnTo>
                  <a:lnTo>
                    <a:pt x="261" y="1894"/>
                  </a:lnTo>
                  <a:lnTo>
                    <a:pt x="257" y="1885"/>
                  </a:lnTo>
                  <a:lnTo>
                    <a:pt x="252" y="1875"/>
                  </a:lnTo>
                  <a:lnTo>
                    <a:pt x="246" y="1863"/>
                  </a:lnTo>
                  <a:lnTo>
                    <a:pt x="238" y="1856"/>
                  </a:lnTo>
                  <a:lnTo>
                    <a:pt x="230" y="1846"/>
                  </a:lnTo>
                  <a:lnTo>
                    <a:pt x="221" y="1838"/>
                  </a:lnTo>
                  <a:lnTo>
                    <a:pt x="213" y="1833"/>
                  </a:lnTo>
                  <a:lnTo>
                    <a:pt x="202" y="1825"/>
                  </a:lnTo>
                  <a:lnTo>
                    <a:pt x="192" y="1821"/>
                  </a:lnTo>
                  <a:lnTo>
                    <a:pt x="181" y="1815"/>
                  </a:lnTo>
                  <a:lnTo>
                    <a:pt x="163" y="1812"/>
                  </a:lnTo>
                  <a:lnTo>
                    <a:pt x="148" y="1810"/>
                  </a:lnTo>
                  <a:lnTo>
                    <a:pt x="129" y="1810"/>
                  </a:lnTo>
                  <a:lnTo>
                    <a:pt x="110" y="1814"/>
                  </a:lnTo>
                  <a:lnTo>
                    <a:pt x="90" y="1819"/>
                  </a:lnTo>
                  <a:lnTo>
                    <a:pt x="73" y="1829"/>
                  </a:lnTo>
                  <a:lnTo>
                    <a:pt x="58" y="1840"/>
                  </a:lnTo>
                  <a:lnTo>
                    <a:pt x="44" y="1854"/>
                  </a:lnTo>
                  <a:lnTo>
                    <a:pt x="33" y="1869"/>
                  </a:lnTo>
                  <a:lnTo>
                    <a:pt x="25" y="1886"/>
                  </a:lnTo>
                  <a:lnTo>
                    <a:pt x="12" y="1881"/>
                  </a:lnTo>
                  <a:lnTo>
                    <a:pt x="0" y="1875"/>
                  </a:lnTo>
                  <a:lnTo>
                    <a:pt x="0" y="1888"/>
                  </a:lnTo>
                  <a:lnTo>
                    <a:pt x="12" y="1894"/>
                  </a:lnTo>
                  <a:lnTo>
                    <a:pt x="25" y="1900"/>
                  </a:lnTo>
                  <a:lnTo>
                    <a:pt x="31" y="1902"/>
                  </a:lnTo>
                  <a:lnTo>
                    <a:pt x="33" y="1896"/>
                  </a:lnTo>
                  <a:lnTo>
                    <a:pt x="40" y="1879"/>
                  </a:lnTo>
                  <a:lnTo>
                    <a:pt x="52" y="1863"/>
                  </a:lnTo>
                  <a:lnTo>
                    <a:pt x="63" y="1852"/>
                  </a:lnTo>
                  <a:lnTo>
                    <a:pt x="77" y="1840"/>
                  </a:lnTo>
                  <a:lnTo>
                    <a:pt x="94" y="1831"/>
                  </a:lnTo>
                  <a:lnTo>
                    <a:pt x="110" y="1825"/>
                  </a:lnTo>
                  <a:lnTo>
                    <a:pt x="129" y="1821"/>
                  </a:lnTo>
                  <a:lnTo>
                    <a:pt x="146" y="1821"/>
                  </a:lnTo>
                  <a:lnTo>
                    <a:pt x="161" y="1823"/>
                  </a:lnTo>
                  <a:lnTo>
                    <a:pt x="177" y="1827"/>
                  </a:lnTo>
                  <a:lnTo>
                    <a:pt x="188" y="1831"/>
                  </a:lnTo>
                  <a:lnTo>
                    <a:pt x="198" y="1837"/>
                  </a:lnTo>
                  <a:lnTo>
                    <a:pt x="207" y="1842"/>
                  </a:lnTo>
                  <a:lnTo>
                    <a:pt x="215" y="1848"/>
                  </a:lnTo>
                  <a:lnTo>
                    <a:pt x="223" y="1856"/>
                  </a:lnTo>
                  <a:lnTo>
                    <a:pt x="230" y="1863"/>
                  </a:lnTo>
                  <a:lnTo>
                    <a:pt x="236" y="1873"/>
                  </a:lnTo>
                  <a:lnTo>
                    <a:pt x="242" y="1883"/>
                  </a:lnTo>
                  <a:lnTo>
                    <a:pt x="248" y="1892"/>
                  </a:lnTo>
                  <a:lnTo>
                    <a:pt x="252" y="1902"/>
                  </a:lnTo>
                  <a:lnTo>
                    <a:pt x="253" y="1911"/>
                  </a:lnTo>
                  <a:lnTo>
                    <a:pt x="255" y="1923"/>
                  </a:lnTo>
                  <a:lnTo>
                    <a:pt x="255" y="1934"/>
                  </a:lnTo>
                  <a:lnTo>
                    <a:pt x="255" y="1946"/>
                  </a:lnTo>
                  <a:lnTo>
                    <a:pt x="255" y="1955"/>
                  </a:lnTo>
                  <a:lnTo>
                    <a:pt x="252" y="1967"/>
                  </a:lnTo>
                  <a:lnTo>
                    <a:pt x="250" y="1973"/>
                  </a:lnTo>
                  <a:lnTo>
                    <a:pt x="257" y="1975"/>
                  </a:lnTo>
                  <a:lnTo>
                    <a:pt x="276" y="1979"/>
                  </a:lnTo>
                  <a:lnTo>
                    <a:pt x="296" y="1982"/>
                  </a:lnTo>
                  <a:lnTo>
                    <a:pt x="317" y="1986"/>
                  </a:lnTo>
                  <a:lnTo>
                    <a:pt x="336" y="1990"/>
                  </a:lnTo>
                  <a:lnTo>
                    <a:pt x="342" y="1990"/>
                  </a:lnTo>
                  <a:lnTo>
                    <a:pt x="342" y="1984"/>
                  </a:lnTo>
                  <a:lnTo>
                    <a:pt x="344" y="1973"/>
                  </a:lnTo>
                  <a:lnTo>
                    <a:pt x="347" y="1961"/>
                  </a:lnTo>
                  <a:lnTo>
                    <a:pt x="351" y="1952"/>
                  </a:lnTo>
                  <a:lnTo>
                    <a:pt x="355" y="1942"/>
                  </a:lnTo>
                  <a:lnTo>
                    <a:pt x="361" y="1932"/>
                  </a:lnTo>
                  <a:lnTo>
                    <a:pt x="367" y="1923"/>
                  </a:lnTo>
                  <a:lnTo>
                    <a:pt x="374" y="1915"/>
                  </a:lnTo>
                  <a:lnTo>
                    <a:pt x="382" y="1908"/>
                  </a:lnTo>
                  <a:lnTo>
                    <a:pt x="390" y="1902"/>
                  </a:lnTo>
                  <a:lnTo>
                    <a:pt x="399" y="1896"/>
                  </a:lnTo>
                  <a:lnTo>
                    <a:pt x="409" y="1890"/>
                  </a:lnTo>
                  <a:lnTo>
                    <a:pt x="418" y="1886"/>
                  </a:lnTo>
                  <a:lnTo>
                    <a:pt x="430" y="1885"/>
                  </a:lnTo>
                  <a:lnTo>
                    <a:pt x="441" y="1881"/>
                  </a:lnTo>
                  <a:lnTo>
                    <a:pt x="451" y="1881"/>
                  </a:lnTo>
                  <a:lnTo>
                    <a:pt x="463" y="1881"/>
                  </a:lnTo>
                  <a:lnTo>
                    <a:pt x="474" y="1883"/>
                  </a:lnTo>
                  <a:lnTo>
                    <a:pt x="486" y="1885"/>
                  </a:lnTo>
                  <a:lnTo>
                    <a:pt x="497" y="1886"/>
                  </a:lnTo>
                  <a:lnTo>
                    <a:pt x="507" y="1892"/>
                  </a:lnTo>
                  <a:lnTo>
                    <a:pt x="516" y="1896"/>
                  </a:lnTo>
                  <a:lnTo>
                    <a:pt x="524" y="1902"/>
                  </a:lnTo>
                  <a:lnTo>
                    <a:pt x="534" y="1909"/>
                  </a:lnTo>
                  <a:lnTo>
                    <a:pt x="541" y="1917"/>
                  </a:lnTo>
                  <a:lnTo>
                    <a:pt x="549" y="1925"/>
                  </a:lnTo>
                  <a:lnTo>
                    <a:pt x="555" y="1934"/>
                  </a:lnTo>
                  <a:lnTo>
                    <a:pt x="560" y="1942"/>
                  </a:lnTo>
                  <a:lnTo>
                    <a:pt x="564" y="1954"/>
                  </a:lnTo>
                  <a:lnTo>
                    <a:pt x="568" y="1963"/>
                  </a:lnTo>
                  <a:lnTo>
                    <a:pt x="570" y="1975"/>
                  </a:lnTo>
                  <a:lnTo>
                    <a:pt x="572" y="1984"/>
                  </a:lnTo>
                  <a:lnTo>
                    <a:pt x="572" y="1996"/>
                  </a:lnTo>
                  <a:lnTo>
                    <a:pt x="572" y="2002"/>
                  </a:lnTo>
                  <a:lnTo>
                    <a:pt x="578" y="2002"/>
                  </a:lnTo>
                  <a:lnTo>
                    <a:pt x="599" y="2002"/>
                  </a:lnTo>
                  <a:lnTo>
                    <a:pt x="618" y="2000"/>
                  </a:lnTo>
                  <a:lnTo>
                    <a:pt x="639" y="1998"/>
                  </a:lnTo>
                  <a:lnTo>
                    <a:pt x="658" y="1996"/>
                  </a:lnTo>
                  <a:lnTo>
                    <a:pt x="666" y="1996"/>
                  </a:lnTo>
                  <a:lnTo>
                    <a:pt x="664" y="1990"/>
                  </a:lnTo>
                  <a:lnTo>
                    <a:pt x="662" y="1979"/>
                  </a:lnTo>
                  <a:lnTo>
                    <a:pt x="662" y="1967"/>
                  </a:lnTo>
                  <a:lnTo>
                    <a:pt x="664" y="1955"/>
                  </a:lnTo>
                  <a:lnTo>
                    <a:pt x="666" y="1946"/>
                  </a:lnTo>
                  <a:lnTo>
                    <a:pt x="668" y="1934"/>
                  </a:lnTo>
                  <a:lnTo>
                    <a:pt x="672" y="1925"/>
                  </a:lnTo>
                  <a:lnTo>
                    <a:pt x="677" y="1915"/>
                  </a:lnTo>
                  <a:lnTo>
                    <a:pt x="683" y="1906"/>
                  </a:lnTo>
                  <a:lnTo>
                    <a:pt x="689" y="1898"/>
                  </a:lnTo>
                  <a:lnTo>
                    <a:pt x="697" y="1888"/>
                  </a:lnTo>
                  <a:lnTo>
                    <a:pt x="704" y="1883"/>
                  </a:lnTo>
                  <a:lnTo>
                    <a:pt x="714" y="1875"/>
                  </a:lnTo>
                  <a:lnTo>
                    <a:pt x="722" y="1869"/>
                  </a:lnTo>
                  <a:lnTo>
                    <a:pt x="733" y="1865"/>
                  </a:lnTo>
                  <a:lnTo>
                    <a:pt x="743" y="1861"/>
                  </a:lnTo>
                  <a:lnTo>
                    <a:pt x="754" y="1858"/>
                  </a:lnTo>
                  <a:lnTo>
                    <a:pt x="770" y="1856"/>
                  </a:lnTo>
                  <a:lnTo>
                    <a:pt x="785" y="1856"/>
                  </a:lnTo>
                  <a:lnTo>
                    <a:pt x="802" y="1858"/>
                  </a:lnTo>
                  <a:lnTo>
                    <a:pt x="819" y="1863"/>
                  </a:lnTo>
                  <a:lnTo>
                    <a:pt x="837" y="1871"/>
                  </a:lnTo>
                  <a:lnTo>
                    <a:pt x="850" y="1881"/>
                  </a:lnTo>
                  <a:lnTo>
                    <a:pt x="864" y="1894"/>
                  </a:lnTo>
                  <a:lnTo>
                    <a:pt x="875" y="1908"/>
                  </a:lnTo>
                  <a:lnTo>
                    <a:pt x="883" y="1925"/>
                  </a:lnTo>
                  <a:lnTo>
                    <a:pt x="888" y="1942"/>
                  </a:lnTo>
                  <a:lnTo>
                    <a:pt x="890" y="1948"/>
                  </a:lnTo>
                  <a:lnTo>
                    <a:pt x="896" y="1946"/>
                  </a:lnTo>
                  <a:lnTo>
                    <a:pt x="917" y="1940"/>
                  </a:lnTo>
                  <a:lnTo>
                    <a:pt x="936" y="1932"/>
                  </a:lnTo>
                  <a:lnTo>
                    <a:pt x="954" y="1927"/>
                  </a:lnTo>
                  <a:lnTo>
                    <a:pt x="973" y="1919"/>
                  </a:lnTo>
                  <a:lnTo>
                    <a:pt x="979" y="1917"/>
                  </a:lnTo>
                  <a:lnTo>
                    <a:pt x="977" y="1911"/>
                  </a:lnTo>
                  <a:lnTo>
                    <a:pt x="973" y="1900"/>
                  </a:lnTo>
                  <a:lnTo>
                    <a:pt x="969" y="1890"/>
                  </a:lnTo>
                  <a:lnTo>
                    <a:pt x="967" y="1879"/>
                  </a:lnTo>
                  <a:lnTo>
                    <a:pt x="965" y="1867"/>
                  </a:lnTo>
                  <a:lnTo>
                    <a:pt x="965" y="1858"/>
                  </a:lnTo>
                  <a:lnTo>
                    <a:pt x="967" y="1846"/>
                  </a:lnTo>
                  <a:lnTo>
                    <a:pt x="969" y="1837"/>
                  </a:lnTo>
                  <a:lnTo>
                    <a:pt x="973" y="1825"/>
                  </a:lnTo>
                  <a:lnTo>
                    <a:pt x="977" y="1815"/>
                  </a:lnTo>
                  <a:lnTo>
                    <a:pt x="981" y="1806"/>
                  </a:lnTo>
                  <a:lnTo>
                    <a:pt x="986" y="1796"/>
                  </a:lnTo>
                  <a:lnTo>
                    <a:pt x="994" y="1789"/>
                  </a:lnTo>
                  <a:lnTo>
                    <a:pt x="1002" y="1781"/>
                  </a:lnTo>
                  <a:lnTo>
                    <a:pt x="1009" y="1773"/>
                  </a:lnTo>
                  <a:lnTo>
                    <a:pt x="1019" y="1767"/>
                  </a:lnTo>
                  <a:lnTo>
                    <a:pt x="1029" y="1762"/>
                  </a:lnTo>
                  <a:lnTo>
                    <a:pt x="1042" y="1756"/>
                  </a:lnTo>
                  <a:lnTo>
                    <a:pt x="1057" y="1750"/>
                  </a:lnTo>
                  <a:lnTo>
                    <a:pt x="1073" y="1748"/>
                  </a:lnTo>
                  <a:lnTo>
                    <a:pt x="1088" y="1748"/>
                  </a:lnTo>
                  <a:lnTo>
                    <a:pt x="1101" y="1750"/>
                  </a:lnTo>
                  <a:lnTo>
                    <a:pt x="1117" y="1754"/>
                  </a:lnTo>
                  <a:lnTo>
                    <a:pt x="1128" y="1760"/>
                  </a:lnTo>
                  <a:lnTo>
                    <a:pt x="1142" y="1766"/>
                  </a:lnTo>
                  <a:lnTo>
                    <a:pt x="1153" y="1773"/>
                  </a:lnTo>
                  <a:lnTo>
                    <a:pt x="1165" y="1783"/>
                  </a:lnTo>
                  <a:lnTo>
                    <a:pt x="1174" y="1794"/>
                  </a:lnTo>
                  <a:lnTo>
                    <a:pt x="1182" y="1806"/>
                  </a:lnTo>
                  <a:lnTo>
                    <a:pt x="1184" y="1812"/>
                  </a:lnTo>
                  <a:lnTo>
                    <a:pt x="1190" y="1810"/>
                  </a:lnTo>
                  <a:lnTo>
                    <a:pt x="1207" y="1798"/>
                  </a:lnTo>
                  <a:lnTo>
                    <a:pt x="1224" y="1787"/>
                  </a:lnTo>
                  <a:lnTo>
                    <a:pt x="1240" y="1775"/>
                  </a:lnTo>
                  <a:lnTo>
                    <a:pt x="1257" y="1764"/>
                  </a:lnTo>
                  <a:lnTo>
                    <a:pt x="1261" y="1760"/>
                  </a:lnTo>
                  <a:lnTo>
                    <a:pt x="1257" y="1754"/>
                  </a:lnTo>
                  <a:lnTo>
                    <a:pt x="1251" y="1746"/>
                  </a:lnTo>
                  <a:lnTo>
                    <a:pt x="1245" y="1737"/>
                  </a:lnTo>
                  <a:lnTo>
                    <a:pt x="1240" y="1725"/>
                  </a:lnTo>
                  <a:lnTo>
                    <a:pt x="1236" y="1716"/>
                  </a:lnTo>
                  <a:lnTo>
                    <a:pt x="1234" y="1704"/>
                  </a:lnTo>
                  <a:lnTo>
                    <a:pt x="1232" y="1695"/>
                  </a:lnTo>
                  <a:lnTo>
                    <a:pt x="1232" y="1683"/>
                  </a:lnTo>
                  <a:lnTo>
                    <a:pt x="1232" y="1673"/>
                  </a:lnTo>
                  <a:lnTo>
                    <a:pt x="1234" y="1662"/>
                  </a:lnTo>
                  <a:lnTo>
                    <a:pt x="1236" y="1652"/>
                  </a:lnTo>
                  <a:lnTo>
                    <a:pt x="1238" y="1641"/>
                  </a:lnTo>
                  <a:lnTo>
                    <a:pt x="1243" y="1631"/>
                  </a:lnTo>
                  <a:lnTo>
                    <a:pt x="1247" y="1622"/>
                  </a:lnTo>
                  <a:lnTo>
                    <a:pt x="1255" y="1612"/>
                  </a:lnTo>
                  <a:lnTo>
                    <a:pt x="1261" y="1604"/>
                  </a:lnTo>
                  <a:lnTo>
                    <a:pt x="1270" y="1597"/>
                  </a:lnTo>
                  <a:lnTo>
                    <a:pt x="1278" y="1589"/>
                  </a:lnTo>
                  <a:lnTo>
                    <a:pt x="1288" y="1583"/>
                  </a:lnTo>
                  <a:lnTo>
                    <a:pt x="1297" y="1578"/>
                  </a:lnTo>
                  <a:lnTo>
                    <a:pt x="1309" y="1574"/>
                  </a:lnTo>
                  <a:lnTo>
                    <a:pt x="1318" y="1570"/>
                  </a:lnTo>
                  <a:lnTo>
                    <a:pt x="1330" y="1568"/>
                  </a:lnTo>
                  <a:lnTo>
                    <a:pt x="1341" y="1566"/>
                  </a:lnTo>
                  <a:lnTo>
                    <a:pt x="1353" y="1566"/>
                  </a:lnTo>
                  <a:lnTo>
                    <a:pt x="1364" y="1568"/>
                  </a:lnTo>
                  <a:lnTo>
                    <a:pt x="1374" y="1570"/>
                  </a:lnTo>
                  <a:lnTo>
                    <a:pt x="1383" y="1574"/>
                  </a:lnTo>
                  <a:lnTo>
                    <a:pt x="1393" y="1578"/>
                  </a:lnTo>
                  <a:lnTo>
                    <a:pt x="1403" y="1581"/>
                  </a:lnTo>
                  <a:lnTo>
                    <a:pt x="1412" y="1587"/>
                  </a:lnTo>
                  <a:lnTo>
                    <a:pt x="1420" y="1593"/>
                  </a:lnTo>
                  <a:lnTo>
                    <a:pt x="1430" y="1601"/>
                  </a:lnTo>
                  <a:lnTo>
                    <a:pt x="1433" y="1604"/>
                  </a:lnTo>
                  <a:lnTo>
                    <a:pt x="1437" y="1601"/>
                  </a:lnTo>
                  <a:lnTo>
                    <a:pt x="1451" y="1585"/>
                  </a:lnTo>
                  <a:lnTo>
                    <a:pt x="1464" y="1570"/>
                  </a:lnTo>
                  <a:lnTo>
                    <a:pt x="1478" y="1555"/>
                  </a:lnTo>
                  <a:lnTo>
                    <a:pt x="1489" y="1539"/>
                  </a:lnTo>
                  <a:lnTo>
                    <a:pt x="1493" y="1535"/>
                  </a:lnTo>
                  <a:lnTo>
                    <a:pt x="1489" y="1531"/>
                  </a:lnTo>
                  <a:lnTo>
                    <a:pt x="1479" y="1524"/>
                  </a:lnTo>
                  <a:lnTo>
                    <a:pt x="1472" y="1516"/>
                  </a:lnTo>
                  <a:lnTo>
                    <a:pt x="1464" y="1508"/>
                  </a:lnTo>
                  <a:lnTo>
                    <a:pt x="1458" y="1499"/>
                  </a:lnTo>
                  <a:lnTo>
                    <a:pt x="1453" y="1489"/>
                  </a:lnTo>
                  <a:lnTo>
                    <a:pt x="1449" y="1480"/>
                  </a:lnTo>
                  <a:lnTo>
                    <a:pt x="1445" y="1468"/>
                  </a:lnTo>
                  <a:lnTo>
                    <a:pt x="1443" y="1459"/>
                  </a:lnTo>
                  <a:lnTo>
                    <a:pt x="1441" y="1447"/>
                  </a:lnTo>
                  <a:lnTo>
                    <a:pt x="1441" y="1437"/>
                  </a:lnTo>
                  <a:lnTo>
                    <a:pt x="1441" y="1426"/>
                  </a:lnTo>
                  <a:lnTo>
                    <a:pt x="1443" y="1416"/>
                  </a:lnTo>
                  <a:lnTo>
                    <a:pt x="1445" y="1405"/>
                  </a:lnTo>
                  <a:lnTo>
                    <a:pt x="1449" y="1395"/>
                  </a:lnTo>
                  <a:lnTo>
                    <a:pt x="1453" y="1384"/>
                  </a:lnTo>
                  <a:lnTo>
                    <a:pt x="1458" y="1374"/>
                  </a:lnTo>
                  <a:lnTo>
                    <a:pt x="1468" y="1363"/>
                  </a:lnTo>
                  <a:lnTo>
                    <a:pt x="1479" y="1351"/>
                  </a:lnTo>
                  <a:lnTo>
                    <a:pt x="1491" y="1342"/>
                  </a:lnTo>
                  <a:lnTo>
                    <a:pt x="1504" y="1334"/>
                  </a:lnTo>
                  <a:lnTo>
                    <a:pt x="1518" y="1328"/>
                  </a:lnTo>
                  <a:lnTo>
                    <a:pt x="1531" y="1324"/>
                  </a:lnTo>
                  <a:lnTo>
                    <a:pt x="1547" y="1322"/>
                  </a:lnTo>
                  <a:lnTo>
                    <a:pt x="1562" y="1322"/>
                  </a:lnTo>
                  <a:lnTo>
                    <a:pt x="1575" y="1324"/>
                  </a:lnTo>
                  <a:lnTo>
                    <a:pt x="1589" y="1326"/>
                  </a:lnTo>
                  <a:lnTo>
                    <a:pt x="1602" y="1332"/>
                  </a:lnTo>
                  <a:lnTo>
                    <a:pt x="1614" y="1338"/>
                  </a:lnTo>
                  <a:lnTo>
                    <a:pt x="1619" y="1342"/>
                  </a:lnTo>
                  <a:lnTo>
                    <a:pt x="1623" y="1336"/>
                  </a:lnTo>
                  <a:lnTo>
                    <a:pt x="1631" y="1319"/>
                  </a:lnTo>
                  <a:lnTo>
                    <a:pt x="1641" y="1299"/>
                  </a:lnTo>
                  <a:lnTo>
                    <a:pt x="1648" y="1282"/>
                  </a:lnTo>
                  <a:lnTo>
                    <a:pt x="1658" y="1263"/>
                  </a:lnTo>
                  <a:lnTo>
                    <a:pt x="1660" y="1257"/>
                  </a:lnTo>
                  <a:lnTo>
                    <a:pt x="1654" y="1255"/>
                  </a:lnTo>
                  <a:lnTo>
                    <a:pt x="1644" y="1251"/>
                  </a:lnTo>
                  <a:lnTo>
                    <a:pt x="1633" y="1246"/>
                  </a:lnTo>
                  <a:lnTo>
                    <a:pt x="1625" y="1238"/>
                  </a:lnTo>
                  <a:lnTo>
                    <a:pt x="1616" y="1232"/>
                  </a:lnTo>
                  <a:lnTo>
                    <a:pt x="1608" y="1225"/>
                  </a:lnTo>
                  <a:lnTo>
                    <a:pt x="1602" y="1215"/>
                  </a:lnTo>
                  <a:lnTo>
                    <a:pt x="1596" y="1207"/>
                  </a:lnTo>
                  <a:lnTo>
                    <a:pt x="1591" y="1198"/>
                  </a:lnTo>
                  <a:lnTo>
                    <a:pt x="1587" y="1188"/>
                  </a:lnTo>
                  <a:lnTo>
                    <a:pt x="1583" y="1177"/>
                  </a:lnTo>
                  <a:lnTo>
                    <a:pt x="1581" y="1167"/>
                  </a:lnTo>
                  <a:lnTo>
                    <a:pt x="1579" y="1155"/>
                  </a:lnTo>
                  <a:lnTo>
                    <a:pt x="1579" y="1144"/>
                  </a:lnTo>
                  <a:lnTo>
                    <a:pt x="1581" y="1134"/>
                  </a:lnTo>
                  <a:lnTo>
                    <a:pt x="1583" y="1123"/>
                  </a:lnTo>
                  <a:lnTo>
                    <a:pt x="1585" y="1111"/>
                  </a:lnTo>
                  <a:lnTo>
                    <a:pt x="1593" y="1094"/>
                  </a:lnTo>
                  <a:lnTo>
                    <a:pt x="1602" y="1079"/>
                  </a:lnTo>
                  <a:lnTo>
                    <a:pt x="1616" y="1063"/>
                  </a:lnTo>
                  <a:lnTo>
                    <a:pt x="1629" y="1052"/>
                  </a:lnTo>
                  <a:lnTo>
                    <a:pt x="1646" y="1042"/>
                  </a:lnTo>
                  <a:lnTo>
                    <a:pt x="1664" y="1036"/>
                  </a:lnTo>
                  <a:lnTo>
                    <a:pt x="1681" y="1033"/>
                  </a:lnTo>
                  <a:lnTo>
                    <a:pt x="1700" y="1033"/>
                  </a:lnTo>
                  <a:lnTo>
                    <a:pt x="1713" y="1033"/>
                  </a:lnTo>
                  <a:lnTo>
                    <a:pt x="1725" y="1036"/>
                  </a:lnTo>
                  <a:lnTo>
                    <a:pt x="1731" y="1038"/>
                  </a:lnTo>
                  <a:lnTo>
                    <a:pt x="1733" y="1033"/>
                  </a:lnTo>
                  <a:lnTo>
                    <a:pt x="1737" y="1012"/>
                  </a:lnTo>
                  <a:lnTo>
                    <a:pt x="1740" y="992"/>
                  </a:lnTo>
                  <a:lnTo>
                    <a:pt x="1744" y="971"/>
                  </a:lnTo>
                  <a:lnTo>
                    <a:pt x="1748" y="952"/>
                  </a:lnTo>
                  <a:lnTo>
                    <a:pt x="1748" y="946"/>
                  </a:lnTo>
                  <a:lnTo>
                    <a:pt x="1742" y="946"/>
                  </a:lnTo>
                  <a:lnTo>
                    <a:pt x="1731" y="944"/>
                  </a:lnTo>
                  <a:lnTo>
                    <a:pt x="1719" y="941"/>
                  </a:lnTo>
                  <a:lnTo>
                    <a:pt x="1710" y="937"/>
                  </a:lnTo>
                  <a:lnTo>
                    <a:pt x="1700" y="933"/>
                  </a:lnTo>
                  <a:lnTo>
                    <a:pt x="1690" y="927"/>
                  </a:lnTo>
                  <a:lnTo>
                    <a:pt x="1681" y="921"/>
                  </a:lnTo>
                  <a:lnTo>
                    <a:pt x="1673" y="914"/>
                  </a:lnTo>
                  <a:lnTo>
                    <a:pt x="1666" y="906"/>
                  </a:lnTo>
                  <a:lnTo>
                    <a:pt x="1660" y="898"/>
                  </a:lnTo>
                  <a:lnTo>
                    <a:pt x="1654" y="889"/>
                  </a:lnTo>
                  <a:lnTo>
                    <a:pt x="1648" y="879"/>
                  </a:lnTo>
                  <a:lnTo>
                    <a:pt x="1644" y="870"/>
                  </a:lnTo>
                  <a:lnTo>
                    <a:pt x="1643" y="858"/>
                  </a:lnTo>
                  <a:lnTo>
                    <a:pt x="1639" y="847"/>
                  </a:lnTo>
                  <a:lnTo>
                    <a:pt x="1639" y="837"/>
                  </a:lnTo>
                  <a:lnTo>
                    <a:pt x="1639" y="825"/>
                  </a:lnTo>
                  <a:lnTo>
                    <a:pt x="1641" y="814"/>
                  </a:lnTo>
                  <a:lnTo>
                    <a:pt x="1643" y="802"/>
                  </a:lnTo>
                  <a:lnTo>
                    <a:pt x="1644" y="793"/>
                  </a:lnTo>
                  <a:lnTo>
                    <a:pt x="1650" y="781"/>
                  </a:lnTo>
                  <a:lnTo>
                    <a:pt x="1654" y="772"/>
                  </a:lnTo>
                  <a:lnTo>
                    <a:pt x="1660" y="764"/>
                  </a:lnTo>
                  <a:lnTo>
                    <a:pt x="1667" y="754"/>
                  </a:lnTo>
                  <a:lnTo>
                    <a:pt x="1675" y="747"/>
                  </a:lnTo>
                  <a:lnTo>
                    <a:pt x="1683" y="741"/>
                  </a:lnTo>
                  <a:lnTo>
                    <a:pt x="1692" y="733"/>
                  </a:lnTo>
                  <a:lnTo>
                    <a:pt x="1700" y="728"/>
                  </a:lnTo>
                  <a:lnTo>
                    <a:pt x="1712" y="724"/>
                  </a:lnTo>
                  <a:lnTo>
                    <a:pt x="1721" y="720"/>
                  </a:lnTo>
                  <a:lnTo>
                    <a:pt x="1733" y="718"/>
                  </a:lnTo>
                  <a:lnTo>
                    <a:pt x="1742" y="716"/>
                  </a:lnTo>
                  <a:lnTo>
                    <a:pt x="1754" y="716"/>
                  </a:lnTo>
                  <a:lnTo>
                    <a:pt x="1761" y="716"/>
                  </a:lnTo>
                  <a:lnTo>
                    <a:pt x="1760" y="710"/>
                  </a:lnTo>
                  <a:lnTo>
                    <a:pt x="1760" y="689"/>
                  </a:lnTo>
                  <a:lnTo>
                    <a:pt x="1758" y="670"/>
                  </a:lnTo>
                  <a:lnTo>
                    <a:pt x="1756" y="649"/>
                  </a:lnTo>
                  <a:lnTo>
                    <a:pt x="1754" y="630"/>
                  </a:lnTo>
                  <a:lnTo>
                    <a:pt x="1754" y="624"/>
                  </a:lnTo>
                  <a:lnTo>
                    <a:pt x="1748" y="624"/>
                  </a:lnTo>
                  <a:lnTo>
                    <a:pt x="1735" y="626"/>
                  </a:lnTo>
                  <a:lnTo>
                    <a:pt x="1723" y="626"/>
                  </a:lnTo>
                  <a:lnTo>
                    <a:pt x="1704" y="622"/>
                  </a:lnTo>
                  <a:lnTo>
                    <a:pt x="1685" y="616"/>
                  </a:lnTo>
                  <a:lnTo>
                    <a:pt x="1669" y="609"/>
                  </a:lnTo>
                  <a:lnTo>
                    <a:pt x="1654" y="597"/>
                  </a:lnTo>
                  <a:lnTo>
                    <a:pt x="1641" y="584"/>
                  </a:lnTo>
                  <a:lnTo>
                    <a:pt x="1629" y="570"/>
                  </a:lnTo>
                  <a:lnTo>
                    <a:pt x="1621" y="553"/>
                  </a:lnTo>
                  <a:lnTo>
                    <a:pt x="1616" y="534"/>
                  </a:lnTo>
                  <a:lnTo>
                    <a:pt x="1614" y="522"/>
                  </a:lnTo>
                  <a:lnTo>
                    <a:pt x="1614" y="511"/>
                  </a:lnTo>
                  <a:lnTo>
                    <a:pt x="1614" y="501"/>
                  </a:lnTo>
                  <a:lnTo>
                    <a:pt x="1616" y="490"/>
                  </a:lnTo>
                  <a:lnTo>
                    <a:pt x="1618" y="478"/>
                  </a:lnTo>
                  <a:lnTo>
                    <a:pt x="1621" y="469"/>
                  </a:lnTo>
                  <a:lnTo>
                    <a:pt x="1625" y="459"/>
                  </a:lnTo>
                  <a:lnTo>
                    <a:pt x="1631" y="449"/>
                  </a:lnTo>
                  <a:lnTo>
                    <a:pt x="1637" y="440"/>
                  </a:lnTo>
                  <a:lnTo>
                    <a:pt x="1644" y="432"/>
                  </a:lnTo>
                  <a:lnTo>
                    <a:pt x="1652" y="424"/>
                  </a:lnTo>
                  <a:lnTo>
                    <a:pt x="1660" y="419"/>
                  </a:lnTo>
                  <a:lnTo>
                    <a:pt x="1669" y="411"/>
                  </a:lnTo>
                  <a:lnTo>
                    <a:pt x="1679" y="407"/>
                  </a:lnTo>
                  <a:lnTo>
                    <a:pt x="1689" y="401"/>
                  </a:lnTo>
                  <a:lnTo>
                    <a:pt x="1700" y="400"/>
                  </a:lnTo>
                  <a:lnTo>
                    <a:pt x="1706" y="398"/>
                  </a:lnTo>
                  <a:lnTo>
                    <a:pt x="1704" y="392"/>
                  </a:lnTo>
                  <a:lnTo>
                    <a:pt x="1698" y="373"/>
                  </a:lnTo>
                  <a:lnTo>
                    <a:pt x="1690" y="353"/>
                  </a:lnTo>
                  <a:lnTo>
                    <a:pt x="1685" y="334"/>
                  </a:lnTo>
                  <a:lnTo>
                    <a:pt x="1677" y="315"/>
                  </a:lnTo>
                  <a:lnTo>
                    <a:pt x="1675" y="309"/>
                  </a:lnTo>
                  <a:lnTo>
                    <a:pt x="1669" y="311"/>
                  </a:lnTo>
                  <a:lnTo>
                    <a:pt x="1656" y="317"/>
                  </a:lnTo>
                  <a:lnTo>
                    <a:pt x="1643" y="321"/>
                  </a:lnTo>
                  <a:lnTo>
                    <a:pt x="1629" y="323"/>
                  </a:lnTo>
                  <a:lnTo>
                    <a:pt x="1616" y="323"/>
                  </a:lnTo>
                  <a:lnTo>
                    <a:pt x="1600" y="321"/>
                  </a:lnTo>
                  <a:lnTo>
                    <a:pt x="1587" y="317"/>
                  </a:lnTo>
                  <a:lnTo>
                    <a:pt x="1572" y="311"/>
                  </a:lnTo>
                  <a:lnTo>
                    <a:pt x="1558" y="304"/>
                  </a:lnTo>
                  <a:lnTo>
                    <a:pt x="1547" y="294"/>
                  </a:lnTo>
                  <a:lnTo>
                    <a:pt x="1537" y="284"/>
                  </a:lnTo>
                  <a:lnTo>
                    <a:pt x="1527" y="273"/>
                  </a:lnTo>
                  <a:lnTo>
                    <a:pt x="1520" y="259"/>
                  </a:lnTo>
                  <a:lnTo>
                    <a:pt x="1514" y="248"/>
                  </a:lnTo>
                  <a:lnTo>
                    <a:pt x="1510" y="238"/>
                  </a:lnTo>
                  <a:lnTo>
                    <a:pt x="1508" y="227"/>
                  </a:lnTo>
                  <a:lnTo>
                    <a:pt x="1506" y="217"/>
                  </a:lnTo>
                  <a:lnTo>
                    <a:pt x="1506" y="206"/>
                  </a:lnTo>
                  <a:lnTo>
                    <a:pt x="1506" y="194"/>
                  </a:lnTo>
                  <a:lnTo>
                    <a:pt x="1508" y="185"/>
                  </a:lnTo>
                  <a:lnTo>
                    <a:pt x="1512" y="173"/>
                  </a:lnTo>
                  <a:lnTo>
                    <a:pt x="1516" y="164"/>
                  </a:lnTo>
                  <a:lnTo>
                    <a:pt x="1520" y="154"/>
                  </a:lnTo>
                  <a:lnTo>
                    <a:pt x="1525" y="144"/>
                  </a:lnTo>
                  <a:lnTo>
                    <a:pt x="1531" y="135"/>
                  </a:lnTo>
                  <a:lnTo>
                    <a:pt x="1539" y="127"/>
                  </a:lnTo>
                  <a:lnTo>
                    <a:pt x="1547" y="119"/>
                  </a:lnTo>
                  <a:lnTo>
                    <a:pt x="1554" y="114"/>
                  </a:lnTo>
                  <a:lnTo>
                    <a:pt x="1564" y="106"/>
                  </a:lnTo>
                  <a:lnTo>
                    <a:pt x="1570" y="104"/>
                  </a:lnTo>
                  <a:lnTo>
                    <a:pt x="1568" y="98"/>
                  </a:lnTo>
                  <a:lnTo>
                    <a:pt x="1556" y="81"/>
                  </a:lnTo>
                  <a:lnTo>
                    <a:pt x="1545" y="64"/>
                  </a:lnTo>
                  <a:lnTo>
                    <a:pt x="1533" y="48"/>
                  </a:lnTo>
                  <a:lnTo>
                    <a:pt x="1522" y="31"/>
                  </a:lnTo>
                  <a:lnTo>
                    <a:pt x="1518" y="27"/>
                  </a:lnTo>
                  <a:lnTo>
                    <a:pt x="1512" y="31"/>
                  </a:lnTo>
                  <a:lnTo>
                    <a:pt x="1504" y="37"/>
                  </a:lnTo>
                  <a:lnTo>
                    <a:pt x="1495" y="43"/>
                  </a:lnTo>
                  <a:lnTo>
                    <a:pt x="1485" y="46"/>
                  </a:lnTo>
                  <a:lnTo>
                    <a:pt x="1476" y="50"/>
                  </a:lnTo>
                  <a:lnTo>
                    <a:pt x="1466" y="54"/>
                  </a:lnTo>
                  <a:lnTo>
                    <a:pt x="1454" y="56"/>
                  </a:lnTo>
                  <a:lnTo>
                    <a:pt x="1445" y="56"/>
                  </a:lnTo>
                  <a:lnTo>
                    <a:pt x="1433" y="56"/>
                  </a:lnTo>
                  <a:lnTo>
                    <a:pt x="1422" y="56"/>
                  </a:lnTo>
                  <a:lnTo>
                    <a:pt x="1410" y="52"/>
                  </a:lnTo>
                  <a:lnTo>
                    <a:pt x="1401" y="50"/>
                  </a:lnTo>
                  <a:lnTo>
                    <a:pt x="1389" y="45"/>
                  </a:lnTo>
                  <a:lnTo>
                    <a:pt x="1380" y="41"/>
                  </a:lnTo>
                  <a:lnTo>
                    <a:pt x="1370" y="33"/>
                  </a:lnTo>
                  <a:lnTo>
                    <a:pt x="1362" y="27"/>
                  </a:lnTo>
                  <a:lnTo>
                    <a:pt x="1355" y="18"/>
                  </a:lnTo>
                  <a:lnTo>
                    <a:pt x="1347" y="10"/>
                  </a:lnTo>
                  <a:lnTo>
                    <a:pt x="1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2607" y="927"/>
              <a:ext cx="1762" cy="2003"/>
            </a:xfrm>
            <a:custGeom>
              <a:avLst/>
              <a:gdLst>
                <a:gd name="T0" fmla="*/ 328 w 1762"/>
                <a:gd name="T1" fmla="*/ 1934 h 2003"/>
                <a:gd name="T2" fmla="*/ 254 w 1762"/>
                <a:gd name="T3" fmla="*/ 1852 h 2003"/>
                <a:gd name="T4" fmla="*/ 234 w 1762"/>
                <a:gd name="T5" fmla="*/ 1712 h 2003"/>
                <a:gd name="T6" fmla="*/ 81 w 1762"/>
                <a:gd name="T7" fmla="*/ 1646 h 2003"/>
                <a:gd name="T8" fmla="*/ 152 w 1762"/>
                <a:gd name="T9" fmla="*/ 1535 h 2003"/>
                <a:gd name="T10" fmla="*/ 81 w 1762"/>
                <a:gd name="T11" fmla="*/ 1374 h 2003"/>
                <a:gd name="T12" fmla="*/ 60 w 1762"/>
                <a:gd name="T13" fmla="*/ 1288 h 2003"/>
                <a:gd name="T14" fmla="*/ 135 w 1762"/>
                <a:gd name="T15" fmla="*/ 1178 h 2003"/>
                <a:gd name="T16" fmla="*/ 71 w 1762"/>
                <a:gd name="T17" fmla="*/ 1061 h 2003"/>
                <a:gd name="T18" fmla="*/ 102 w 1762"/>
                <a:gd name="T19" fmla="*/ 977 h 2003"/>
                <a:gd name="T20" fmla="*/ 190 w 1762"/>
                <a:gd name="T21" fmla="*/ 825 h 2003"/>
                <a:gd name="T22" fmla="*/ 131 w 1762"/>
                <a:gd name="T23" fmla="*/ 708 h 2003"/>
                <a:gd name="T24" fmla="*/ 290 w 1762"/>
                <a:gd name="T25" fmla="*/ 660 h 2003"/>
                <a:gd name="T26" fmla="*/ 325 w 1762"/>
                <a:gd name="T27" fmla="*/ 522 h 2003"/>
                <a:gd name="T28" fmla="*/ 409 w 1762"/>
                <a:gd name="T29" fmla="*/ 447 h 2003"/>
                <a:gd name="T30" fmla="*/ 528 w 1762"/>
                <a:gd name="T31" fmla="*/ 378 h 2003"/>
                <a:gd name="T32" fmla="*/ 516 w 1762"/>
                <a:gd name="T33" fmla="*/ 246 h 2003"/>
                <a:gd name="T34" fmla="*/ 706 w 1762"/>
                <a:gd name="T35" fmla="*/ 263 h 2003"/>
                <a:gd name="T36" fmla="*/ 806 w 1762"/>
                <a:gd name="T37" fmla="*/ 161 h 2003"/>
                <a:gd name="T38" fmla="*/ 879 w 1762"/>
                <a:gd name="T39" fmla="*/ 104 h 2003"/>
                <a:gd name="T40" fmla="*/ 1054 w 1762"/>
                <a:gd name="T41" fmla="*/ 138 h 2003"/>
                <a:gd name="T42" fmla="*/ 1109 w 1762"/>
                <a:gd name="T43" fmla="*/ 18 h 2003"/>
                <a:gd name="T44" fmla="*/ 1215 w 1762"/>
                <a:gd name="T45" fmla="*/ 96 h 2003"/>
                <a:gd name="T46" fmla="*/ 1345 w 1762"/>
                <a:gd name="T47" fmla="*/ 127 h 2003"/>
                <a:gd name="T48" fmla="*/ 1430 w 1762"/>
                <a:gd name="T49" fmla="*/ 25 h 2003"/>
                <a:gd name="T50" fmla="*/ 1510 w 1762"/>
                <a:gd name="T51" fmla="*/ 129 h 2003"/>
                <a:gd name="T52" fmla="*/ 1652 w 1762"/>
                <a:gd name="T53" fmla="*/ 188 h 2003"/>
                <a:gd name="T54" fmla="*/ 1731 w 1762"/>
                <a:gd name="T55" fmla="*/ 100 h 2003"/>
                <a:gd name="T56" fmla="*/ 1574 w 1762"/>
                <a:gd name="T57" fmla="*/ 171 h 2003"/>
                <a:gd name="T58" fmla="*/ 1504 w 1762"/>
                <a:gd name="T59" fmla="*/ 69 h 2003"/>
                <a:gd name="T60" fmla="*/ 1418 w 1762"/>
                <a:gd name="T61" fmla="*/ 29 h 2003"/>
                <a:gd name="T62" fmla="*/ 1332 w 1762"/>
                <a:gd name="T63" fmla="*/ 119 h 2003"/>
                <a:gd name="T64" fmla="*/ 1213 w 1762"/>
                <a:gd name="T65" fmla="*/ 77 h 2003"/>
                <a:gd name="T66" fmla="*/ 1123 w 1762"/>
                <a:gd name="T67" fmla="*/ 4 h 2003"/>
                <a:gd name="T68" fmla="*/ 1073 w 1762"/>
                <a:gd name="T69" fmla="*/ 106 h 2003"/>
                <a:gd name="T70" fmla="*/ 925 w 1762"/>
                <a:gd name="T71" fmla="*/ 131 h 2003"/>
                <a:gd name="T72" fmla="*/ 783 w 1762"/>
                <a:gd name="T73" fmla="*/ 87 h 2003"/>
                <a:gd name="T74" fmla="*/ 773 w 1762"/>
                <a:gd name="T75" fmla="*/ 206 h 2003"/>
                <a:gd name="T76" fmla="*/ 632 w 1762"/>
                <a:gd name="T77" fmla="*/ 244 h 2003"/>
                <a:gd name="T78" fmla="*/ 501 w 1762"/>
                <a:gd name="T79" fmla="*/ 244 h 2003"/>
                <a:gd name="T80" fmla="*/ 522 w 1762"/>
                <a:gd name="T81" fmla="*/ 361 h 2003"/>
                <a:gd name="T82" fmla="*/ 420 w 1762"/>
                <a:gd name="T83" fmla="*/ 436 h 2003"/>
                <a:gd name="T84" fmla="*/ 311 w 1762"/>
                <a:gd name="T85" fmla="*/ 417 h 2003"/>
                <a:gd name="T86" fmla="*/ 317 w 1762"/>
                <a:gd name="T87" fmla="*/ 534 h 2003"/>
                <a:gd name="T88" fmla="*/ 271 w 1762"/>
                <a:gd name="T89" fmla="*/ 660 h 2003"/>
                <a:gd name="T90" fmla="*/ 131 w 1762"/>
                <a:gd name="T91" fmla="*/ 685 h 2003"/>
                <a:gd name="T92" fmla="*/ 165 w 1762"/>
                <a:gd name="T93" fmla="*/ 797 h 2003"/>
                <a:gd name="T94" fmla="*/ 146 w 1762"/>
                <a:gd name="T95" fmla="*/ 938 h 2003"/>
                <a:gd name="T96" fmla="*/ 18 w 1762"/>
                <a:gd name="T97" fmla="*/ 1031 h 2003"/>
                <a:gd name="T98" fmla="*/ 102 w 1762"/>
                <a:gd name="T99" fmla="*/ 1105 h 2003"/>
                <a:gd name="T100" fmla="*/ 108 w 1762"/>
                <a:gd name="T101" fmla="*/ 1230 h 2003"/>
                <a:gd name="T102" fmla="*/ 0 w 1762"/>
                <a:gd name="T103" fmla="*/ 1288 h 2003"/>
                <a:gd name="T104" fmla="*/ 92 w 1762"/>
                <a:gd name="T105" fmla="*/ 1393 h 2003"/>
                <a:gd name="T106" fmla="*/ 137 w 1762"/>
                <a:gd name="T107" fmla="*/ 1543 h 2003"/>
                <a:gd name="T108" fmla="*/ 64 w 1762"/>
                <a:gd name="T109" fmla="*/ 1631 h 2003"/>
                <a:gd name="T110" fmla="*/ 190 w 1762"/>
                <a:gd name="T111" fmla="*/ 1693 h 2003"/>
                <a:gd name="T112" fmla="*/ 254 w 1762"/>
                <a:gd name="T113" fmla="*/ 1819 h 2003"/>
                <a:gd name="T114" fmla="*/ 206 w 1762"/>
                <a:gd name="T115" fmla="*/ 1921 h 2003"/>
                <a:gd name="T116" fmla="*/ 317 w 1762"/>
                <a:gd name="T117" fmla="*/ 1946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2" h="2003">
                  <a:moveTo>
                    <a:pt x="420" y="2003"/>
                  </a:moveTo>
                  <a:lnTo>
                    <a:pt x="434" y="2003"/>
                  </a:lnTo>
                  <a:lnTo>
                    <a:pt x="426" y="1990"/>
                  </a:lnTo>
                  <a:lnTo>
                    <a:pt x="417" y="1976"/>
                  </a:lnTo>
                  <a:lnTo>
                    <a:pt x="407" y="1967"/>
                  </a:lnTo>
                  <a:lnTo>
                    <a:pt x="397" y="1959"/>
                  </a:lnTo>
                  <a:lnTo>
                    <a:pt x="388" y="1953"/>
                  </a:lnTo>
                  <a:lnTo>
                    <a:pt x="376" y="1948"/>
                  </a:lnTo>
                  <a:lnTo>
                    <a:pt x="365" y="1942"/>
                  </a:lnTo>
                  <a:lnTo>
                    <a:pt x="353" y="1938"/>
                  </a:lnTo>
                  <a:lnTo>
                    <a:pt x="342" y="1936"/>
                  </a:lnTo>
                  <a:lnTo>
                    <a:pt x="328" y="1934"/>
                  </a:lnTo>
                  <a:lnTo>
                    <a:pt x="307" y="1936"/>
                  </a:lnTo>
                  <a:lnTo>
                    <a:pt x="284" y="1940"/>
                  </a:lnTo>
                  <a:lnTo>
                    <a:pt x="265" y="1948"/>
                  </a:lnTo>
                  <a:lnTo>
                    <a:pt x="246" y="1959"/>
                  </a:lnTo>
                  <a:lnTo>
                    <a:pt x="227" y="1932"/>
                  </a:lnTo>
                  <a:lnTo>
                    <a:pt x="208" y="1904"/>
                  </a:lnTo>
                  <a:lnTo>
                    <a:pt x="217" y="1896"/>
                  </a:lnTo>
                  <a:lnTo>
                    <a:pt x="227" y="1888"/>
                  </a:lnTo>
                  <a:lnTo>
                    <a:pt x="234" y="1881"/>
                  </a:lnTo>
                  <a:lnTo>
                    <a:pt x="242" y="1871"/>
                  </a:lnTo>
                  <a:lnTo>
                    <a:pt x="248" y="1861"/>
                  </a:lnTo>
                  <a:lnTo>
                    <a:pt x="254" y="1852"/>
                  </a:lnTo>
                  <a:lnTo>
                    <a:pt x="259" y="1840"/>
                  </a:lnTo>
                  <a:lnTo>
                    <a:pt x="261" y="1829"/>
                  </a:lnTo>
                  <a:lnTo>
                    <a:pt x="265" y="1819"/>
                  </a:lnTo>
                  <a:lnTo>
                    <a:pt x="267" y="1808"/>
                  </a:lnTo>
                  <a:lnTo>
                    <a:pt x="267" y="1796"/>
                  </a:lnTo>
                  <a:lnTo>
                    <a:pt x="267" y="1785"/>
                  </a:lnTo>
                  <a:lnTo>
                    <a:pt x="265" y="1773"/>
                  </a:lnTo>
                  <a:lnTo>
                    <a:pt x="261" y="1762"/>
                  </a:lnTo>
                  <a:lnTo>
                    <a:pt x="257" y="1750"/>
                  </a:lnTo>
                  <a:lnTo>
                    <a:pt x="254" y="1739"/>
                  </a:lnTo>
                  <a:lnTo>
                    <a:pt x="244" y="1723"/>
                  </a:lnTo>
                  <a:lnTo>
                    <a:pt x="234" y="1712"/>
                  </a:lnTo>
                  <a:lnTo>
                    <a:pt x="223" y="1700"/>
                  </a:lnTo>
                  <a:lnTo>
                    <a:pt x="209" y="1689"/>
                  </a:lnTo>
                  <a:lnTo>
                    <a:pt x="194" y="1681"/>
                  </a:lnTo>
                  <a:lnTo>
                    <a:pt x="179" y="1675"/>
                  </a:lnTo>
                  <a:lnTo>
                    <a:pt x="163" y="1671"/>
                  </a:lnTo>
                  <a:lnTo>
                    <a:pt x="146" y="1669"/>
                  </a:lnTo>
                  <a:lnTo>
                    <a:pt x="133" y="1669"/>
                  </a:lnTo>
                  <a:lnTo>
                    <a:pt x="119" y="1671"/>
                  </a:lnTo>
                  <a:lnTo>
                    <a:pt x="106" y="1673"/>
                  </a:lnTo>
                  <a:lnTo>
                    <a:pt x="92" y="1677"/>
                  </a:lnTo>
                  <a:lnTo>
                    <a:pt x="87" y="1662"/>
                  </a:lnTo>
                  <a:lnTo>
                    <a:pt x="81" y="1646"/>
                  </a:lnTo>
                  <a:lnTo>
                    <a:pt x="75" y="1629"/>
                  </a:lnTo>
                  <a:lnTo>
                    <a:pt x="71" y="1614"/>
                  </a:lnTo>
                  <a:lnTo>
                    <a:pt x="81" y="1610"/>
                  </a:lnTo>
                  <a:lnTo>
                    <a:pt x="92" y="1604"/>
                  </a:lnTo>
                  <a:lnTo>
                    <a:pt x="102" y="1598"/>
                  </a:lnTo>
                  <a:lnTo>
                    <a:pt x="112" y="1591"/>
                  </a:lnTo>
                  <a:lnTo>
                    <a:pt x="121" y="1583"/>
                  </a:lnTo>
                  <a:lnTo>
                    <a:pt x="129" y="1575"/>
                  </a:lnTo>
                  <a:lnTo>
                    <a:pt x="137" y="1566"/>
                  </a:lnTo>
                  <a:lnTo>
                    <a:pt x="142" y="1556"/>
                  </a:lnTo>
                  <a:lnTo>
                    <a:pt x="148" y="1547"/>
                  </a:lnTo>
                  <a:lnTo>
                    <a:pt x="152" y="1535"/>
                  </a:lnTo>
                  <a:lnTo>
                    <a:pt x="156" y="1526"/>
                  </a:lnTo>
                  <a:lnTo>
                    <a:pt x="158" y="1514"/>
                  </a:lnTo>
                  <a:lnTo>
                    <a:pt x="160" y="1503"/>
                  </a:lnTo>
                  <a:lnTo>
                    <a:pt x="160" y="1491"/>
                  </a:lnTo>
                  <a:lnTo>
                    <a:pt x="160" y="1478"/>
                  </a:lnTo>
                  <a:lnTo>
                    <a:pt x="158" y="1466"/>
                  </a:lnTo>
                  <a:lnTo>
                    <a:pt x="150" y="1445"/>
                  </a:lnTo>
                  <a:lnTo>
                    <a:pt x="142" y="1428"/>
                  </a:lnTo>
                  <a:lnTo>
                    <a:pt x="129" y="1410"/>
                  </a:lnTo>
                  <a:lnTo>
                    <a:pt x="115" y="1397"/>
                  </a:lnTo>
                  <a:lnTo>
                    <a:pt x="98" y="1384"/>
                  </a:lnTo>
                  <a:lnTo>
                    <a:pt x="81" y="1374"/>
                  </a:lnTo>
                  <a:lnTo>
                    <a:pt x="60" y="1368"/>
                  </a:lnTo>
                  <a:lnTo>
                    <a:pt x="39" y="1366"/>
                  </a:lnTo>
                  <a:lnTo>
                    <a:pt x="29" y="1366"/>
                  </a:lnTo>
                  <a:lnTo>
                    <a:pt x="18" y="1366"/>
                  </a:lnTo>
                  <a:lnTo>
                    <a:pt x="18" y="1349"/>
                  </a:lnTo>
                  <a:lnTo>
                    <a:pt x="16" y="1332"/>
                  </a:lnTo>
                  <a:lnTo>
                    <a:pt x="14" y="1315"/>
                  </a:lnTo>
                  <a:lnTo>
                    <a:pt x="14" y="1299"/>
                  </a:lnTo>
                  <a:lnTo>
                    <a:pt x="25" y="1297"/>
                  </a:lnTo>
                  <a:lnTo>
                    <a:pt x="37" y="1295"/>
                  </a:lnTo>
                  <a:lnTo>
                    <a:pt x="48" y="1292"/>
                  </a:lnTo>
                  <a:lnTo>
                    <a:pt x="60" y="1288"/>
                  </a:lnTo>
                  <a:lnTo>
                    <a:pt x="69" y="1282"/>
                  </a:lnTo>
                  <a:lnTo>
                    <a:pt x="79" y="1276"/>
                  </a:lnTo>
                  <a:lnTo>
                    <a:pt x="89" y="1270"/>
                  </a:lnTo>
                  <a:lnTo>
                    <a:pt x="96" y="1263"/>
                  </a:lnTo>
                  <a:lnTo>
                    <a:pt x="104" y="1253"/>
                  </a:lnTo>
                  <a:lnTo>
                    <a:pt x="112" y="1245"/>
                  </a:lnTo>
                  <a:lnTo>
                    <a:pt x="117" y="1234"/>
                  </a:lnTo>
                  <a:lnTo>
                    <a:pt x="123" y="1224"/>
                  </a:lnTo>
                  <a:lnTo>
                    <a:pt x="127" y="1213"/>
                  </a:lnTo>
                  <a:lnTo>
                    <a:pt x="131" y="1203"/>
                  </a:lnTo>
                  <a:lnTo>
                    <a:pt x="133" y="1190"/>
                  </a:lnTo>
                  <a:lnTo>
                    <a:pt x="135" y="1178"/>
                  </a:lnTo>
                  <a:lnTo>
                    <a:pt x="135" y="1167"/>
                  </a:lnTo>
                  <a:lnTo>
                    <a:pt x="133" y="1153"/>
                  </a:lnTo>
                  <a:lnTo>
                    <a:pt x="131" y="1142"/>
                  </a:lnTo>
                  <a:lnTo>
                    <a:pt x="129" y="1132"/>
                  </a:lnTo>
                  <a:lnTo>
                    <a:pt x="123" y="1121"/>
                  </a:lnTo>
                  <a:lnTo>
                    <a:pt x="119" y="1111"/>
                  </a:lnTo>
                  <a:lnTo>
                    <a:pt x="113" y="1100"/>
                  </a:lnTo>
                  <a:lnTo>
                    <a:pt x="106" y="1092"/>
                  </a:lnTo>
                  <a:lnTo>
                    <a:pt x="98" y="1082"/>
                  </a:lnTo>
                  <a:lnTo>
                    <a:pt x="90" y="1075"/>
                  </a:lnTo>
                  <a:lnTo>
                    <a:pt x="81" y="1067"/>
                  </a:lnTo>
                  <a:lnTo>
                    <a:pt x="71" y="1061"/>
                  </a:lnTo>
                  <a:lnTo>
                    <a:pt x="62" y="1056"/>
                  </a:lnTo>
                  <a:lnTo>
                    <a:pt x="50" y="1052"/>
                  </a:lnTo>
                  <a:lnTo>
                    <a:pt x="39" y="1048"/>
                  </a:lnTo>
                  <a:lnTo>
                    <a:pt x="27" y="1046"/>
                  </a:lnTo>
                  <a:lnTo>
                    <a:pt x="29" y="1029"/>
                  </a:lnTo>
                  <a:lnTo>
                    <a:pt x="33" y="1013"/>
                  </a:lnTo>
                  <a:lnTo>
                    <a:pt x="35" y="996"/>
                  </a:lnTo>
                  <a:lnTo>
                    <a:pt x="39" y="979"/>
                  </a:lnTo>
                  <a:lnTo>
                    <a:pt x="50" y="981"/>
                  </a:lnTo>
                  <a:lnTo>
                    <a:pt x="60" y="983"/>
                  </a:lnTo>
                  <a:lnTo>
                    <a:pt x="81" y="981"/>
                  </a:lnTo>
                  <a:lnTo>
                    <a:pt x="102" y="977"/>
                  </a:lnTo>
                  <a:lnTo>
                    <a:pt x="121" y="971"/>
                  </a:lnTo>
                  <a:lnTo>
                    <a:pt x="138" y="960"/>
                  </a:lnTo>
                  <a:lnTo>
                    <a:pt x="154" y="948"/>
                  </a:lnTo>
                  <a:lnTo>
                    <a:pt x="167" y="933"/>
                  </a:lnTo>
                  <a:lnTo>
                    <a:pt x="179" y="914"/>
                  </a:lnTo>
                  <a:lnTo>
                    <a:pt x="188" y="894"/>
                  </a:lnTo>
                  <a:lnTo>
                    <a:pt x="190" y="883"/>
                  </a:lnTo>
                  <a:lnTo>
                    <a:pt x="192" y="871"/>
                  </a:lnTo>
                  <a:lnTo>
                    <a:pt x="194" y="860"/>
                  </a:lnTo>
                  <a:lnTo>
                    <a:pt x="194" y="848"/>
                  </a:lnTo>
                  <a:lnTo>
                    <a:pt x="192" y="837"/>
                  </a:lnTo>
                  <a:lnTo>
                    <a:pt x="190" y="825"/>
                  </a:lnTo>
                  <a:lnTo>
                    <a:pt x="186" y="814"/>
                  </a:lnTo>
                  <a:lnTo>
                    <a:pt x="183" y="802"/>
                  </a:lnTo>
                  <a:lnTo>
                    <a:pt x="177" y="793"/>
                  </a:lnTo>
                  <a:lnTo>
                    <a:pt x="171" y="783"/>
                  </a:lnTo>
                  <a:lnTo>
                    <a:pt x="163" y="773"/>
                  </a:lnTo>
                  <a:lnTo>
                    <a:pt x="156" y="766"/>
                  </a:lnTo>
                  <a:lnTo>
                    <a:pt x="148" y="758"/>
                  </a:lnTo>
                  <a:lnTo>
                    <a:pt x="138" y="750"/>
                  </a:lnTo>
                  <a:lnTo>
                    <a:pt x="129" y="745"/>
                  </a:lnTo>
                  <a:lnTo>
                    <a:pt x="117" y="739"/>
                  </a:lnTo>
                  <a:lnTo>
                    <a:pt x="125" y="724"/>
                  </a:lnTo>
                  <a:lnTo>
                    <a:pt x="131" y="708"/>
                  </a:lnTo>
                  <a:lnTo>
                    <a:pt x="138" y="693"/>
                  </a:lnTo>
                  <a:lnTo>
                    <a:pt x="146" y="678"/>
                  </a:lnTo>
                  <a:lnTo>
                    <a:pt x="160" y="683"/>
                  </a:lnTo>
                  <a:lnTo>
                    <a:pt x="171" y="687"/>
                  </a:lnTo>
                  <a:lnTo>
                    <a:pt x="184" y="691"/>
                  </a:lnTo>
                  <a:lnTo>
                    <a:pt x="198" y="691"/>
                  </a:lnTo>
                  <a:lnTo>
                    <a:pt x="215" y="691"/>
                  </a:lnTo>
                  <a:lnTo>
                    <a:pt x="232" y="689"/>
                  </a:lnTo>
                  <a:lnTo>
                    <a:pt x="248" y="685"/>
                  </a:lnTo>
                  <a:lnTo>
                    <a:pt x="263" y="678"/>
                  </a:lnTo>
                  <a:lnTo>
                    <a:pt x="277" y="670"/>
                  </a:lnTo>
                  <a:lnTo>
                    <a:pt x="290" y="660"/>
                  </a:lnTo>
                  <a:lnTo>
                    <a:pt x="302" y="649"/>
                  </a:lnTo>
                  <a:lnTo>
                    <a:pt x="311" y="635"/>
                  </a:lnTo>
                  <a:lnTo>
                    <a:pt x="319" y="624"/>
                  </a:lnTo>
                  <a:lnTo>
                    <a:pt x="323" y="612"/>
                  </a:lnTo>
                  <a:lnTo>
                    <a:pt x="326" y="603"/>
                  </a:lnTo>
                  <a:lnTo>
                    <a:pt x="330" y="591"/>
                  </a:lnTo>
                  <a:lnTo>
                    <a:pt x="332" y="580"/>
                  </a:lnTo>
                  <a:lnTo>
                    <a:pt x="332" y="568"/>
                  </a:lnTo>
                  <a:lnTo>
                    <a:pt x="332" y="557"/>
                  </a:lnTo>
                  <a:lnTo>
                    <a:pt x="330" y="545"/>
                  </a:lnTo>
                  <a:lnTo>
                    <a:pt x="328" y="534"/>
                  </a:lnTo>
                  <a:lnTo>
                    <a:pt x="325" y="522"/>
                  </a:lnTo>
                  <a:lnTo>
                    <a:pt x="321" y="513"/>
                  </a:lnTo>
                  <a:lnTo>
                    <a:pt x="315" y="501"/>
                  </a:lnTo>
                  <a:lnTo>
                    <a:pt x="309" y="491"/>
                  </a:lnTo>
                  <a:lnTo>
                    <a:pt x="302" y="482"/>
                  </a:lnTo>
                  <a:lnTo>
                    <a:pt x="294" y="474"/>
                  </a:lnTo>
                  <a:lnTo>
                    <a:pt x="284" y="467"/>
                  </a:lnTo>
                  <a:lnTo>
                    <a:pt x="307" y="440"/>
                  </a:lnTo>
                  <a:lnTo>
                    <a:pt x="328" y="415"/>
                  </a:lnTo>
                  <a:lnTo>
                    <a:pt x="346" y="428"/>
                  </a:lnTo>
                  <a:lnTo>
                    <a:pt x="365" y="438"/>
                  </a:lnTo>
                  <a:lnTo>
                    <a:pt x="386" y="443"/>
                  </a:lnTo>
                  <a:lnTo>
                    <a:pt x="409" y="447"/>
                  </a:lnTo>
                  <a:lnTo>
                    <a:pt x="420" y="447"/>
                  </a:lnTo>
                  <a:lnTo>
                    <a:pt x="434" y="445"/>
                  </a:lnTo>
                  <a:lnTo>
                    <a:pt x="445" y="443"/>
                  </a:lnTo>
                  <a:lnTo>
                    <a:pt x="457" y="440"/>
                  </a:lnTo>
                  <a:lnTo>
                    <a:pt x="468" y="436"/>
                  </a:lnTo>
                  <a:lnTo>
                    <a:pt x="480" y="430"/>
                  </a:lnTo>
                  <a:lnTo>
                    <a:pt x="490" y="422"/>
                  </a:lnTo>
                  <a:lnTo>
                    <a:pt x="499" y="415"/>
                  </a:lnTo>
                  <a:lnTo>
                    <a:pt x="509" y="407"/>
                  </a:lnTo>
                  <a:lnTo>
                    <a:pt x="516" y="397"/>
                  </a:lnTo>
                  <a:lnTo>
                    <a:pt x="522" y="388"/>
                  </a:lnTo>
                  <a:lnTo>
                    <a:pt x="528" y="378"/>
                  </a:lnTo>
                  <a:lnTo>
                    <a:pt x="534" y="367"/>
                  </a:lnTo>
                  <a:lnTo>
                    <a:pt x="538" y="355"/>
                  </a:lnTo>
                  <a:lnTo>
                    <a:pt x="539" y="346"/>
                  </a:lnTo>
                  <a:lnTo>
                    <a:pt x="541" y="334"/>
                  </a:lnTo>
                  <a:lnTo>
                    <a:pt x="541" y="323"/>
                  </a:lnTo>
                  <a:lnTo>
                    <a:pt x="541" y="311"/>
                  </a:lnTo>
                  <a:lnTo>
                    <a:pt x="539" y="300"/>
                  </a:lnTo>
                  <a:lnTo>
                    <a:pt x="538" y="288"/>
                  </a:lnTo>
                  <a:lnTo>
                    <a:pt x="534" y="277"/>
                  </a:lnTo>
                  <a:lnTo>
                    <a:pt x="530" y="265"/>
                  </a:lnTo>
                  <a:lnTo>
                    <a:pt x="524" y="255"/>
                  </a:lnTo>
                  <a:lnTo>
                    <a:pt x="516" y="246"/>
                  </a:lnTo>
                  <a:lnTo>
                    <a:pt x="545" y="227"/>
                  </a:lnTo>
                  <a:lnTo>
                    <a:pt x="574" y="208"/>
                  </a:lnTo>
                  <a:lnTo>
                    <a:pt x="582" y="219"/>
                  </a:lnTo>
                  <a:lnTo>
                    <a:pt x="593" y="231"/>
                  </a:lnTo>
                  <a:lnTo>
                    <a:pt x="605" y="240"/>
                  </a:lnTo>
                  <a:lnTo>
                    <a:pt x="616" y="248"/>
                  </a:lnTo>
                  <a:lnTo>
                    <a:pt x="630" y="255"/>
                  </a:lnTo>
                  <a:lnTo>
                    <a:pt x="643" y="261"/>
                  </a:lnTo>
                  <a:lnTo>
                    <a:pt x="658" y="263"/>
                  </a:lnTo>
                  <a:lnTo>
                    <a:pt x="674" y="265"/>
                  </a:lnTo>
                  <a:lnTo>
                    <a:pt x="691" y="265"/>
                  </a:lnTo>
                  <a:lnTo>
                    <a:pt x="706" y="263"/>
                  </a:lnTo>
                  <a:lnTo>
                    <a:pt x="722" y="259"/>
                  </a:lnTo>
                  <a:lnTo>
                    <a:pt x="737" y="252"/>
                  </a:lnTo>
                  <a:lnTo>
                    <a:pt x="749" y="246"/>
                  </a:lnTo>
                  <a:lnTo>
                    <a:pt x="758" y="238"/>
                  </a:lnTo>
                  <a:lnTo>
                    <a:pt x="768" y="231"/>
                  </a:lnTo>
                  <a:lnTo>
                    <a:pt x="775" y="223"/>
                  </a:lnTo>
                  <a:lnTo>
                    <a:pt x="783" y="213"/>
                  </a:lnTo>
                  <a:lnTo>
                    <a:pt x="789" y="204"/>
                  </a:lnTo>
                  <a:lnTo>
                    <a:pt x="795" y="194"/>
                  </a:lnTo>
                  <a:lnTo>
                    <a:pt x="798" y="184"/>
                  </a:lnTo>
                  <a:lnTo>
                    <a:pt x="802" y="173"/>
                  </a:lnTo>
                  <a:lnTo>
                    <a:pt x="806" y="161"/>
                  </a:lnTo>
                  <a:lnTo>
                    <a:pt x="806" y="150"/>
                  </a:lnTo>
                  <a:lnTo>
                    <a:pt x="808" y="138"/>
                  </a:lnTo>
                  <a:lnTo>
                    <a:pt x="806" y="127"/>
                  </a:lnTo>
                  <a:lnTo>
                    <a:pt x="804" y="115"/>
                  </a:lnTo>
                  <a:lnTo>
                    <a:pt x="802" y="104"/>
                  </a:lnTo>
                  <a:lnTo>
                    <a:pt x="798" y="92"/>
                  </a:lnTo>
                  <a:lnTo>
                    <a:pt x="814" y="87"/>
                  </a:lnTo>
                  <a:lnTo>
                    <a:pt x="829" y="81"/>
                  </a:lnTo>
                  <a:lnTo>
                    <a:pt x="846" y="75"/>
                  </a:lnTo>
                  <a:lnTo>
                    <a:pt x="862" y="69"/>
                  </a:lnTo>
                  <a:lnTo>
                    <a:pt x="869" y="89"/>
                  </a:lnTo>
                  <a:lnTo>
                    <a:pt x="879" y="104"/>
                  </a:lnTo>
                  <a:lnTo>
                    <a:pt x="892" y="119"/>
                  </a:lnTo>
                  <a:lnTo>
                    <a:pt x="906" y="133"/>
                  </a:lnTo>
                  <a:lnTo>
                    <a:pt x="921" y="142"/>
                  </a:lnTo>
                  <a:lnTo>
                    <a:pt x="938" y="150"/>
                  </a:lnTo>
                  <a:lnTo>
                    <a:pt x="958" y="156"/>
                  </a:lnTo>
                  <a:lnTo>
                    <a:pt x="977" y="158"/>
                  </a:lnTo>
                  <a:lnTo>
                    <a:pt x="994" y="158"/>
                  </a:lnTo>
                  <a:lnTo>
                    <a:pt x="1009" y="156"/>
                  </a:lnTo>
                  <a:lnTo>
                    <a:pt x="1021" y="154"/>
                  </a:lnTo>
                  <a:lnTo>
                    <a:pt x="1033" y="148"/>
                  </a:lnTo>
                  <a:lnTo>
                    <a:pt x="1044" y="144"/>
                  </a:lnTo>
                  <a:lnTo>
                    <a:pt x="1054" y="138"/>
                  </a:lnTo>
                  <a:lnTo>
                    <a:pt x="1063" y="131"/>
                  </a:lnTo>
                  <a:lnTo>
                    <a:pt x="1071" y="123"/>
                  </a:lnTo>
                  <a:lnTo>
                    <a:pt x="1080" y="115"/>
                  </a:lnTo>
                  <a:lnTo>
                    <a:pt x="1086" y="106"/>
                  </a:lnTo>
                  <a:lnTo>
                    <a:pt x="1094" y="96"/>
                  </a:lnTo>
                  <a:lnTo>
                    <a:pt x="1098" y="87"/>
                  </a:lnTo>
                  <a:lnTo>
                    <a:pt x="1103" y="75"/>
                  </a:lnTo>
                  <a:lnTo>
                    <a:pt x="1105" y="64"/>
                  </a:lnTo>
                  <a:lnTo>
                    <a:pt x="1109" y="54"/>
                  </a:lnTo>
                  <a:lnTo>
                    <a:pt x="1109" y="41"/>
                  </a:lnTo>
                  <a:lnTo>
                    <a:pt x="1111" y="29"/>
                  </a:lnTo>
                  <a:lnTo>
                    <a:pt x="1109" y="18"/>
                  </a:lnTo>
                  <a:lnTo>
                    <a:pt x="1127" y="16"/>
                  </a:lnTo>
                  <a:lnTo>
                    <a:pt x="1144" y="14"/>
                  </a:lnTo>
                  <a:lnTo>
                    <a:pt x="1161" y="14"/>
                  </a:lnTo>
                  <a:lnTo>
                    <a:pt x="1178" y="12"/>
                  </a:lnTo>
                  <a:lnTo>
                    <a:pt x="1178" y="25"/>
                  </a:lnTo>
                  <a:lnTo>
                    <a:pt x="1180" y="37"/>
                  </a:lnTo>
                  <a:lnTo>
                    <a:pt x="1184" y="48"/>
                  </a:lnTo>
                  <a:lnTo>
                    <a:pt x="1188" y="58"/>
                  </a:lnTo>
                  <a:lnTo>
                    <a:pt x="1194" y="69"/>
                  </a:lnTo>
                  <a:lnTo>
                    <a:pt x="1199" y="79"/>
                  </a:lnTo>
                  <a:lnTo>
                    <a:pt x="1207" y="87"/>
                  </a:lnTo>
                  <a:lnTo>
                    <a:pt x="1215" y="96"/>
                  </a:lnTo>
                  <a:lnTo>
                    <a:pt x="1222" y="104"/>
                  </a:lnTo>
                  <a:lnTo>
                    <a:pt x="1232" y="112"/>
                  </a:lnTo>
                  <a:lnTo>
                    <a:pt x="1242" y="117"/>
                  </a:lnTo>
                  <a:lnTo>
                    <a:pt x="1251" y="123"/>
                  </a:lnTo>
                  <a:lnTo>
                    <a:pt x="1263" y="127"/>
                  </a:lnTo>
                  <a:lnTo>
                    <a:pt x="1274" y="131"/>
                  </a:lnTo>
                  <a:lnTo>
                    <a:pt x="1286" y="133"/>
                  </a:lnTo>
                  <a:lnTo>
                    <a:pt x="1297" y="135"/>
                  </a:lnTo>
                  <a:lnTo>
                    <a:pt x="1311" y="135"/>
                  </a:lnTo>
                  <a:lnTo>
                    <a:pt x="1322" y="133"/>
                  </a:lnTo>
                  <a:lnTo>
                    <a:pt x="1334" y="131"/>
                  </a:lnTo>
                  <a:lnTo>
                    <a:pt x="1345" y="127"/>
                  </a:lnTo>
                  <a:lnTo>
                    <a:pt x="1355" y="123"/>
                  </a:lnTo>
                  <a:lnTo>
                    <a:pt x="1366" y="117"/>
                  </a:lnTo>
                  <a:lnTo>
                    <a:pt x="1376" y="112"/>
                  </a:lnTo>
                  <a:lnTo>
                    <a:pt x="1386" y="106"/>
                  </a:lnTo>
                  <a:lnTo>
                    <a:pt x="1393" y="98"/>
                  </a:lnTo>
                  <a:lnTo>
                    <a:pt x="1401" y="89"/>
                  </a:lnTo>
                  <a:lnTo>
                    <a:pt x="1409" y="81"/>
                  </a:lnTo>
                  <a:lnTo>
                    <a:pt x="1414" y="71"/>
                  </a:lnTo>
                  <a:lnTo>
                    <a:pt x="1420" y="60"/>
                  </a:lnTo>
                  <a:lnTo>
                    <a:pt x="1424" y="48"/>
                  </a:lnTo>
                  <a:lnTo>
                    <a:pt x="1428" y="37"/>
                  </a:lnTo>
                  <a:lnTo>
                    <a:pt x="1430" y="25"/>
                  </a:lnTo>
                  <a:lnTo>
                    <a:pt x="1447" y="29"/>
                  </a:lnTo>
                  <a:lnTo>
                    <a:pt x="1464" y="31"/>
                  </a:lnTo>
                  <a:lnTo>
                    <a:pt x="1480" y="35"/>
                  </a:lnTo>
                  <a:lnTo>
                    <a:pt x="1497" y="39"/>
                  </a:lnTo>
                  <a:lnTo>
                    <a:pt x="1495" y="50"/>
                  </a:lnTo>
                  <a:lnTo>
                    <a:pt x="1493" y="62"/>
                  </a:lnTo>
                  <a:lnTo>
                    <a:pt x="1495" y="73"/>
                  </a:lnTo>
                  <a:lnTo>
                    <a:pt x="1495" y="85"/>
                  </a:lnTo>
                  <a:lnTo>
                    <a:pt x="1497" y="96"/>
                  </a:lnTo>
                  <a:lnTo>
                    <a:pt x="1501" y="108"/>
                  </a:lnTo>
                  <a:lnTo>
                    <a:pt x="1504" y="119"/>
                  </a:lnTo>
                  <a:lnTo>
                    <a:pt x="1510" y="129"/>
                  </a:lnTo>
                  <a:lnTo>
                    <a:pt x="1516" y="138"/>
                  </a:lnTo>
                  <a:lnTo>
                    <a:pt x="1524" y="148"/>
                  </a:lnTo>
                  <a:lnTo>
                    <a:pt x="1531" y="156"/>
                  </a:lnTo>
                  <a:lnTo>
                    <a:pt x="1539" y="163"/>
                  </a:lnTo>
                  <a:lnTo>
                    <a:pt x="1549" y="171"/>
                  </a:lnTo>
                  <a:lnTo>
                    <a:pt x="1560" y="177"/>
                  </a:lnTo>
                  <a:lnTo>
                    <a:pt x="1570" y="183"/>
                  </a:lnTo>
                  <a:lnTo>
                    <a:pt x="1581" y="186"/>
                  </a:lnTo>
                  <a:lnTo>
                    <a:pt x="1597" y="190"/>
                  </a:lnTo>
                  <a:lnTo>
                    <a:pt x="1614" y="192"/>
                  </a:lnTo>
                  <a:lnTo>
                    <a:pt x="1633" y="192"/>
                  </a:lnTo>
                  <a:lnTo>
                    <a:pt x="1652" y="188"/>
                  </a:lnTo>
                  <a:lnTo>
                    <a:pt x="1671" y="183"/>
                  </a:lnTo>
                  <a:lnTo>
                    <a:pt x="1687" y="173"/>
                  </a:lnTo>
                  <a:lnTo>
                    <a:pt x="1702" y="163"/>
                  </a:lnTo>
                  <a:lnTo>
                    <a:pt x="1716" y="150"/>
                  </a:lnTo>
                  <a:lnTo>
                    <a:pt x="1727" y="135"/>
                  </a:lnTo>
                  <a:lnTo>
                    <a:pt x="1737" y="117"/>
                  </a:lnTo>
                  <a:lnTo>
                    <a:pt x="1750" y="121"/>
                  </a:lnTo>
                  <a:lnTo>
                    <a:pt x="1762" y="127"/>
                  </a:lnTo>
                  <a:lnTo>
                    <a:pt x="1762" y="115"/>
                  </a:lnTo>
                  <a:lnTo>
                    <a:pt x="1750" y="110"/>
                  </a:lnTo>
                  <a:lnTo>
                    <a:pt x="1737" y="104"/>
                  </a:lnTo>
                  <a:lnTo>
                    <a:pt x="1731" y="100"/>
                  </a:lnTo>
                  <a:lnTo>
                    <a:pt x="1729" y="106"/>
                  </a:lnTo>
                  <a:lnTo>
                    <a:pt x="1721" y="123"/>
                  </a:lnTo>
                  <a:lnTo>
                    <a:pt x="1710" y="138"/>
                  </a:lnTo>
                  <a:lnTo>
                    <a:pt x="1698" y="152"/>
                  </a:lnTo>
                  <a:lnTo>
                    <a:pt x="1683" y="163"/>
                  </a:lnTo>
                  <a:lnTo>
                    <a:pt x="1668" y="171"/>
                  </a:lnTo>
                  <a:lnTo>
                    <a:pt x="1650" y="177"/>
                  </a:lnTo>
                  <a:lnTo>
                    <a:pt x="1633" y="181"/>
                  </a:lnTo>
                  <a:lnTo>
                    <a:pt x="1614" y="181"/>
                  </a:lnTo>
                  <a:lnTo>
                    <a:pt x="1600" y="179"/>
                  </a:lnTo>
                  <a:lnTo>
                    <a:pt x="1585" y="175"/>
                  </a:lnTo>
                  <a:lnTo>
                    <a:pt x="1574" y="171"/>
                  </a:lnTo>
                  <a:lnTo>
                    <a:pt x="1564" y="167"/>
                  </a:lnTo>
                  <a:lnTo>
                    <a:pt x="1554" y="161"/>
                  </a:lnTo>
                  <a:lnTo>
                    <a:pt x="1547" y="154"/>
                  </a:lnTo>
                  <a:lnTo>
                    <a:pt x="1539" y="146"/>
                  </a:lnTo>
                  <a:lnTo>
                    <a:pt x="1531" y="138"/>
                  </a:lnTo>
                  <a:lnTo>
                    <a:pt x="1526" y="131"/>
                  </a:lnTo>
                  <a:lnTo>
                    <a:pt x="1520" y="121"/>
                  </a:lnTo>
                  <a:lnTo>
                    <a:pt x="1514" y="112"/>
                  </a:lnTo>
                  <a:lnTo>
                    <a:pt x="1510" y="100"/>
                  </a:lnTo>
                  <a:lnTo>
                    <a:pt x="1508" y="90"/>
                  </a:lnTo>
                  <a:lnTo>
                    <a:pt x="1506" y="79"/>
                  </a:lnTo>
                  <a:lnTo>
                    <a:pt x="1504" y="69"/>
                  </a:lnTo>
                  <a:lnTo>
                    <a:pt x="1506" y="58"/>
                  </a:lnTo>
                  <a:lnTo>
                    <a:pt x="1506" y="46"/>
                  </a:lnTo>
                  <a:lnTo>
                    <a:pt x="1510" y="35"/>
                  </a:lnTo>
                  <a:lnTo>
                    <a:pt x="1510" y="29"/>
                  </a:lnTo>
                  <a:lnTo>
                    <a:pt x="1504" y="29"/>
                  </a:lnTo>
                  <a:lnTo>
                    <a:pt x="1485" y="23"/>
                  </a:lnTo>
                  <a:lnTo>
                    <a:pt x="1466" y="19"/>
                  </a:lnTo>
                  <a:lnTo>
                    <a:pt x="1445" y="18"/>
                  </a:lnTo>
                  <a:lnTo>
                    <a:pt x="1426" y="14"/>
                  </a:lnTo>
                  <a:lnTo>
                    <a:pt x="1420" y="12"/>
                  </a:lnTo>
                  <a:lnTo>
                    <a:pt x="1420" y="19"/>
                  </a:lnTo>
                  <a:lnTo>
                    <a:pt x="1418" y="29"/>
                  </a:lnTo>
                  <a:lnTo>
                    <a:pt x="1414" y="41"/>
                  </a:lnTo>
                  <a:lnTo>
                    <a:pt x="1410" y="52"/>
                  </a:lnTo>
                  <a:lnTo>
                    <a:pt x="1407" y="62"/>
                  </a:lnTo>
                  <a:lnTo>
                    <a:pt x="1401" y="71"/>
                  </a:lnTo>
                  <a:lnTo>
                    <a:pt x="1395" y="79"/>
                  </a:lnTo>
                  <a:lnTo>
                    <a:pt x="1387" y="87"/>
                  </a:lnTo>
                  <a:lnTo>
                    <a:pt x="1380" y="94"/>
                  </a:lnTo>
                  <a:lnTo>
                    <a:pt x="1370" y="102"/>
                  </a:lnTo>
                  <a:lnTo>
                    <a:pt x="1363" y="108"/>
                  </a:lnTo>
                  <a:lnTo>
                    <a:pt x="1353" y="112"/>
                  </a:lnTo>
                  <a:lnTo>
                    <a:pt x="1341" y="115"/>
                  </a:lnTo>
                  <a:lnTo>
                    <a:pt x="1332" y="119"/>
                  </a:lnTo>
                  <a:lnTo>
                    <a:pt x="1320" y="121"/>
                  </a:lnTo>
                  <a:lnTo>
                    <a:pt x="1309" y="123"/>
                  </a:lnTo>
                  <a:lnTo>
                    <a:pt x="1299" y="121"/>
                  </a:lnTo>
                  <a:lnTo>
                    <a:pt x="1288" y="121"/>
                  </a:lnTo>
                  <a:lnTo>
                    <a:pt x="1276" y="119"/>
                  </a:lnTo>
                  <a:lnTo>
                    <a:pt x="1265" y="115"/>
                  </a:lnTo>
                  <a:lnTo>
                    <a:pt x="1255" y="112"/>
                  </a:lnTo>
                  <a:lnTo>
                    <a:pt x="1245" y="106"/>
                  </a:lnTo>
                  <a:lnTo>
                    <a:pt x="1236" y="100"/>
                  </a:lnTo>
                  <a:lnTo>
                    <a:pt x="1228" y="94"/>
                  </a:lnTo>
                  <a:lnTo>
                    <a:pt x="1221" y="87"/>
                  </a:lnTo>
                  <a:lnTo>
                    <a:pt x="1213" y="77"/>
                  </a:lnTo>
                  <a:lnTo>
                    <a:pt x="1207" y="69"/>
                  </a:lnTo>
                  <a:lnTo>
                    <a:pt x="1201" y="60"/>
                  </a:lnTo>
                  <a:lnTo>
                    <a:pt x="1198" y="50"/>
                  </a:lnTo>
                  <a:lnTo>
                    <a:pt x="1194" y="39"/>
                  </a:lnTo>
                  <a:lnTo>
                    <a:pt x="1192" y="29"/>
                  </a:lnTo>
                  <a:lnTo>
                    <a:pt x="1190" y="18"/>
                  </a:lnTo>
                  <a:lnTo>
                    <a:pt x="1190" y="6"/>
                  </a:lnTo>
                  <a:lnTo>
                    <a:pt x="1190" y="0"/>
                  </a:lnTo>
                  <a:lnTo>
                    <a:pt x="1182" y="0"/>
                  </a:lnTo>
                  <a:lnTo>
                    <a:pt x="1163" y="2"/>
                  </a:lnTo>
                  <a:lnTo>
                    <a:pt x="1144" y="2"/>
                  </a:lnTo>
                  <a:lnTo>
                    <a:pt x="1123" y="4"/>
                  </a:lnTo>
                  <a:lnTo>
                    <a:pt x="1103" y="6"/>
                  </a:lnTo>
                  <a:lnTo>
                    <a:pt x="1096" y="8"/>
                  </a:lnTo>
                  <a:lnTo>
                    <a:pt x="1098" y="14"/>
                  </a:lnTo>
                  <a:lnTo>
                    <a:pt x="1100" y="25"/>
                  </a:lnTo>
                  <a:lnTo>
                    <a:pt x="1100" y="37"/>
                  </a:lnTo>
                  <a:lnTo>
                    <a:pt x="1098" y="46"/>
                  </a:lnTo>
                  <a:lnTo>
                    <a:pt x="1096" y="58"/>
                  </a:lnTo>
                  <a:lnTo>
                    <a:pt x="1094" y="67"/>
                  </a:lnTo>
                  <a:lnTo>
                    <a:pt x="1090" y="79"/>
                  </a:lnTo>
                  <a:lnTo>
                    <a:pt x="1084" y="89"/>
                  </a:lnTo>
                  <a:lnTo>
                    <a:pt x="1079" y="96"/>
                  </a:lnTo>
                  <a:lnTo>
                    <a:pt x="1073" y="106"/>
                  </a:lnTo>
                  <a:lnTo>
                    <a:pt x="1065" y="113"/>
                  </a:lnTo>
                  <a:lnTo>
                    <a:pt x="1057" y="121"/>
                  </a:lnTo>
                  <a:lnTo>
                    <a:pt x="1048" y="127"/>
                  </a:lnTo>
                  <a:lnTo>
                    <a:pt x="1038" y="133"/>
                  </a:lnTo>
                  <a:lnTo>
                    <a:pt x="1029" y="138"/>
                  </a:lnTo>
                  <a:lnTo>
                    <a:pt x="1019" y="142"/>
                  </a:lnTo>
                  <a:lnTo>
                    <a:pt x="1008" y="144"/>
                  </a:lnTo>
                  <a:lnTo>
                    <a:pt x="992" y="146"/>
                  </a:lnTo>
                  <a:lnTo>
                    <a:pt x="977" y="146"/>
                  </a:lnTo>
                  <a:lnTo>
                    <a:pt x="960" y="144"/>
                  </a:lnTo>
                  <a:lnTo>
                    <a:pt x="942" y="138"/>
                  </a:lnTo>
                  <a:lnTo>
                    <a:pt x="925" y="131"/>
                  </a:lnTo>
                  <a:lnTo>
                    <a:pt x="912" y="121"/>
                  </a:lnTo>
                  <a:lnTo>
                    <a:pt x="898" y="110"/>
                  </a:lnTo>
                  <a:lnTo>
                    <a:pt x="887" y="94"/>
                  </a:lnTo>
                  <a:lnTo>
                    <a:pt x="879" y="79"/>
                  </a:lnTo>
                  <a:lnTo>
                    <a:pt x="871" y="62"/>
                  </a:lnTo>
                  <a:lnTo>
                    <a:pt x="871" y="54"/>
                  </a:lnTo>
                  <a:lnTo>
                    <a:pt x="866" y="56"/>
                  </a:lnTo>
                  <a:lnTo>
                    <a:pt x="844" y="64"/>
                  </a:lnTo>
                  <a:lnTo>
                    <a:pt x="825" y="69"/>
                  </a:lnTo>
                  <a:lnTo>
                    <a:pt x="806" y="77"/>
                  </a:lnTo>
                  <a:lnTo>
                    <a:pt x="789" y="83"/>
                  </a:lnTo>
                  <a:lnTo>
                    <a:pt x="783" y="87"/>
                  </a:lnTo>
                  <a:lnTo>
                    <a:pt x="785" y="90"/>
                  </a:lnTo>
                  <a:lnTo>
                    <a:pt x="789" y="102"/>
                  </a:lnTo>
                  <a:lnTo>
                    <a:pt x="793" y="113"/>
                  </a:lnTo>
                  <a:lnTo>
                    <a:pt x="795" y="123"/>
                  </a:lnTo>
                  <a:lnTo>
                    <a:pt x="795" y="135"/>
                  </a:lnTo>
                  <a:lnTo>
                    <a:pt x="795" y="146"/>
                  </a:lnTo>
                  <a:lnTo>
                    <a:pt x="795" y="156"/>
                  </a:lnTo>
                  <a:lnTo>
                    <a:pt x="793" y="167"/>
                  </a:lnTo>
                  <a:lnTo>
                    <a:pt x="789" y="177"/>
                  </a:lnTo>
                  <a:lnTo>
                    <a:pt x="785" y="186"/>
                  </a:lnTo>
                  <a:lnTo>
                    <a:pt x="779" y="196"/>
                  </a:lnTo>
                  <a:lnTo>
                    <a:pt x="773" y="206"/>
                  </a:lnTo>
                  <a:lnTo>
                    <a:pt x="768" y="215"/>
                  </a:lnTo>
                  <a:lnTo>
                    <a:pt x="760" y="223"/>
                  </a:lnTo>
                  <a:lnTo>
                    <a:pt x="752" y="229"/>
                  </a:lnTo>
                  <a:lnTo>
                    <a:pt x="743" y="236"/>
                  </a:lnTo>
                  <a:lnTo>
                    <a:pt x="733" y="242"/>
                  </a:lnTo>
                  <a:lnTo>
                    <a:pt x="718" y="248"/>
                  </a:lnTo>
                  <a:lnTo>
                    <a:pt x="704" y="252"/>
                  </a:lnTo>
                  <a:lnTo>
                    <a:pt x="689" y="254"/>
                  </a:lnTo>
                  <a:lnTo>
                    <a:pt x="674" y="254"/>
                  </a:lnTo>
                  <a:lnTo>
                    <a:pt x="660" y="252"/>
                  </a:lnTo>
                  <a:lnTo>
                    <a:pt x="645" y="250"/>
                  </a:lnTo>
                  <a:lnTo>
                    <a:pt x="632" y="244"/>
                  </a:lnTo>
                  <a:lnTo>
                    <a:pt x="620" y="236"/>
                  </a:lnTo>
                  <a:lnTo>
                    <a:pt x="608" y="229"/>
                  </a:lnTo>
                  <a:lnTo>
                    <a:pt x="597" y="219"/>
                  </a:lnTo>
                  <a:lnTo>
                    <a:pt x="587" y="208"/>
                  </a:lnTo>
                  <a:lnTo>
                    <a:pt x="580" y="196"/>
                  </a:lnTo>
                  <a:lnTo>
                    <a:pt x="578" y="190"/>
                  </a:lnTo>
                  <a:lnTo>
                    <a:pt x="572" y="194"/>
                  </a:lnTo>
                  <a:lnTo>
                    <a:pt x="555" y="206"/>
                  </a:lnTo>
                  <a:lnTo>
                    <a:pt x="538" y="217"/>
                  </a:lnTo>
                  <a:lnTo>
                    <a:pt x="522" y="229"/>
                  </a:lnTo>
                  <a:lnTo>
                    <a:pt x="505" y="240"/>
                  </a:lnTo>
                  <a:lnTo>
                    <a:pt x="501" y="244"/>
                  </a:lnTo>
                  <a:lnTo>
                    <a:pt x="505" y="248"/>
                  </a:lnTo>
                  <a:lnTo>
                    <a:pt x="511" y="257"/>
                  </a:lnTo>
                  <a:lnTo>
                    <a:pt x="516" y="267"/>
                  </a:lnTo>
                  <a:lnTo>
                    <a:pt x="522" y="277"/>
                  </a:lnTo>
                  <a:lnTo>
                    <a:pt x="526" y="286"/>
                  </a:lnTo>
                  <a:lnTo>
                    <a:pt x="528" y="298"/>
                  </a:lnTo>
                  <a:lnTo>
                    <a:pt x="530" y="309"/>
                  </a:lnTo>
                  <a:lnTo>
                    <a:pt x="530" y="319"/>
                  </a:lnTo>
                  <a:lnTo>
                    <a:pt x="530" y="330"/>
                  </a:lnTo>
                  <a:lnTo>
                    <a:pt x="528" y="340"/>
                  </a:lnTo>
                  <a:lnTo>
                    <a:pt x="526" y="351"/>
                  </a:lnTo>
                  <a:lnTo>
                    <a:pt x="522" y="361"/>
                  </a:lnTo>
                  <a:lnTo>
                    <a:pt x="518" y="371"/>
                  </a:lnTo>
                  <a:lnTo>
                    <a:pt x="513" y="380"/>
                  </a:lnTo>
                  <a:lnTo>
                    <a:pt x="507" y="390"/>
                  </a:lnTo>
                  <a:lnTo>
                    <a:pt x="499" y="399"/>
                  </a:lnTo>
                  <a:lnTo>
                    <a:pt x="491" y="407"/>
                  </a:lnTo>
                  <a:lnTo>
                    <a:pt x="484" y="415"/>
                  </a:lnTo>
                  <a:lnTo>
                    <a:pt x="474" y="420"/>
                  </a:lnTo>
                  <a:lnTo>
                    <a:pt x="465" y="426"/>
                  </a:lnTo>
                  <a:lnTo>
                    <a:pt x="453" y="430"/>
                  </a:lnTo>
                  <a:lnTo>
                    <a:pt x="443" y="432"/>
                  </a:lnTo>
                  <a:lnTo>
                    <a:pt x="432" y="436"/>
                  </a:lnTo>
                  <a:lnTo>
                    <a:pt x="420" y="436"/>
                  </a:lnTo>
                  <a:lnTo>
                    <a:pt x="409" y="436"/>
                  </a:lnTo>
                  <a:lnTo>
                    <a:pt x="397" y="434"/>
                  </a:lnTo>
                  <a:lnTo>
                    <a:pt x="388" y="432"/>
                  </a:lnTo>
                  <a:lnTo>
                    <a:pt x="378" y="430"/>
                  </a:lnTo>
                  <a:lnTo>
                    <a:pt x="367" y="426"/>
                  </a:lnTo>
                  <a:lnTo>
                    <a:pt x="359" y="420"/>
                  </a:lnTo>
                  <a:lnTo>
                    <a:pt x="349" y="415"/>
                  </a:lnTo>
                  <a:lnTo>
                    <a:pt x="340" y="409"/>
                  </a:lnTo>
                  <a:lnTo>
                    <a:pt x="332" y="401"/>
                  </a:lnTo>
                  <a:lnTo>
                    <a:pt x="328" y="397"/>
                  </a:lnTo>
                  <a:lnTo>
                    <a:pt x="325" y="401"/>
                  </a:lnTo>
                  <a:lnTo>
                    <a:pt x="311" y="417"/>
                  </a:lnTo>
                  <a:lnTo>
                    <a:pt x="298" y="432"/>
                  </a:lnTo>
                  <a:lnTo>
                    <a:pt x="284" y="447"/>
                  </a:lnTo>
                  <a:lnTo>
                    <a:pt x="273" y="463"/>
                  </a:lnTo>
                  <a:lnTo>
                    <a:pt x="269" y="468"/>
                  </a:lnTo>
                  <a:lnTo>
                    <a:pt x="273" y="472"/>
                  </a:lnTo>
                  <a:lnTo>
                    <a:pt x="282" y="478"/>
                  </a:lnTo>
                  <a:lnTo>
                    <a:pt x="290" y="486"/>
                  </a:lnTo>
                  <a:lnTo>
                    <a:pt x="298" y="495"/>
                  </a:lnTo>
                  <a:lnTo>
                    <a:pt x="303" y="505"/>
                  </a:lnTo>
                  <a:lnTo>
                    <a:pt x="309" y="513"/>
                  </a:lnTo>
                  <a:lnTo>
                    <a:pt x="313" y="524"/>
                  </a:lnTo>
                  <a:lnTo>
                    <a:pt x="317" y="534"/>
                  </a:lnTo>
                  <a:lnTo>
                    <a:pt x="319" y="543"/>
                  </a:lnTo>
                  <a:lnTo>
                    <a:pt x="321" y="555"/>
                  </a:lnTo>
                  <a:lnTo>
                    <a:pt x="321" y="566"/>
                  </a:lnTo>
                  <a:lnTo>
                    <a:pt x="321" y="576"/>
                  </a:lnTo>
                  <a:lnTo>
                    <a:pt x="319" y="587"/>
                  </a:lnTo>
                  <a:lnTo>
                    <a:pt x="317" y="597"/>
                  </a:lnTo>
                  <a:lnTo>
                    <a:pt x="313" y="608"/>
                  </a:lnTo>
                  <a:lnTo>
                    <a:pt x="307" y="618"/>
                  </a:lnTo>
                  <a:lnTo>
                    <a:pt x="302" y="628"/>
                  </a:lnTo>
                  <a:lnTo>
                    <a:pt x="294" y="641"/>
                  </a:lnTo>
                  <a:lnTo>
                    <a:pt x="282" y="651"/>
                  </a:lnTo>
                  <a:lnTo>
                    <a:pt x="271" y="660"/>
                  </a:lnTo>
                  <a:lnTo>
                    <a:pt x="257" y="668"/>
                  </a:lnTo>
                  <a:lnTo>
                    <a:pt x="244" y="674"/>
                  </a:lnTo>
                  <a:lnTo>
                    <a:pt x="231" y="678"/>
                  </a:lnTo>
                  <a:lnTo>
                    <a:pt x="215" y="679"/>
                  </a:lnTo>
                  <a:lnTo>
                    <a:pt x="200" y="679"/>
                  </a:lnTo>
                  <a:lnTo>
                    <a:pt x="186" y="679"/>
                  </a:lnTo>
                  <a:lnTo>
                    <a:pt x="173" y="676"/>
                  </a:lnTo>
                  <a:lnTo>
                    <a:pt x="160" y="670"/>
                  </a:lnTo>
                  <a:lnTo>
                    <a:pt x="148" y="664"/>
                  </a:lnTo>
                  <a:lnTo>
                    <a:pt x="142" y="662"/>
                  </a:lnTo>
                  <a:lnTo>
                    <a:pt x="138" y="666"/>
                  </a:lnTo>
                  <a:lnTo>
                    <a:pt x="131" y="685"/>
                  </a:lnTo>
                  <a:lnTo>
                    <a:pt x="121" y="703"/>
                  </a:lnTo>
                  <a:lnTo>
                    <a:pt x="113" y="722"/>
                  </a:lnTo>
                  <a:lnTo>
                    <a:pt x="104" y="739"/>
                  </a:lnTo>
                  <a:lnTo>
                    <a:pt x="102" y="745"/>
                  </a:lnTo>
                  <a:lnTo>
                    <a:pt x="108" y="747"/>
                  </a:lnTo>
                  <a:lnTo>
                    <a:pt x="117" y="752"/>
                  </a:lnTo>
                  <a:lnTo>
                    <a:pt x="127" y="758"/>
                  </a:lnTo>
                  <a:lnTo>
                    <a:pt x="137" y="764"/>
                  </a:lnTo>
                  <a:lnTo>
                    <a:pt x="146" y="772"/>
                  </a:lnTo>
                  <a:lnTo>
                    <a:pt x="154" y="779"/>
                  </a:lnTo>
                  <a:lnTo>
                    <a:pt x="160" y="787"/>
                  </a:lnTo>
                  <a:lnTo>
                    <a:pt x="165" y="797"/>
                  </a:lnTo>
                  <a:lnTo>
                    <a:pt x="171" y="806"/>
                  </a:lnTo>
                  <a:lnTo>
                    <a:pt x="175" y="816"/>
                  </a:lnTo>
                  <a:lnTo>
                    <a:pt x="179" y="825"/>
                  </a:lnTo>
                  <a:lnTo>
                    <a:pt x="181" y="837"/>
                  </a:lnTo>
                  <a:lnTo>
                    <a:pt x="183" y="846"/>
                  </a:lnTo>
                  <a:lnTo>
                    <a:pt x="183" y="858"/>
                  </a:lnTo>
                  <a:lnTo>
                    <a:pt x="181" y="869"/>
                  </a:lnTo>
                  <a:lnTo>
                    <a:pt x="179" y="881"/>
                  </a:lnTo>
                  <a:lnTo>
                    <a:pt x="177" y="891"/>
                  </a:lnTo>
                  <a:lnTo>
                    <a:pt x="169" y="910"/>
                  </a:lnTo>
                  <a:lnTo>
                    <a:pt x="160" y="925"/>
                  </a:lnTo>
                  <a:lnTo>
                    <a:pt x="146" y="938"/>
                  </a:lnTo>
                  <a:lnTo>
                    <a:pt x="133" y="950"/>
                  </a:lnTo>
                  <a:lnTo>
                    <a:pt x="115" y="960"/>
                  </a:lnTo>
                  <a:lnTo>
                    <a:pt x="98" y="965"/>
                  </a:lnTo>
                  <a:lnTo>
                    <a:pt x="79" y="969"/>
                  </a:lnTo>
                  <a:lnTo>
                    <a:pt x="60" y="971"/>
                  </a:lnTo>
                  <a:lnTo>
                    <a:pt x="48" y="969"/>
                  </a:lnTo>
                  <a:lnTo>
                    <a:pt x="37" y="967"/>
                  </a:lnTo>
                  <a:lnTo>
                    <a:pt x="31" y="965"/>
                  </a:lnTo>
                  <a:lnTo>
                    <a:pt x="29" y="971"/>
                  </a:lnTo>
                  <a:lnTo>
                    <a:pt x="25" y="990"/>
                  </a:lnTo>
                  <a:lnTo>
                    <a:pt x="21" y="1011"/>
                  </a:lnTo>
                  <a:lnTo>
                    <a:pt x="18" y="1031"/>
                  </a:lnTo>
                  <a:lnTo>
                    <a:pt x="14" y="1050"/>
                  </a:lnTo>
                  <a:lnTo>
                    <a:pt x="14" y="1056"/>
                  </a:lnTo>
                  <a:lnTo>
                    <a:pt x="19" y="1057"/>
                  </a:lnTo>
                  <a:lnTo>
                    <a:pt x="31" y="1059"/>
                  </a:lnTo>
                  <a:lnTo>
                    <a:pt x="43" y="1061"/>
                  </a:lnTo>
                  <a:lnTo>
                    <a:pt x="52" y="1065"/>
                  </a:lnTo>
                  <a:lnTo>
                    <a:pt x="62" y="1069"/>
                  </a:lnTo>
                  <a:lnTo>
                    <a:pt x="71" y="1075"/>
                  </a:lnTo>
                  <a:lnTo>
                    <a:pt x="81" y="1082"/>
                  </a:lnTo>
                  <a:lnTo>
                    <a:pt x="89" y="1088"/>
                  </a:lnTo>
                  <a:lnTo>
                    <a:pt x="96" y="1096"/>
                  </a:lnTo>
                  <a:lnTo>
                    <a:pt x="102" y="1105"/>
                  </a:lnTo>
                  <a:lnTo>
                    <a:pt x="108" y="1115"/>
                  </a:lnTo>
                  <a:lnTo>
                    <a:pt x="113" y="1125"/>
                  </a:lnTo>
                  <a:lnTo>
                    <a:pt x="117" y="1134"/>
                  </a:lnTo>
                  <a:lnTo>
                    <a:pt x="119" y="1144"/>
                  </a:lnTo>
                  <a:lnTo>
                    <a:pt x="121" y="1155"/>
                  </a:lnTo>
                  <a:lnTo>
                    <a:pt x="123" y="1167"/>
                  </a:lnTo>
                  <a:lnTo>
                    <a:pt x="123" y="1178"/>
                  </a:lnTo>
                  <a:lnTo>
                    <a:pt x="121" y="1190"/>
                  </a:lnTo>
                  <a:lnTo>
                    <a:pt x="119" y="1199"/>
                  </a:lnTo>
                  <a:lnTo>
                    <a:pt x="115" y="1211"/>
                  </a:lnTo>
                  <a:lnTo>
                    <a:pt x="112" y="1221"/>
                  </a:lnTo>
                  <a:lnTo>
                    <a:pt x="108" y="1230"/>
                  </a:lnTo>
                  <a:lnTo>
                    <a:pt x="102" y="1240"/>
                  </a:lnTo>
                  <a:lnTo>
                    <a:pt x="94" y="1247"/>
                  </a:lnTo>
                  <a:lnTo>
                    <a:pt x="87" y="1255"/>
                  </a:lnTo>
                  <a:lnTo>
                    <a:pt x="79" y="1263"/>
                  </a:lnTo>
                  <a:lnTo>
                    <a:pt x="69" y="1268"/>
                  </a:lnTo>
                  <a:lnTo>
                    <a:pt x="60" y="1274"/>
                  </a:lnTo>
                  <a:lnTo>
                    <a:pt x="50" y="1278"/>
                  </a:lnTo>
                  <a:lnTo>
                    <a:pt x="41" y="1282"/>
                  </a:lnTo>
                  <a:lnTo>
                    <a:pt x="29" y="1286"/>
                  </a:lnTo>
                  <a:lnTo>
                    <a:pt x="19" y="1286"/>
                  </a:lnTo>
                  <a:lnTo>
                    <a:pt x="8" y="1288"/>
                  </a:lnTo>
                  <a:lnTo>
                    <a:pt x="0" y="1288"/>
                  </a:lnTo>
                  <a:lnTo>
                    <a:pt x="2" y="1293"/>
                  </a:lnTo>
                  <a:lnTo>
                    <a:pt x="2" y="1313"/>
                  </a:lnTo>
                  <a:lnTo>
                    <a:pt x="4" y="1334"/>
                  </a:lnTo>
                  <a:lnTo>
                    <a:pt x="6" y="1353"/>
                  </a:lnTo>
                  <a:lnTo>
                    <a:pt x="8" y="1374"/>
                  </a:lnTo>
                  <a:lnTo>
                    <a:pt x="8" y="1380"/>
                  </a:lnTo>
                  <a:lnTo>
                    <a:pt x="14" y="1378"/>
                  </a:lnTo>
                  <a:lnTo>
                    <a:pt x="27" y="1378"/>
                  </a:lnTo>
                  <a:lnTo>
                    <a:pt x="39" y="1378"/>
                  </a:lnTo>
                  <a:lnTo>
                    <a:pt x="58" y="1380"/>
                  </a:lnTo>
                  <a:lnTo>
                    <a:pt x="75" y="1386"/>
                  </a:lnTo>
                  <a:lnTo>
                    <a:pt x="92" y="1393"/>
                  </a:lnTo>
                  <a:lnTo>
                    <a:pt x="108" y="1405"/>
                  </a:lnTo>
                  <a:lnTo>
                    <a:pt x="121" y="1418"/>
                  </a:lnTo>
                  <a:lnTo>
                    <a:pt x="131" y="1433"/>
                  </a:lnTo>
                  <a:lnTo>
                    <a:pt x="140" y="1451"/>
                  </a:lnTo>
                  <a:lnTo>
                    <a:pt x="146" y="1468"/>
                  </a:lnTo>
                  <a:lnTo>
                    <a:pt x="148" y="1480"/>
                  </a:lnTo>
                  <a:lnTo>
                    <a:pt x="148" y="1491"/>
                  </a:lnTo>
                  <a:lnTo>
                    <a:pt x="148" y="1503"/>
                  </a:lnTo>
                  <a:lnTo>
                    <a:pt x="146" y="1512"/>
                  </a:lnTo>
                  <a:lnTo>
                    <a:pt x="144" y="1524"/>
                  </a:lnTo>
                  <a:lnTo>
                    <a:pt x="140" y="1533"/>
                  </a:lnTo>
                  <a:lnTo>
                    <a:pt x="137" y="1543"/>
                  </a:lnTo>
                  <a:lnTo>
                    <a:pt x="131" y="1552"/>
                  </a:lnTo>
                  <a:lnTo>
                    <a:pt x="125" y="1562"/>
                  </a:lnTo>
                  <a:lnTo>
                    <a:pt x="117" y="1570"/>
                  </a:lnTo>
                  <a:lnTo>
                    <a:pt x="110" y="1577"/>
                  </a:lnTo>
                  <a:lnTo>
                    <a:pt x="102" y="1585"/>
                  </a:lnTo>
                  <a:lnTo>
                    <a:pt x="92" y="1591"/>
                  </a:lnTo>
                  <a:lnTo>
                    <a:pt x="83" y="1597"/>
                  </a:lnTo>
                  <a:lnTo>
                    <a:pt x="73" y="1600"/>
                  </a:lnTo>
                  <a:lnTo>
                    <a:pt x="62" y="1604"/>
                  </a:lnTo>
                  <a:lnTo>
                    <a:pt x="56" y="1606"/>
                  </a:lnTo>
                  <a:lnTo>
                    <a:pt x="58" y="1612"/>
                  </a:lnTo>
                  <a:lnTo>
                    <a:pt x="64" y="1631"/>
                  </a:lnTo>
                  <a:lnTo>
                    <a:pt x="71" y="1650"/>
                  </a:lnTo>
                  <a:lnTo>
                    <a:pt x="77" y="1669"/>
                  </a:lnTo>
                  <a:lnTo>
                    <a:pt x="85" y="1687"/>
                  </a:lnTo>
                  <a:lnTo>
                    <a:pt x="87" y="1693"/>
                  </a:lnTo>
                  <a:lnTo>
                    <a:pt x="92" y="1691"/>
                  </a:lnTo>
                  <a:lnTo>
                    <a:pt x="106" y="1687"/>
                  </a:lnTo>
                  <a:lnTo>
                    <a:pt x="119" y="1683"/>
                  </a:lnTo>
                  <a:lnTo>
                    <a:pt x="133" y="1681"/>
                  </a:lnTo>
                  <a:lnTo>
                    <a:pt x="146" y="1681"/>
                  </a:lnTo>
                  <a:lnTo>
                    <a:pt x="161" y="1683"/>
                  </a:lnTo>
                  <a:lnTo>
                    <a:pt x="175" y="1687"/>
                  </a:lnTo>
                  <a:lnTo>
                    <a:pt x="190" y="1693"/>
                  </a:lnTo>
                  <a:lnTo>
                    <a:pt x="202" y="1700"/>
                  </a:lnTo>
                  <a:lnTo>
                    <a:pt x="215" y="1708"/>
                  </a:lnTo>
                  <a:lnTo>
                    <a:pt x="225" y="1719"/>
                  </a:lnTo>
                  <a:lnTo>
                    <a:pt x="234" y="1731"/>
                  </a:lnTo>
                  <a:lnTo>
                    <a:pt x="242" y="1744"/>
                  </a:lnTo>
                  <a:lnTo>
                    <a:pt x="248" y="1754"/>
                  </a:lnTo>
                  <a:lnTo>
                    <a:pt x="252" y="1765"/>
                  </a:lnTo>
                  <a:lnTo>
                    <a:pt x="254" y="1775"/>
                  </a:lnTo>
                  <a:lnTo>
                    <a:pt x="255" y="1787"/>
                  </a:lnTo>
                  <a:lnTo>
                    <a:pt x="255" y="1798"/>
                  </a:lnTo>
                  <a:lnTo>
                    <a:pt x="254" y="1808"/>
                  </a:lnTo>
                  <a:lnTo>
                    <a:pt x="254" y="1819"/>
                  </a:lnTo>
                  <a:lnTo>
                    <a:pt x="250" y="1829"/>
                  </a:lnTo>
                  <a:lnTo>
                    <a:pt x="246" y="1838"/>
                  </a:lnTo>
                  <a:lnTo>
                    <a:pt x="242" y="1850"/>
                  </a:lnTo>
                  <a:lnTo>
                    <a:pt x="236" y="1858"/>
                  </a:lnTo>
                  <a:lnTo>
                    <a:pt x="231" y="1867"/>
                  </a:lnTo>
                  <a:lnTo>
                    <a:pt x="223" y="1875"/>
                  </a:lnTo>
                  <a:lnTo>
                    <a:pt x="215" y="1882"/>
                  </a:lnTo>
                  <a:lnTo>
                    <a:pt x="206" y="1890"/>
                  </a:lnTo>
                  <a:lnTo>
                    <a:pt x="196" y="1896"/>
                  </a:lnTo>
                  <a:lnTo>
                    <a:pt x="192" y="1900"/>
                  </a:lnTo>
                  <a:lnTo>
                    <a:pt x="194" y="1904"/>
                  </a:lnTo>
                  <a:lnTo>
                    <a:pt x="206" y="1921"/>
                  </a:lnTo>
                  <a:lnTo>
                    <a:pt x="217" y="1938"/>
                  </a:lnTo>
                  <a:lnTo>
                    <a:pt x="229" y="1955"/>
                  </a:lnTo>
                  <a:lnTo>
                    <a:pt x="240" y="1971"/>
                  </a:lnTo>
                  <a:lnTo>
                    <a:pt x="244" y="1976"/>
                  </a:lnTo>
                  <a:lnTo>
                    <a:pt x="250" y="1973"/>
                  </a:lnTo>
                  <a:lnTo>
                    <a:pt x="257" y="1965"/>
                  </a:lnTo>
                  <a:lnTo>
                    <a:pt x="267" y="1959"/>
                  </a:lnTo>
                  <a:lnTo>
                    <a:pt x="277" y="1955"/>
                  </a:lnTo>
                  <a:lnTo>
                    <a:pt x="286" y="1952"/>
                  </a:lnTo>
                  <a:lnTo>
                    <a:pt x="296" y="1950"/>
                  </a:lnTo>
                  <a:lnTo>
                    <a:pt x="307" y="1948"/>
                  </a:lnTo>
                  <a:lnTo>
                    <a:pt x="317" y="1946"/>
                  </a:lnTo>
                  <a:lnTo>
                    <a:pt x="328" y="1946"/>
                  </a:lnTo>
                  <a:lnTo>
                    <a:pt x="340" y="1948"/>
                  </a:lnTo>
                  <a:lnTo>
                    <a:pt x="349" y="1950"/>
                  </a:lnTo>
                  <a:lnTo>
                    <a:pt x="361" y="1953"/>
                  </a:lnTo>
                  <a:lnTo>
                    <a:pt x="371" y="1957"/>
                  </a:lnTo>
                  <a:lnTo>
                    <a:pt x="382" y="1963"/>
                  </a:lnTo>
                  <a:lnTo>
                    <a:pt x="390" y="1969"/>
                  </a:lnTo>
                  <a:lnTo>
                    <a:pt x="399" y="1976"/>
                  </a:lnTo>
                  <a:lnTo>
                    <a:pt x="407" y="1984"/>
                  </a:lnTo>
                  <a:lnTo>
                    <a:pt x="415" y="1994"/>
                  </a:lnTo>
                  <a:lnTo>
                    <a:pt x="420" y="20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4340" y="1027"/>
              <a:ext cx="345" cy="376"/>
            </a:xfrm>
            <a:custGeom>
              <a:avLst/>
              <a:gdLst>
                <a:gd name="T0" fmla="*/ 4 w 345"/>
                <a:gd name="T1" fmla="*/ 21 h 376"/>
                <a:gd name="T2" fmla="*/ 23 w 345"/>
                <a:gd name="T3" fmla="*/ 23 h 376"/>
                <a:gd name="T4" fmla="*/ 54 w 345"/>
                <a:gd name="T5" fmla="*/ 37 h 376"/>
                <a:gd name="T6" fmla="*/ 61 w 345"/>
                <a:gd name="T7" fmla="*/ 58 h 376"/>
                <a:gd name="T8" fmla="*/ 54 w 345"/>
                <a:gd name="T9" fmla="*/ 84 h 376"/>
                <a:gd name="T10" fmla="*/ 54 w 345"/>
                <a:gd name="T11" fmla="*/ 113 h 376"/>
                <a:gd name="T12" fmla="*/ 59 w 345"/>
                <a:gd name="T13" fmla="*/ 146 h 376"/>
                <a:gd name="T14" fmla="*/ 73 w 345"/>
                <a:gd name="T15" fmla="*/ 177 h 376"/>
                <a:gd name="T16" fmla="*/ 96 w 345"/>
                <a:gd name="T17" fmla="*/ 202 h 376"/>
                <a:gd name="T18" fmla="*/ 119 w 345"/>
                <a:gd name="T19" fmla="*/ 217 h 376"/>
                <a:gd name="T20" fmla="*/ 142 w 345"/>
                <a:gd name="T21" fmla="*/ 226 h 376"/>
                <a:gd name="T22" fmla="*/ 163 w 345"/>
                <a:gd name="T23" fmla="*/ 232 h 376"/>
                <a:gd name="T24" fmla="*/ 186 w 345"/>
                <a:gd name="T25" fmla="*/ 232 h 376"/>
                <a:gd name="T26" fmla="*/ 209 w 345"/>
                <a:gd name="T27" fmla="*/ 228 h 376"/>
                <a:gd name="T28" fmla="*/ 232 w 345"/>
                <a:gd name="T29" fmla="*/ 221 h 376"/>
                <a:gd name="T30" fmla="*/ 251 w 345"/>
                <a:gd name="T31" fmla="*/ 209 h 376"/>
                <a:gd name="T32" fmla="*/ 268 w 345"/>
                <a:gd name="T33" fmla="*/ 194 h 376"/>
                <a:gd name="T34" fmla="*/ 303 w 345"/>
                <a:gd name="T35" fmla="*/ 207 h 376"/>
                <a:gd name="T36" fmla="*/ 314 w 345"/>
                <a:gd name="T37" fmla="*/ 248 h 376"/>
                <a:gd name="T38" fmla="*/ 297 w 345"/>
                <a:gd name="T39" fmla="*/ 288 h 376"/>
                <a:gd name="T40" fmla="*/ 295 w 345"/>
                <a:gd name="T41" fmla="*/ 326 h 376"/>
                <a:gd name="T42" fmla="*/ 301 w 345"/>
                <a:gd name="T43" fmla="*/ 361 h 376"/>
                <a:gd name="T44" fmla="*/ 322 w 345"/>
                <a:gd name="T45" fmla="*/ 376 h 376"/>
                <a:gd name="T46" fmla="*/ 309 w 345"/>
                <a:gd name="T47" fmla="*/ 343 h 376"/>
                <a:gd name="T48" fmla="*/ 307 w 345"/>
                <a:gd name="T49" fmla="*/ 311 h 376"/>
                <a:gd name="T50" fmla="*/ 309 w 345"/>
                <a:gd name="T51" fmla="*/ 290 h 376"/>
                <a:gd name="T52" fmla="*/ 316 w 345"/>
                <a:gd name="T53" fmla="*/ 269 h 376"/>
                <a:gd name="T54" fmla="*/ 328 w 345"/>
                <a:gd name="T55" fmla="*/ 251 h 376"/>
                <a:gd name="T56" fmla="*/ 341 w 345"/>
                <a:gd name="T57" fmla="*/ 234 h 376"/>
                <a:gd name="T58" fmla="*/ 341 w 345"/>
                <a:gd name="T59" fmla="*/ 226 h 376"/>
                <a:gd name="T60" fmla="*/ 311 w 345"/>
                <a:gd name="T61" fmla="*/ 200 h 376"/>
                <a:gd name="T62" fmla="*/ 280 w 345"/>
                <a:gd name="T63" fmla="*/ 173 h 376"/>
                <a:gd name="T64" fmla="*/ 272 w 345"/>
                <a:gd name="T65" fmla="*/ 175 h 376"/>
                <a:gd name="T66" fmla="*/ 257 w 345"/>
                <a:gd name="T67" fmla="*/ 190 h 376"/>
                <a:gd name="T68" fmla="*/ 240 w 345"/>
                <a:gd name="T69" fmla="*/ 203 h 376"/>
                <a:gd name="T70" fmla="*/ 220 w 345"/>
                <a:gd name="T71" fmla="*/ 213 h 376"/>
                <a:gd name="T72" fmla="*/ 199 w 345"/>
                <a:gd name="T73" fmla="*/ 219 h 376"/>
                <a:gd name="T74" fmla="*/ 178 w 345"/>
                <a:gd name="T75" fmla="*/ 221 h 376"/>
                <a:gd name="T76" fmla="*/ 155 w 345"/>
                <a:gd name="T77" fmla="*/ 219 h 376"/>
                <a:gd name="T78" fmla="*/ 134 w 345"/>
                <a:gd name="T79" fmla="*/ 211 h 376"/>
                <a:gd name="T80" fmla="*/ 115 w 345"/>
                <a:gd name="T81" fmla="*/ 202 h 376"/>
                <a:gd name="T82" fmla="*/ 92 w 345"/>
                <a:gd name="T83" fmla="*/ 180 h 376"/>
                <a:gd name="T84" fmla="*/ 77 w 345"/>
                <a:gd name="T85" fmla="*/ 157 h 376"/>
                <a:gd name="T86" fmla="*/ 67 w 345"/>
                <a:gd name="T87" fmla="*/ 129 h 376"/>
                <a:gd name="T88" fmla="*/ 65 w 345"/>
                <a:gd name="T89" fmla="*/ 98 h 376"/>
                <a:gd name="T90" fmla="*/ 69 w 345"/>
                <a:gd name="T91" fmla="*/ 71 h 376"/>
                <a:gd name="T92" fmla="*/ 80 w 345"/>
                <a:gd name="T93" fmla="*/ 46 h 376"/>
                <a:gd name="T94" fmla="*/ 78 w 345"/>
                <a:gd name="T95" fmla="*/ 38 h 376"/>
                <a:gd name="T96" fmla="*/ 42 w 345"/>
                <a:gd name="T97" fmla="*/ 19 h 376"/>
                <a:gd name="T98" fmla="*/ 6 w 345"/>
                <a:gd name="T99" fmla="*/ 2 h 376"/>
                <a:gd name="T100" fmla="*/ 0 w 345"/>
                <a:gd name="T10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5" h="376">
                  <a:moveTo>
                    <a:pt x="0" y="29"/>
                  </a:moveTo>
                  <a:lnTo>
                    <a:pt x="4" y="21"/>
                  </a:lnTo>
                  <a:lnTo>
                    <a:pt x="6" y="15"/>
                  </a:lnTo>
                  <a:lnTo>
                    <a:pt x="23" y="23"/>
                  </a:lnTo>
                  <a:lnTo>
                    <a:pt x="38" y="31"/>
                  </a:lnTo>
                  <a:lnTo>
                    <a:pt x="54" y="37"/>
                  </a:lnTo>
                  <a:lnTo>
                    <a:pt x="67" y="46"/>
                  </a:lnTo>
                  <a:lnTo>
                    <a:pt x="61" y="58"/>
                  </a:lnTo>
                  <a:lnTo>
                    <a:pt x="57" y="71"/>
                  </a:lnTo>
                  <a:lnTo>
                    <a:pt x="54" y="84"/>
                  </a:lnTo>
                  <a:lnTo>
                    <a:pt x="52" y="98"/>
                  </a:lnTo>
                  <a:lnTo>
                    <a:pt x="54" y="113"/>
                  </a:lnTo>
                  <a:lnTo>
                    <a:pt x="55" y="131"/>
                  </a:lnTo>
                  <a:lnTo>
                    <a:pt x="59" y="146"/>
                  </a:lnTo>
                  <a:lnTo>
                    <a:pt x="65" y="161"/>
                  </a:lnTo>
                  <a:lnTo>
                    <a:pt x="73" y="177"/>
                  </a:lnTo>
                  <a:lnTo>
                    <a:pt x="84" y="188"/>
                  </a:lnTo>
                  <a:lnTo>
                    <a:pt x="96" y="202"/>
                  </a:lnTo>
                  <a:lnTo>
                    <a:pt x="109" y="211"/>
                  </a:lnTo>
                  <a:lnTo>
                    <a:pt x="119" y="217"/>
                  </a:lnTo>
                  <a:lnTo>
                    <a:pt x="130" y="223"/>
                  </a:lnTo>
                  <a:lnTo>
                    <a:pt x="142" y="226"/>
                  </a:lnTo>
                  <a:lnTo>
                    <a:pt x="151" y="230"/>
                  </a:lnTo>
                  <a:lnTo>
                    <a:pt x="163" y="232"/>
                  </a:lnTo>
                  <a:lnTo>
                    <a:pt x="174" y="232"/>
                  </a:lnTo>
                  <a:lnTo>
                    <a:pt x="186" y="232"/>
                  </a:lnTo>
                  <a:lnTo>
                    <a:pt x="197" y="230"/>
                  </a:lnTo>
                  <a:lnTo>
                    <a:pt x="209" y="228"/>
                  </a:lnTo>
                  <a:lnTo>
                    <a:pt x="220" y="225"/>
                  </a:lnTo>
                  <a:lnTo>
                    <a:pt x="232" y="221"/>
                  </a:lnTo>
                  <a:lnTo>
                    <a:pt x="242" y="217"/>
                  </a:lnTo>
                  <a:lnTo>
                    <a:pt x="251" y="209"/>
                  </a:lnTo>
                  <a:lnTo>
                    <a:pt x="261" y="203"/>
                  </a:lnTo>
                  <a:lnTo>
                    <a:pt x="268" y="194"/>
                  </a:lnTo>
                  <a:lnTo>
                    <a:pt x="278" y="186"/>
                  </a:lnTo>
                  <a:lnTo>
                    <a:pt x="303" y="207"/>
                  </a:lnTo>
                  <a:lnTo>
                    <a:pt x="328" y="230"/>
                  </a:lnTo>
                  <a:lnTo>
                    <a:pt x="314" y="248"/>
                  </a:lnTo>
                  <a:lnTo>
                    <a:pt x="305" y="267"/>
                  </a:lnTo>
                  <a:lnTo>
                    <a:pt x="297" y="288"/>
                  </a:lnTo>
                  <a:lnTo>
                    <a:pt x="295" y="309"/>
                  </a:lnTo>
                  <a:lnTo>
                    <a:pt x="295" y="326"/>
                  </a:lnTo>
                  <a:lnTo>
                    <a:pt x="297" y="343"/>
                  </a:lnTo>
                  <a:lnTo>
                    <a:pt x="301" y="361"/>
                  </a:lnTo>
                  <a:lnTo>
                    <a:pt x="309" y="376"/>
                  </a:lnTo>
                  <a:lnTo>
                    <a:pt x="322" y="376"/>
                  </a:lnTo>
                  <a:lnTo>
                    <a:pt x="314" y="361"/>
                  </a:lnTo>
                  <a:lnTo>
                    <a:pt x="309" y="343"/>
                  </a:lnTo>
                  <a:lnTo>
                    <a:pt x="307" y="328"/>
                  </a:lnTo>
                  <a:lnTo>
                    <a:pt x="307" y="311"/>
                  </a:lnTo>
                  <a:lnTo>
                    <a:pt x="307" y="299"/>
                  </a:lnTo>
                  <a:lnTo>
                    <a:pt x="309" y="290"/>
                  </a:lnTo>
                  <a:lnTo>
                    <a:pt x="313" y="278"/>
                  </a:lnTo>
                  <a:lnTo>
                    <a:pt x="316" y="269"/>
                  </a:lnTo>
                  <a:lnTo>
                    <a:pt x="322" y="259"/>
                  </a:lnTo>
                  <a:lnTo>
                    <a:pt x="328" y="251"/>
                  </a:lnTo>
                  <a:lnTo>
                    <a:pt x="334" y="242"/>
                  </a:lnTo>
                  <a:lnTo>
                    <a:pt x="341" y="234"/>
                  </a:lnTo>
                  <a:lnTo>
                    <a:pt x="345" y="230"/>
                  </a:lnTo>
                  <a:lnTo>
                    <a:pt x="341" y="226"/>
                  </a:lnTo>
                  <a:lnTo>
                    <a:pt x="326" y="213"/>
                  </a:lnTo>
                  <a:lnTo>
                    <a:pt x="311" y="200"/>
                  </a:lnTo>
                  <a:lnTo>
                    <a:pt x="295" y="186"/>
                  </a:lnTo>
                  <a:lnTo>
                    <a:pt x="280" y="173"/>
                  </a:lnTo>
                  <a:lnTo>
                    <a:pt x="276" y="169"/>
                  </a:lnTo>
                  <a:lnTo>
                    <a:pt x="272" y="175"/>
                  </a:lnTo>
                  <a:lnTo>
                    <a:pt x="265" y="182"/>
                  </a:lnTo>
                  <a:lnTo>
                    <a:pt x="257" y="190"/>
                  </a:lnTo>
                  <a:lnTo>
                    <a:pt x="247" y="198"/>
                  </a:lnTo>
                  <a:lnTo>
                    <a:pt x="240" y="203"/>
                  </a:lnTo>
                  <a:lnTo>
                    <a:pt x="230" y="209"/>
                  </a:lnTo>
                  <a:lnTo>
                    <a:pt x="220" y="213"/>
                  </a:lnTo>
                  <a:lnTo>
                    <a:pt x="209" y="217"/>
                  </a:lnTo>
                  <a:lnTo>
                    <a:pt x="199" y="219"/>
                  </a:lnTo>
                  <a:lnTo>
                    <a:pt x="188" y="221"/>
                  </a:lnTo>
                  <a:lnTo>
                    <a:pt x="178" y="221"/>
                  </a:lnTo>
                  <a:lnTo>
                    <a:pt x="167" y="221"/>
                  </a:lnTo>
                  <a:lnTo>
                    <a:pt x="155" y="219"/>
                  </a:lnTo>
                  <a:lnTo>
                    <a:pt x="146" y="215"/>
                  </a:lnTo>
                  <a:lnTo>
                    <a:pt x="134" y="211"/>
                  </a:lnTo>
                  <a:lnTo>
                    <a:pt x="125" y="207"/>
                  </a:lnTo>
                  <a:lnTo>
                    <a:pt x="115" y="202"/>
                  </a:lnTo>
                  <a:lnTo>
                    <a:pt x="103" y="192"/>
                  </a:lnTo>
                  <a:lnTo>
                    <a:pt x="92" y="180"/>
                  </a:lnTo>
                  <a:lnTo>
                    <a:pt x="82" y="169"/>
                  </a:lnTo>
                  <a:lnTo>
                    <a:pt x="77" y="157"/>
                  </a:lnTo>
                  <a:lnTo>
                    <a:pt x="71" y="142"/>
                  </a:lnTo>
                  <a:lnTo>
                    <a:pt x="67" y="129"/>
                  </a:lnTo>
                  <a:lnTo>
                    <a:pt x="65" y="113"/>
                  </a:lnTo>
                  <a:lnTo>
                    <a:pt x="65" y="98"/>
                  </a:lnTo>
                  <a:lnTo>
                    <a:pt x="65" y="84"/>
                  </a:lnTo>
                  <a:lnTo>
                    <a:pt x="69" y="71"/>
                  </a:lnTo>
                  <a:lnTo>
                    <a:pt x="75" y="58"/>
                  </a:lnTo>
                  <a:lnTo>
                    <a:pt x="80" y="46"/>
                  </a:lnTo>
                  <a:lnTo>
                    <a:pt x="84" y="40"/>
                  </a:lnTo>
                  <a:lnTo>
                    <a:pt x="78" y="38"/>
                  </a:lnTo>
                  <a:lnTo>
                    <a:pt x="61" y="29"/>
                  </a:lnTo>
                  <a:lnTo>
                    <a:pt x="42" y="19"/>
                  </a:lnTo>
                  <a:lnTo>
                    <a:pt x="25" y="12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"/>
            <p:cNvSpPr>
              <a:spLocks/>
            </p:cNvSpPr>
            <p:nvPr/>
          </p:nvSpPr>
          <p:spPr bwMode="auto">
            <a:xfrm>
              <a:off x="3001" y="2923"/>
              <a:ext cx="347" cy="374"/>
            </a:xfrm>
            <a:custGeom>
              <a:avLst/>
              <a:gdLst>
                <a:gd name="T0" fmla="*/ 343 w 347"/>
                <a:gd name="T1" fmla="*/ 351 h 374"/>
                <a:gd name="T2" fmla="*/ 326 w 347"/>
                <a:gd name="T3" fmla="*/ 351 h 374"/>
                <a:gd name="T4" fmla="*/ 295 w 347"/>
                <a:gd name="T5" fmla="*/ 335 h 374"/>
                <a:gd name="T6" fmla="*/ 285 w 347"/>
                <a:gd name="T7" fmla="*/ 316 h 374"/>
                <a:gd name="T8" fmla="*/ 293 w 347"/>
                <a:gd name="T9" fmla="*/ 289 h 374"/>
                <a:gd name="T10" fmla="*/ 293 w 347"/>
                <a:gd name="T11" fmla="*/ 259 h 374"/>
                <a:gd name="T12" fmla="*/ 287 w 347"/>
                <a:gd name="T13" fmla="*/ 228 h 374"/>
                <a:gd name="T14" fmla="*/ 272 w 347"/>
                <a:gd name="T15" fmla="*/ 197 h 374"/>
                <a:gd name="T16" fmla="*/ 251 w 347"/>
                <a:gd name="T17" fmla="*/ 172 h 374"/>
                <a:gd name="T18" fmla="*/ 226 w 347"/>
                <a:gd name="T19" fmla="*/ 157 h 374"/>
                <a:gd name="T20" fmla="*/ 205 w 347"/>
                <a:gd name="T21" fmla="*/ 147 h 374"/>
                <a:gd name="T22" fmla="*/ 182 w 347"/>
                <a:gd name="T23" fmla="*/ 144 h 374"/>
                <a:gd name="T24" fmla="*/ 159 w 347"/>
                <a:gd name="T25" fmla="*/ 142 h 374"/>
                <a:gd name="T26" fmla="*/ 136 w 347"/>
                <a:gd name="T27" fmla="*/ 145 h 374"/>
                <a:gd name="T28" fmla="*/ 115 w 347"/>
                <a:gd name="T29" fmla="*/ 153 h 374"/>
                <a:gd name="T30" fmla="*/ 94 w 347"/>
                <a:gd name="T31" fmla="*/ 165 h 374"/>
                <a:gd name="T32" fmla="*/ 76 w 347"/>
                <a:gd name="T33" fmla="*/ 180 h 374"/>
                <a:gd name="T34" fmla="*/ 42 w 347"/>
                <a:gd name="T35" fmla="*/ 167 h 374"/>
                <a:gd name="T36" fmla="*/ 30 w 347"/>
                <a:gd name="T37" fmla="*/ 128 h 374"/>
                <a:gd name="T38" fmla="*/ 48 w 347"/>
                <a:gd name="T39" fmla="*/ 88 h 374"/>
                <a:gd name="T40" fmla="*/ 49 w 347"/>
                <a:gd name="T41" fmla="*/ 48 h 374"/>
                <a:gd name="T42" fmla="*/ 44 w 347"/>
                <a:gd name="T43" fmla="*/ 15 h 374"/>
                <a:gd name="T44" fmla="*/ 23 w 347"/>
                <a:gd name="T45" fmla="*/ 0 h 374"/>
                <a:gd name="T46" fmla="*/ 36 w 347"/>
                <a:gd name="T47" fmla="*/ 30 h 374"/>
                <a:gd name="T48" fmla="*/ 40 w 347"/>
                <a:gd name="T49" fmla="*/ 65 h 374"/>
                <a:gd name="T50" fmla="*/ 36 w 347"/>
                <a:gd name="T51" fmla="*/ 86 h 374"/>
                <a:gd name="T52" fmla="*/ 28 w 347"/>
                <a:gd name="T53" fmla="*/ 107 h 374"/>
                <a:gd name="T54" fmla="*/ 19 w 347"/>
                <a:gd name="T55" fmla="*/ 124 h 374"/>
                <a:gd name="T56" fmla="*/ 5 w 347"/>
                <a:gd name="T57" fmla="*/ 142 h 374"/>
                <a:gd name="T58" fmla="*/ 5 w 347"/>
                <a:gd name="T59" fmla="*/ 149 h 374"/>
                <a:gd name="T60" fmla="*/ 34 w 347"/>
                <a:gd name="T61" fmla="*/ 176 h 374"/>
                <a:gd name="T62" fmla="*/ 65 w 347"/>
                <a:gd name="T63" fmla="*/ 203 h 374"/>
                <a:gd name="T64" fmla="*/ 74 w 347"/>
                <a:gd name="T65" fmla="*/ 201 h 374"/>
                <a:gd name="T66" fmla="*/ 90 w 347"/>
                <a:gd name="T67" fmla="*/ 184 h 374"/>
                <a:gd name="T68" fmla="*/ 107 w 347"/>
                <a:gd name="T69" fmla="*/ 170 h 374"/>
                <a:gd name="T70" fmla="*/ 126 w 347"/>
                <a:gd name="T71" fmla="*/ 161 h 374"/>
                <a:gd name="T72" fmla="*/ 147 w 347"/>
                <a:gd name="T73" fmla="*/ 155 h 374"/>
                <a:gd name="T74" fmla="*/ 168 w 347"/>
                <a:gd name="T75" fmla="*/ 153 h 374"/>
                <a:gd name="T76" fmla="*/ 190 w 347"/>
                <a:gd name="T77" fmla="*/ 155 h 374"/>
                <a:gd name="T78" fmla="*/ 211 w 347"/>
                <a:gd name="T79" fmla="*/ 163 h 374"/>
                <a:gd name="T80" fmla="*/ 230 w 347"/>
                <a:gd name="T81" fmla="*/ 172 h 374"/>
                <a:gd name="T82" fmla="*/ 253 w 347"/>
                <a:gd name="T83" fmla="*/ 192 h 374"/>
                <a:gd name="T84" fmla="*/ 270 w 347"/>
                <a:gd name="T85" fmla="*/ 216 h 374"/>
                <a:gd name="T86" fmla="*/ 280 w 347"/>
                <a:gd name="T87" fmla="*/ 245 h 374"/>
                <a:gd name="T88" fmla="*/ 282 w 347"/>
                <a:gd name="T89" fmla="*/ 276 h 374"/>
                <a:gd name="T90" fmla="*/ 278 w 347"/>
                <a:gd name="T91" fmla="*/ 303 h 374"/>
                <a:gd name="T92" fmla="*/ 266 w 347"/>
                <a:gd name="T93" fmla="*/ 328 h 374"/>
                <a:gd name="T94" fmla="*/ 268 w 347"/>
                <a:gd name="T95" fmla="*/ 335 h 374"/>
                <a:gd name="T96" fmla="*/ 305 w 347"/>
                <a:gd name="T97" fmla="*/ 355 h 374"/>
                <a:gd name="T98" fmla="*/ 341 w 347"/>
                <a:gd name="T99" fmla="*/ 372 h 374"/>
                <a:gd name="T100" fmla="*/ 347 w 347"/>
                <a:gd name="T10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74">
                  <a:moveTo>
                    <a:pt x="347" y="345"/>
                  </a:moveTo>
                  <a:lnTo>
                    <a:pt x="343" y="351"/>
                  </a:lnTo>
                  <a:lnTo>
                    <a:pt x="341" y="358"/>
                  </a:lnTo>
                  <a:lnTo>
                    <a:pt x="326" y="351"/>
                  </a:lnTo>
                  <a:lnTo>
                    <a:pt x="309" y="343"/>
                  </a:lnTo>
                  <a:lnTo>
                    <a:pt x="295" y="335"/>
                  </a:lnTo>
                  <a:lnTo>
                    <a:pt x="280" y="328"/>
                  </a:lnTo>
                  <a:lnTo>
                    <a:pt x="285" y="316"/>
                  </a:lnTo>
                  <a:lnTo>
                    <a:pt x="289" y="303"/>
                  </a:lnTo>
                  <a:lnTo>
                    <a:pt x="293" y="289"/>
                  </a:lnTo>
                  <a:lnTo>
                    <a:pt x="293" y="276"/>
                  </a:lnTo>
                  <a:lnTo>
                    <a:pt x="293" y="259"/>
                  </a:lnTo>
                  <a:lnTo>
                    <a:pt x="291" y="243"/>
                  </a:lnTo>
                  <a:lnTo>
                    <a:pt x="287" y="228"/>
                  </a:lnTo>
                  <a:lnTo>
                    <a:pt x="280" y="213"/>
                  </a:lnTo>
                  <a:lnTo>
                    <a:pt x="272" y="197"/>
                  </a:lnTo>
                  <a:lnTo>
                    <a:pt x="262" y="184"/>
                  </a:lnTo>
                  <a:lnTo>
                    <a:pt x="251" y="172"/>
                  </a:lnTo>
                  <a:lnTo>
                    <a:pt x="238" y="163"/>
                  </a:lnTo>
                  <a:lnTo>
                    <a:pt x="226" y="157"/>
                  </a:lnTo>
                  <a:lnTo>
                    <a:pt x="216" y="151"/>
                  </a:lnTo>
                  <a:lnTo>
                    <a:pt x="205" y="147"/>
                  </a:lnTo>
                  <a:lnTo>
                    <a:pt x="193" y="145"/>
                  </a:lnTo>
                  <a:lnTo>
                    <a:pt x="182" y="144"/>
                  </a:lnTo>
                  <a:lnTo>
                    <a:pt x="170" y="142"/>
                  </a:lnTo>
                  <a:lnTo>
                    <a:pt x="159" y="142"/>
                  </a:lnTo>
                  <a:lnTo>
                    <a:pt x="147" y="144"/>
                  </a:lnTo>
                  <a:lnTo>
                    <a:pt x="136" y="145"/>
                  </a:lnTo>
                  <a:lnTo>
                    <a:pt x="124" y="149"/>
                  </a:lnTo>
                  <a:lnTo>
                    <a:pt x="115" y="153"/>
                  </a:lnTo>
                  <a:lnTo>
                    <a:pt x="105" y="159"/>
                  </a:lnTo>
                  <a:lnTo>
                    <a:pt x="94" y="165"/>
                  </a:lnTo>
                  <a:lnTo>
                    <a:pt x="86" y="172"/>
                  </a:lnTo>
                  <a:lnTo>
                    <a:pt x="76" y="180"/>
                  </a:lnTo>
                  <a:lnTo>
                    <a:pt x="69" y="190"/>
                  </a:lnTo>
                  <a:lnTo>
                    <a:pt x="42" y="167"/>
                  </a:lnTo>
                  <a:lnTo>
                    <a:pt x="17" y="145"/>
                  </a:lnTo>
                  <a:lnTo>
                    <a:pt x="30" y="128"/>
                  </a:lnTo>
                  <a:lnTo>
                    <a:pt x="40" y="109"/>
                  </a:lnTo>
                  <a:lnTo>
                    <a:pt x="48" y="88"/>
                  </a:lnTo>
                  <a:lnTo>
                    <a:pt x="51" y="65"/>
                  </a:lnTo>
                  <a:lnTo>
                    <a:pt x="49" y="48"/>
                  </a:lnTo>
                  <a:lnTo>
                    <a:pt x="48" y="32"/>
                  </a:lnTo>
                  <a:lnTo>
                    <a:pt x="44" y="15"/>
                  </a:lnTo>
                  <a:lnTo>
                    <a:pt x="36" y="0"/>
                  </a:lnTo>
                  <a:lnTo>
                    <a:pt x="23" y="0"/>
                  </a:lnTo>
                  <a:lnTo>
                    <a:pt x="30" y="15"/>
                  </a:lnTo>
                  <a:lnTo>
                    <a:pt x="36" y="30"/>
                  </a:lnTo>
                  <a:lnTo>
                    <a:pt x="38" y="48"/>
                  </a:lnTo>
                  <a:lnTo>
                    <a:pt x="40" y="65"/>
                  </a:lnTo>
                  <a:lnTo>
                    <a:pt x="38" y="76"/>
                  </a:lnTo>
                  <a:lnTo>
                    <a:pt x="36" y="86"/>
                  </a:lnTo>
                  <a:lnTo>
                    <a:pt x="32" y="96"/>
                  </a:lnTo>
                  <a:lnTo>
                    <a:pt x="28" y="107"/>
                  </a:lnTo>
                  <a:lnTo>
                    <a:pt x="25" y="115"/>
                  </a:lnTo>
                  <a:lnTo>
                    <a:pt x="19" y="124"/>
                  </a:lnTo>
                  <a:lnTo>
                    <a:pt x="11" y="132"/>
                  </a:lnTo>
                  <a:lnTo>
                    <a:pt x="5" y="142"/>
                  </a:lnTo>
                  <a:lnTo>
                    <a:pt x="0" y="145"/>
                  </a:lnTo>
                  <a:lnTo>
                    <a:pt x="5" y="149"/>
                  </a:lnTo>
                  <a:lnTo>
                    <a:pt x="19" y="163"/>
                  </a:lnTo>
                  <a:lnTo>
                    <a:pt x="34" y="176"/>
                  </a:lnTo>
                  <a:lnTo>
                    <a:pt x="49" y="190"/>
                  </a:lnTo>
                  <a:lnTo>
                    <a:pt x="65" y="203"/>
                  </a:lnTo>
                  <a:lnTo>
                    <a:pt x="71" y="207"/>
                  </a:lnTo>
                  <a:lnTo>
                    <a:pt x="74" y="201"/>
                  </a:lnTo>
                  <a:lnTo>
                    <a:pt x="82" y="192"/>
                  </a:lnTo>
                  <a:lnTo>
                    <a:pt x="90" y="184"/>
                  </a:lnTo>
                  <a:lnTo>
                    <a:pt x="97" y="176"/>
                  </a:lnTo>
                  <a:lnTo>
                    <a:pt x="107" y="170"/>
                  </a:lnTo>
                  <a:lnTo>
                    <a:pt x="117" y="165"/>
                  </a:lnTo>
                  <a:lnTo>
                    <a:pt x="126" y="161"/>
                  </a:lnTo>
                  <a:lnTo>
                    <a:pt x="136" y="157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68" y="153"/>
                  </a:lnTo>
                  <a:lnTo>
                    <a:pt x="178" y="155"/>
                  </a:lnTo>
                  <a:lnTo>
                    <a:pt x="190" y="155"/>
                  </a:lnTo>
                  <a:lnTo>
                    <a:pt x="201" y="159"/>
                  </a:lnTo>
                  <a:lnTo>
                    <a:pt x="211" y="163"/>
                  </a:lnTo>
                  <a:lnTo>
                    <a:pt x="220" y="167"/>
                  </a:lnTo>
                  <a:lnTo>
                    <a:pt x="230" y="172"/>
                  </a:lnTo>
                  <a:lnTo>
                    <a:pt x="243" y="182"/>
                  </a:lnTo>
                  <a:lnTo>
                    <a:pt x="253" y="192"/>
                  </a:lnTo>
                  <a:lnTo>
                    <a:pt x="262" y="205"/>
                  </a:lnTo>
                  <a:lnTo>
                    <a:pt x="270" y="216"/>
                  </a:lnTo>
                  <a:lnTo>
                    <a:pt x="276" y="232"/>
                  </a:lnTo>
                  <a:lnTo>
                    <a:pt x="280" y="245"/>
                  </a:lnTo>
                  <a:lnTo>
                    <a:pt x="282" y="261"/>
                  </a:lnTo>
                  <a:lnTo>
                    <a:pt x="282" y="276"/>
                  </a:lnTo>
                  <a:lnTo>
                    <a:pt x="282" y="289"/>
                  </a:lnTo>
                  <a:lnTo>
                    <a:pt x="278" y="303"/>
                  </a:lnTo>
                  <a:lnTo>
                    <a:pt x="272" y="316"/>
                  </a:lnTo>
                  <a:lnTo>
                    <a:pt x="266" y="328"/>
                  </a:lnTo>
                  <a:lnTo>
                    <a:pt x="262" y="333"/>
                  </a:lnTo>
                  <a:lnTo>
                    <a:pt x="268" y="335"/>
                  </a:lnTo>
                  <a:lnTo>
                    <a:pt x="285" y="345"/>
                  </a:lnTo>
                  <a:lnTo>
                    <a:pt x="305" y="355"/>
                  </a:lnTo>
                  <a:lnTo>
                    <a:pt x="322" y="362"/>
                  </a:lnTo>
                  <a:lnTo>
                    <a:pt x="341" y="372"/>
                  </a:lnTo>
                  <a:lnTo>
                    <a:pt x="347" y="374"/>
                  </a:lnTo>
                  <a:lnTo>
                    <a:pt x="347" y="374"/>
                  </a:lnTo>
                  <a:lnTo>
                    <a:pt x="347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Rectangle 96"/>
          <p:cNvSpPr/>
          <p:nvPr userDrawn="1"/>
        </p:nvSpPr>
        <p:spPr>
          <a:xfrm>
            <a:off x="0" y="0"/>
            <a:ext cx="12192000" cy="4230365"/>
          </a:xfrm>
          <a:prstGeom prst="rect">
            <a:avLst/>
          </a:prstGeom>
          <a:solidFill>
            <a:srgbClr val="0067B0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 userDrawn="1"/>
        </p:nvSpPr>
        <p:spPr>
          <a:xfrm>
            <a:off x="0" y="3945711"/>
            <a:ext cx="12192000" cy="3086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/>
          <p:nvPr userDrawn="1"/>
        </p:nvCxnSpPr>
        <p:spPr>
          <a:xfrm>
            <a:off x="0" y="3939812"/>
            <a:ext cx="12192000" cy="0"/>
          </a:xfrm>
          <a:prstGeom prst="line">
            <a:avLst/>
          </a:prstGeom>
          <a:ln>
            <a:solidFill>
              <a:srgbClr val="F6A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 userDrawn="1"/>
        </p:nvSpPr>
        <p:spPr>
          <a:xfrm>
            <a:off x="3487202" y="489214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 userDrawn="1"/>
        </p:nvSpPr>
        <p:spPr>
          <a:xfrm>
            <a:off x="3487202" y="489214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8" name="Picture 107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59" y="278990"/>
            <a:ext cx="2654924" cy="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92 -0.00533 L -0.0306 -0.08288 L -0.1379 -0.2176 L -0.18842 -0.24862 L -0.32188 -0.24538 L -0.38907 -0.13843 L -0.38295 -0.10764 L -0.38295 -0.07362 L -0.39245 -0.05186 L -0.39766 -0.04399 L -0.3681 0.02569 L -0.34623 0.0118 L -0.3254 0.01944 L -0.31146 0.04421 L -0.30274 0.08495 L -0.20417 0.08611 L -0.20157 0.12361 L -0.18412 0.15277 L -0.16055 0.15439 L -0.14922 0.14976 L -0.12214 0.28773 L -0.13959 0.30324 L -0.15274 0.33125 L -0.15795 0.3699 L -0.15013 0.40717 L -0.22422 0.528 L -0.22331 0.55902 L -0.23386 0.60856 L -0.25821 0.62731 L -0.26172 0.63032 L -0.25821 0.7125 L -0.2879 0.73726 L -0.2905 0.78703 L -0.37071 0.80879 L -0.37331 0.79467 " pathEditMode="relative" rAng="0" ptsTypes="AAAAAAAAAAAAAAAAAAAAAAAAAAAAAAAAAAA">
                                      <p:cBhvr>
                                        <p:cTn id="18" dur="2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2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0" grpId="9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81" grpId="9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4" y="0"/>
            <a:ext cx="7814996" cy="7572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4" y="0"/>
            <a:ext cx="7814996" cy="7572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36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03" y="6382"/>
            <a:ext cx="7808948" cy="7508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42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02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8673737" cy="1136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8901953" cy="86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157016"/>
            <a:ext cx="12192000" cy="5386090"/>
            <a:chOff x="0" y="1157016"/>
            <a:chExt cx="12192000" cy="538609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2475914"/>
              <a:ext cx="12192000" cy="2757268"/>
            </a:xfrm>
            <a:prstGeom prst="rect">
              <a:avLst/>
            </a:prstGeom>
            <a:solidFill>
              <a:srgbClr val="FFA6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0989" y="1157016"/>
              <a:ext cx="9450024" cy="5386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4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YOU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6400" y="1269556"/>
              <a:ext cx="4099200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THANK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62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2475914"/>
            <a:ext cx="12192000" cy="2757268"/>
          </a:xfrm>
          <a:prstGeom prst="rect">
            <a:avLst/>
          </a:prstGeom>
          <a:solidFill>
            <a:srgbClr val="FFA600"/>
          </a:solidFill>
          <a:ln w="9525">
            <a:noFill/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22386" y="1161503"/>
            <a:ext cx="10947228" cy="53860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BRIEF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153275" y="5050428"/>
            <a:ext cx="189827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BREAK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8901953" cy="86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1" y="3"/>
            <a:ext cx="8462075" cy="770706"/>
            <a:chOff x="0" y="0"/>
            <a:chExt cx="8796027" cy="731520"/>
          </a:xfrm>
          <a:solidFill>
            <a:srgbClr val="006AAC"/>
          </a:solidFill>
        </p:grpSpPr>
        <p:sp>
          <p:nvSpPr>
            <p:cNvPr id="20" name="Flowchart: Data 19"/>
            <p:cNvSpPr/>
            <p:nvPr userDrawn="1"/>
          </p:nvSpPr>
          <p:spPr>
            <a:xfrm>
              <a:off x="7861658" y="1550"/>
              <a:ext cx="934369" cy="729970"/>
            </a:xfrm>
            <a:prstGeom prst="flowChartInputOut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829890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63" y="14287"/>
            <a:ext cx="7720149" cy="729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63" y="1014413"/>
            <a:ext cx="11247120" cy="521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505912"/>
            <a:ext cx="12192000" cy="35208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wrap="square" rtlCol="0" anchor="ctr"/>
          <a:lstStyle/>
          <a:p>
            <a:pPr algn="ctr"/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74920" y="6540748"/>
            <a:ext cx="69638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DFAE5542-8650-40DC-84AD-2254F3EF757C}" type="slidenum">
              <a:rPr lang="en-US" sz="1050">
                <a:solidFill>
                  <a:schemeClr val="bg2">
                    <a:lumMod val="25000"/>
                  </a:schemeClr>
                </a:solidFill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470263" y="6570651"/>
            <a:ext cx="315557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2">
                    <a:lumMod val="25000"/>
                  </a:schemeClr>
                </a:solidFill>
                <a:ea typeface="Calibri" pitchFamily="34" charset="0"/>
                <a:cs typeface="Times New Roman" pitchFamily="18" charset="0"/>
              </a:rPr>
              <a:t>© 2017, GEP. All Rights Reserved.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07380" y="6562815"/>
            <a:ext cx="2555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dirty="0">
                <a:solidFill>
                  <a:schemeClr val="bg2">
                    <a:lumMod val="25000"/>
                  </a:schemeClr>
                </a:solidFill>
                <a:latin typeface="+mn-lt"/>
                <a:cs typeface="Arial" panose="020B0604020202020204" pitchFamily="34" charset="0"/>
              </a:rPr>
              <a:t>Unified Source-to-Pay</a:t>
            </a:r>
            <a:r>
              <a:rPr lang="en-US" sz="1050" b="0" baseline="0" dirty="0">
                <a:solidFill>
                  <a:schemeClr val="bg2">
                    <a:lumMod val="25000"/>
                  </a:schemeClr>
                </a:solidFill>
                <a:latin typeface="+mn-lt"/>
                <a:cs typeface="Arial" panose="020B0604020202020204" pitchFamily="34" charset="0"/>
              </a:rPr>
              <a:t> Platform</a:t>
            </a:r>
            <a:endParaRPr lang="en-US" sz="1050" b="0" dirty="0">
              <a:solidFill>
                <a:schemeClr val="bg2">
                  <a:lumMod val="2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2459" y="278990"/>
            <a:ext cx="2654924" cy="3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6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9" r:id="rId3"/>
    <p:sldLayoutId id="2147483732" r:id="rId4"/>
    <p:sldLayoutId id="2147483720" r:id="rId5"/>
    <p:sldLayoutId id="2147483723" r:id="rId6"/>
    <p:sldLayoutId id="2147483731" r:id="rId7"/>
    <p:sldLayoutId id="2147483724" r:id="rId8"/>
    <p:sldLayoutId id="2147483727" r:id="rId9"/>
    <p:sldLayoutId id="2147483725" r:id="rId10"/>
    <p:sldLayoutId id="2147483726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bygep.com/" TargetMode="External"/><Relationship Id="rId2" Type="http://schemas.openxmlformats.org/officeDocument/2006/relationships/hyperlink" Target="http://www.gep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mailto:info@gep.com" TargetMode="External"/><Relationship Id="rId4" Type="http://schemas.openxmlformats.org/officeDocument/2006/relationships/hyperlink" Target="http://www.gep.com/knowledge-ba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850" y="4492469"/>
            <a:ext cx="849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2">
                    <a:lumMod val="10000"/>
                  </a:schemeClr>
                </a:solidFill>
              </a:rPr>
              <a:t>SMART by GEP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5040697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A600"/>
                </a:solidFill>
              </a:rPr>
              <a:t>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668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DC66F964-5F01-4D9C-93EE-8EC369961D87}"/>
              </a:ext>
            </a:extLst>
          </p:cNvPr>
          <p:cNvSpPr/>
          <p:nvPr/>
        </p:nvSpPr>
        <p:spPr>
          <a:xfrm>
            <a:off x="685800" y="4652010"/>
            <a:ext cx="2617470" cy="1371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Code	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373ED4B5-D95A-4860-8A81-EAE35D0315A6}"/>
              </a:ext>
            </a:extLst>
          </p:cNvPr>
          <p:cNvSpPr/>
          <p:nvPr/>
        </p:nvSpPr>
        <p:spPr>
          <a:xfrm>
            <a:off x="4933950" y="4652010"/>
            <a:ext cx="2617470" cy="1371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WebDirver</a:t>
            </a:r>
            <a:r>
              <a:rPr lang="en-US" dirty="0"/>
              <a:t> </a:t>
            </a:r>
            <a:r>
              <a:rPr lang="en-US" sz="2800" dirty="0" err="1"/>
              <a:t>Api</a:t>
            </a:r>
            <a:endParaRPr lang="en-US" sz="28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954D708-7BA4-44E2-8AA6-41537A77F99F}"/>
              </a:ext>
            </a:extLst>
          </p:cNvPr>
          <p:cNvSpPr/>
          <p:nvPr/>
        </p:nvSpPr>
        <p:spPr>
          <a:xfrm>
            <a:off x="9182100" y="4652010"/>
            <a:ext cx="2617470" cy="1371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FA22E-F286-465E-97C6-E6B71346146C}"/>
              </a:ext>
            </a:extLst>
          </p:cNvPr>
          <p:cNvSpPr txBox="1"/>
          <p:nvPr/>
        </p:nvSpPr>
        <p:spPr>
          <a:xfrm>
            <a:off x="685800" y="6297930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C#/java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9E2FB-5CE2-4583-9629-030FE1D30C28}"/>
              </a:ext>
            </a:extLst>
          </p:cNvPr>
          <p:cNvSpPr txBox="1"/>
          <p:nvPr/>
        </p:nvSpPr>
        <p:spPr>
          <a:xfrm>
            <a:off x="9406890" y="6297930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Chrome, IE, Firefox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A4D266-B8B0-4808-9C85-9614F37B1FF0}"/>
              </a:ext>
            </a:extLst>
          </p:cNvPr>
          <p:cNvSpPr/>
          <p:nvPr/>
        </p:nvSpPr>
        <p:spPr>
          <a:xfrm>
            <a:off x="3314700" y="5094922"/>
            <a:ext cx="16306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6FA47F-9647-4183-8F7E-90997DA0C38E}"/>
              </a:ext>
            </a:extLst>
          </p:cNvPr>
          <p:cNvSpPr/>
          <p:nvPr/>
        </p:nvSpPr>
        <p:spPr>
          <a:xfrm>
            <a:off x="7551420" y="5110638"/>
            <a:ext cx="16306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072DA-CB64-479D-8B72-67D733BBEAD2}"/>
              </a:ext>
            </a:extLst>
          </p:cNvPr>
          <p:cNvSpPr txBox="1"/>
          <p:nvPr/>
        </p:nvSpPr>
        <p:spPr>
          <a:xfrm>
            <a:off x="5033010" y="6336030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66316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5A0E4-0F38-4EE0-8EC2-76BD518D41B2}"/>
              </a:ext>
            </a:extLst>
          </p:cNvPr>
          <p:cNvSpPr txBox="1"/>
          <p:nvPr/>
        </p:nvSpPr>
        <p:spPr>
          <a:xfrm>
            <a:off x="3040380" y="4572000"/>
            <a:ext cx="683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Quality check</a:t>
            </a:r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, immediately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after deployment to any environment</a:t>
            </a:r>
          </a:p>
        </p:txBody>
      </p:sp>
    </p:spTree>
    <p:extLst>
      <p:ext uri="{BB962C8B-B14F-4D97-AF65-F5344CB8AC3E}">
        <p14:creationId xmlns:p14="http://schemas.microsoft.com/office/powerpoint/2010/main" val="47194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749300" y="4445000"/>
            <a:ext cx="10591800" cy="2254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GEP helps global enterprises operate more efficiently and effectively, gain competitive advantage, boost profitability, and maximize business and shareholder value. </a:t>
            </a:r>
          </a:p>
          <a:p>
            <a:r>
              <a:rPr lang="en-US" dirty="0"/>
              <a:t>Fresh thinking, innovative products, unrivaled domain and subject expertise, and smart, passionate people – this is how GEP creates and delivers unified business solutions of unprecedented scale, power and effectiveness.</a:t>
            </a:r>
          </a:p>
          <a:p>
            <a:r>
              <a:rPr lang="en-US" dirty="0"/>
              <a:t>Every day, all over the world, GEP helps performance-driven enterprises realize their strategic, operational and financial objectives.</a:t>
            </a:r>
          </a:p>
          <a:p>
            <a:r>
              <a:rPr lang="en-US" dirty="0"/>
              <a:t>To learn more about our comprehensive range of strategic and managed services, please visit </a:t>
            </a:r>
            <a:r>
              <a:rPr lang="en-US" u="sng" dirty="0">
                <a:hlinkClick r:id="rId2"/>
              </a:rPr>
              <a:t>www.gep.com</a:t>
            </a:r>
            <a:r>
              <a:rPr lang="en-US" dirty="0"/>
              <a:t>. For more about SMART by GEP, our cloud-native, unified source-to-pay platform, please visit </a:t>
            </a:r>
            <a:r>
              <a:rPr lang="en-US" u="sng" dirty="0">
                <a:hlinkClick r:id="rId3"/>
              </a:rPr>
              <a:t>www.smartbygep.com</a:t>
            </a:r>
            <a:r>
              <a:rPr lang="en-US" dirty="0"/>
              <a:t>.</a:t>
            </a:r>
          </a:p>
          <a:p>
            <a:r>
              <a:rPr lang="en-US" dirty="0"/>
              <a:t>Access our free knowledge resources at </a:t>
            </a:r>
            <a:r>
              <a:rPr lang="en-US" dirty="0">
                <a:hlinkClick r:id="rId4"/>
              </a:rPr>
              <a:t>http://www.gep.com/knowledge-bank </a:t>
            </a:r>
            <a:endParaRPr lang="en-US" dirty="0"/>
          </a:p>
          <a:p>
            <a:r>
              <a:rPr lang="en-US" dirty="0"/>
              <a:t>100 Walnut Avenue, Clark, NJ 07066 | P 732.382.6565 | </a:t>
            </a:r>
            <a:r>
              <a:rPr lang="en-US" dirty="0">
                <a:hlinkClick r:id="rId5"/>
              </a:rPr>
              <a:t>info@gep.com</a:t>
            </a:r>
            <a:r>
              <a:rPr lang="en-US" dirty="0"/>
              <a:t> | </a:t>
            </a:r>
            <a:r>
              <a:rPr lang="en-US" dirty="0">
                <a:hlinkClick r:id="rId2"/>
              </a:rPr>
              <a:t>www.gep.com</a:t>
            </a:r>
            <a:r>
              <a:rPr lang="en-US" dirty="0"/>
              <a:t> </a:t>
            </a:r>
          </a:p>
          <a:p>
            <a:r>
              <a:rPr lang="en-US" dirty="0"/>
              <a:t>Clark, NJ | Princeton | Toronto | London | Dublin | Prague | Mumbai | Hyderabad | Shanghai | Mexico City | Costa Rica | São Paulo | Singapore | Sydney</a:t>
            </a:r>
          </a:p>
          <a:p>
            <a:r>
              <a:rPr lang="en-US" dirty="0"/>
              <a:t>Copyright © 2017 GEP. All rights reserved.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7222"/>
            <a:ext cx="1276349" cy="3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1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715EB-AE86-4C8E-BCCA-958FBAFB3D39}"/>
              </a:ext>
            </a:extLst>
          </p:cNvPr>
          <p:cNvSpPr txBox="1"/>
          <p:nvPr/>
        </p:nvSpPr>
        <p:spPr>
          <a:xfrm>
            <a:off x="3966210" y="403479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Automation styles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3C0BF32-E406-4D68-AC3E-FB1ED6759D43}"/>
              </a:ext>
            </a:extLst>
          </p:cNvPr>
          <p:cNvSpPr/>
          <p:nvPr/>
        </p:nvSpPr>
        <p:spPr>
          <a:xfrm>
            <a:off x="411480" y="4558010"/>
            <a:ext cx="2491740" cy="139321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Declarative Style</a:t>
            </a:r>
          </a:p>
          <a:p>
            <a:pPr algn="ctr"/>
            <a:r>
              <a:rPr lang="en-US" sz="2400" dirty="0"/>
              <a:t>UI and Data Agnostic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03DE640-5068-449F-B847-D575DC40EAE5}"/>
              </a:ext>
            </a:extLst>
          </p:cNvPr>
          <p:cNvSpPr/>
          <p:nvPr/>
        </p:nvSpPr>
        <p:spPr>
          <a:xfrm>
            <a:off x="4846320" y="4602480"/>
            <a:ext cx="2346960" cy="13487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Imperative Style</a:t>
            </a:r>
          </a:p>
          <a:p>
            <a:pPr algn="ctr"/>
            <a:r>
              <a:rPr lang="en-US" sz="2400" dirty="0"/>
              <a:t>UI agnostic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A837007-3F42-40AD-B067-3642C8455BAC}"/>
              </a:ext>
            </a:extLst>
          </p:cNvPr>
          <p:cNvSpPr/>
          <p:nvPr/>
        </p:nvSpPr>
        <p:spPr>
          <a:xfrm>
            <a:off x="8812530" y="4602480"/>
            <a:ext cx="2316480" cy="13487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 Style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B7DDE476-B481-4312-B120-0193056AF9C8}"/>
              </a:ext>
            </a:extLst>
          </p:cNvPr>
          <p:cNvSpPr/>
          <p:nvPr/>
        </p:nvSpPr>
        <p:spPr>
          <a:xfrm>
            <a:off x="681990" y="6023610"/>
            <a:ext cx="10725150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6BF23-ED9E-4ED3-8646-7394BD5687FC}"/>
              </a:ext>
            </a:extLst>
          </p:cNvPr>
          <p:cNvSpPr txBox="1"/>
          <p:nvPr/>
        </p:nvSpPr>
        <p:spPr>
          <a:xfrm>
            <a:off x="525780" y="6309360"/>
            <a:ext cx="305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detail closer to business, less technical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84542-9428-4EBA-9884-DEA9477F694B}"/>
              </a:ext>
            </a:extLst>
          </p:cNvPr>
          <p:cNvSpPr txBox="1"/>
          <p:nvPr/>
        </p:nvSpPr>
        <p:spPr>
          <a:xfrm>
            <a:off x="8153400" y="6336030"/>
            <a:ext cx="325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 closer to developers, technical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2188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07405-6B64-4BE4-ABCE-140E2B587706}"/>
              </a:ext>
            </a:extLst>
          </p:cNvPr>
          <p:cNvSpPr txBox="1"/>
          <p:nvPr/>
        </p:nvSpPr>
        <p:spPr>
          <a:xfrm>
            <a:off x="3874770" y="4160520"/>
            <a:ext cx="370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Specflow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44352-11F9-4C8C-9C1F-B3421996AC08}"/>
              </a:ext>
            </a:extLst>
          </p:cNvPr>
          <p:cNvSpPr txBox="1"/>
          <p:nvPr/>
        </p:nvSpPr>
        <p:spPr>
          <a:xfrm>
            <a:off x="3935730" y="4964430"/>
            <a:ext cx="370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</a:rPr>
              <a:t>Restsharp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47B4D-C118-4CF7-8239-E58AB46DB880}"/>
              </a:ext>
            </a:extLst>
          </p:cNvPr>
          <p:cNvSpPr txBox="1"/>
          <p:nvPr/>
        </p:nvSpPr>
        <p:spPr>
          <a:xfrm>
            <a:off x="3935730" y="5810250"/>
            <a:ext cx="370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7247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FB944-64D8-4136-8CDB-4136AAAFF269}"/>
              </a:ext>
            </a:extLst>
          </p:cNvPr>
          <p:cNvSpPr txBox="1"/>
          <p:nvPr/>
        </p:nvSpPr>
        <p:spPr>
          <a:xfrm>
            <a:off x="1200150" y="4389120"/>
            <a:ext cx="9578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Specflow aims at bridging the communication gap between domain experts and developers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7A2D5-3A1B-4DE6-A553-AB9A9E8BBBD1}"/>
              </a:ext>
            </a:extLst>
          </p:cNvPr>
          <p:cNvSpPr txBox="1"/>
          <p:nvPr/>
        </p:nvSpPr>
        <p:spPr>
          <a:xfrm>
            <a:off x="9224010" y="5989320"/>
            <a:ext cx="27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--www.specflow.org</a:t>
            </a:r>
          </a:p>
        </p:txBody>
      </p:sp>
    </p:spTree>
    <p:extLst>
      <p:ext uri="{BB962C8B-B14F-4D97-AF65-F5344CB8AC3E}">
        <p14:creationId xmlns:p14="http://schemas.microsoft.com/office/powerpoint/2010/main" val="412929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AF2E-64D5-4B8C-BA0B-DD56DD008895}"/>
              </a:ext>
            </a:extLst>
          </p:cNvPr>
          <p:cNvSpPr txBox="1"/>
          <p:nvPr/>
        </p:nvSpPr>
        <p:spPr>
          <a:xfrm>
            <a:off x="3406140" y="4217670"/>
            <a:ext cx="510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Why Specflow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146F5-6DFB-4587-AC05-A1AE6DA859E1}"/>
              </a:ext>
            </a:extLst>
          </p:cNvPr>
          <p:cNvSpPr txBox="1"/>
          <p:nvPr/>
        </p:nvSpPr>
        <p:spPr>
          <a:xfrm>
            <a:off x="822960" y="5394960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Business-readable</a:t>
            </a:r>
          </a:p>
          <a:p>
            <a:r>
              <a:rPr lang="en-US" sz="2400" dirty="0"/>
              <a:t>Tests/specifications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EAAD1-2DA8-4F30-B87F-E8F265E0D1A1}"/>
              </a:ext>
            </a:extLst>
          </p:cNvPr>
          <p:cNvSpPr txBox="1"/>
          <p:nvPr/>
        </p:nvSpPr>
        <p:spPr>
          <a:xfrm>
            <a:off x="4552950" y="5398770"/>
            <a:ext cx="3337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Scenarios written</a:t>
            </a:r>
          </a:p>
          <a:p>
            <a:r>
              <a:rPr lang="en-US" sz="2400" dirty="0"/>
              <a:t>           in Gherkin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F0498-F1C5-46DE-9780-70217226EAAD}"/>
              </a:ext>
            </a:extLst>
          </p:cNvPr>
          <p:cNvSpPr txBox="1"/>
          <p:nvPr/>
        </p:nvSpPr>
        <p:spPr>
          <a:xfrm>
            <a:off x="8267700" y="5421630"/>
            <a:ext cx="333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within a scenario map to test code</a:t>
            </a:r>
          </a:p>
        </p:txBody>
      </p:sp>
    </p:spTree>
    <p:extLst>
      <p:ext uri="{BB962C8B-B14F-4D97-AF65-F5344CB8AC3E}">
        <p14:creationId xmlns:p14="http://schemas.microsoft.com/office/powerpoint/2010/main" val="25296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599CD-C4CD-4877-AE6C-95BE24F21AA9}"/>
              </a:ext>
            </a:extLst>
          </p:cNvPr>
          <p:cNvSpPr txBox="1"/>
          <p:nvPr/>
        </p:nvSpPr>
        <p:spPr>
          <a:xfrm>
            <a:off x="845820" y="4080510"/>
            <a:ext cx="1035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Business readable automated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52431-5E58-48D9-9F0A-475868D25E72}"/>
              </a:ext>
            </a:extLst>
          </p:cNvPr>
          <p:cNvSpPr txBox="1"/>
          <p:nvPr/>
        </p:nvSpPr>
        <p:spPr>
          <a:xfrm>
            <a:off x="102870" y="482268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Tests that run automatically to verify a system is working as expected, and that document the system in a way that non-technical people can understand and contribute to.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readable documentation maps to executable test code</a:t>
            </a:r>
          </a:p>
        </p:txBody>
      </p:sp>
    </p:spTree>
    <p:extLst>
      <p:ext uri="{BB962C8B-B14F-4D97-AF65-F5344CB8AC3E}">
        <p14:creationId xmlns:p14="http://schemas.microsoft.com/office/powerpoint/2010/main" val="27920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F41B65D-03CD-499C-B3ED-F9F6D05238B8}"/>
              </a:ext>
            </a:extLst>
          </p:cNvPr>
          <p:cNvSpPr/>
          <p:nvPr/>
        </p:nvSpPr>
        <p:spPr>
          <a:xfrm>
            <a:off x="765810" y="4834890"/>
            <a:ext cx="1485900" cy="1554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Specflow Feature file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45A20EFC-8FCD-410B-8C4A-D96B8D0F326A}"/>
              </a:ext>
            </a:extLst>
          </p:cNvPr>
          <p:cNvSpPr/>
          <p:nvPr/>
        </p:nvSpPr>
        <p:spPr>
          <a:xfrm>
            <a:off x="5261610" y="4834890"/>
            <a:ext cx="1485900" cy="1554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 (.</a:t>
            </a:r>
            <a:r>
              <a:rPr lang="en-US" dirty="0" err="1"/>
              <a:t>cs</a:t>
            </a:r>
            <a:r>
              <a:rPr lang="en-US" dirty="0"/>
              <a:t>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2110979-C040-48E0-91BE-5D9330747C58}"/>
              </a:ext>
            </a:extLst>
          </p:cNvPr>
          <p:cNvSpPr/>
          <p:nvPr/>
        </p:nvSpPr>
        <p:spPr>
          <a:xfrm>
            <a:off x="9959340" y="4834890"/>
            <a:ext cx="1485900" cy="1554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Automation code (Assert)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1B3AAF-A654-4DF5-BE6B-5A9ED57A75F4}"/>
              </a:ext>
            </a:extLst>
          </p:cNvPr>
          <p:cNvSpPr/>
          <p:nvPr/>
        </p:nvSpPr>
        <p:spPr>
          <a:xfrm>
            <a:off x="2251711" y="5509260"/>
            <a:ext cx="300989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18B2C02-FE9D-4AD2-B166-BA4EC628E130}"/>
              </a:ext>
            </a:extLst>
          </p:cNvPr>
          <p:cNvSpPr/>
          <p:nvPr/>
        </p:nvSpPr>
        <p:spPr>
          <a:xfrm>
            <a:off x="6747510" y="5509260"/>
            <a:ext cx="3211829" cy="33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834E3-DDF7-4C34-B7E3-A6244398BC90}"/>
              </a:ext>
            </a:extLst>
          </p:cNvPr>
          <p:cNvSpPr txBox="1"/>
          <p:nvPr/>
        </p:nvSpPr>
        <p:spPr>
          <a:xfrm>
            <a:off x="2754630" y="5074920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code</a:t>
            </a:r>
          </a:p>
        </p:txBody>
      </p:sp>
    </p:spTree>
    <p:extLst>
      <p:ext uri="{BB962C8B-B14F-4D97-AF65-F5344CB8AC3E}">
        <p14:creationId xmlns:p14="http://schemas.microsoft.com/office/powerpoint/2010/main" val="350451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10BF4BF1-621E-4D4F-B2E5-DA401E771C21}"/>
              </a:ext>
            </a:extLst>
          </p:cNvPr>
          <p:cNvSpPr/>
          <p:nvPr/>
        </p:nvSpPr>
        <p:spPr>
          <a:xfrm>
            <a:off x="457200" y="4652010"/>
            <a:ext cx="2617470" cy="1371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Code	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A212A6E0-B59C-4FFE-A0FF-DE8329BA32C5}"/>
              </a:ext>
            </a:extLst>
          </p:cNvPr>
          <p:cNvSpPr/>
          <p:nvPr/>
        </p:nvSpPr>
        <p:spPr>
          <a:xfrm>
            <a:off x="4933950" y="4652010"/>
            <a:ext cx="2617470" cy="1371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RestSharp</a:t>
            </a:r>
            <a:endParaRPr lang="en-US" sz="28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9F8A407-C3E9-4A7E-9CE9-E1171543CDC9}"/>
              </a:ext>
            </a:extLst>
          </p:cNvPr>
          <p:cNvSpPr/>
          <p:nvPr/>
        </p:nvSpPr>
        <p:spPr>
          <a:xfrm>
            <a:off x="9182100" y="4652010"/>
            <a:ext cx="2617470" cy="13716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Api</a:t>
            </a:r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A65D87-12A3-47A3-93C8-B0E057813A31}"/>
              </a:ext>
            </a:extLst>
          </p:cNvPr>
          <p:cNvSpPr/>
          <p:nvPr/>
        </p:nvSpPr>
        <p:spPr>
          <a:xfrm>
            <a:off x="3074669" y="5126354"/>
            <a:ext cx="1859281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BE3CC2-B99B-4268-BEAF-A589B46E94C2}"/>
              </a:ext>
            </a:extLst>
          </p:cNvPr>
          <p:cNvSpPr/>
          <p:nvPr/>
        </p:nvSpPr>
        <p:spPr>
          <a:xfrm>
            <a:off x="7551421" y="5126354"/>
            <a:ext cx="16306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D1615-4CA7-449A-96FC-A04C9538650E}"/>
              </a:ext>
            </a:extLst>
          </p:cNvPr>
          <p:cNvSpPr txBox="1"/>
          <p:nvPr/>
        </p:nvSpPr>
        <p:spPr>
          <a:xfrm>
            <a:off x="4385310" y="6211669"/>
            <a:ext cx="41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REST and HTTP API Client for .NET</a:t>
            </a:r>
          </a:p>
        </p:txBody>
      </p:sp>
    </p:spTree>
    <p:extLst>
      <p:ext uri="{BB962C8B-B14F-4D97-AF65-F5344CB8AC3E}">
        <p14:creationId xmlns:p14="http://schemas.microsoft.com/office/powerpoint/2010/main" val="233868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B5334-0164-4FE3-971D-B96351BCCEC1}"/>
              </a:ext>
            </a:extLst>
          </p:cNvPr>
          <p:cNvSpPr txBox="1"/>
          <p:nvPr/>
        </p:nvSpPr>
        <p:spPr>
          <a:xfrm>
            <a:off x="468630" y="4366260"/>
            <a:ext cx="114414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Selenium</a:t>
            </a:r>
            <a:r>
              <a:rPr lang="en-US" sz="2800" dirty="0"/>
              <a:t> – Automate browsers, Simulates a human interacting clicking button, typing text etc.</a:t>
            </a:r>
          </a:p>
          <a:p>
            <a:endParaRPr lang="en-US" sz="2800" dirty="0"/>
          </a:p>
          <a:p>
            <a:r>
              <a:rPr lang="en-US" sz="2800" b="1" dirty="0"/>
              <a:t>WebDriver</a:t>
            </a:r>
            <a:r>
              <a:rPr lang="en-US" sz="2800" dirty="0"/>
              <a:t> – Code based, more maintainable, full power of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4285015268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by GEP Mas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150AEA6AE0842A3F847340B666C8C" ma:contentTypeVersion="20" ma:contentTypeDescription="Create a new document." ma:contentTypeScope="" ma:versionID="1a766c852b7f87e2fcd3eef7f3ad9ea7">
  <xsd:schema xmlns:xsd="http://www.w3.org/2001/XMLSchema" xmlns:xs="http://www.w3.org/2001/XMLSchema" xmlns:p="http://schemas.microsoft.com/office/2006/metadata/properties" xmlns:ns2="07239f42-38a2-4aaa-81ab-ad2d85d8a58c" targetNamespace="http://schemas.microsoft.com/office/2006/metadata/properties" ma:root="true" ma:fieldsID="3db83bf0bd2b585d794e0fef85795442" ns2:_="">
    <xsd:import namespace="07239f42-38a2-4aaa-81ab-ad2d85d8a58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39f42-38a2-4aaa-81ab-ad2d85d8a58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7239f42-38a2-4aaa-81ab-ad2d85d8a58c">GEPCONNECT-19-970</_dlc_DocId>
    <_dlc_DocIdUrl xmlns="07239f42-38a2-4aaa-81ab-ad2d85d8a58c">
      <Url>https://gep1.sharepoint.com/sites/Gepconnect/_layouts/15/DocIdRedir.aspx?ID=GEPCONNECT-19-970</Url>
      <Description>GEPCONNECT-19-970</Description>
    </_dlc_DocIdUrl>
  </documentManagement>
</p:properties>
</file>

<file path=customXml/itemProps1.xml><?xml version="1.0" encoding="utf-8"?>
<ds:datastoreItem xmlns:ds="http://schemas.openxmlformats.org/officeDocument/2006/customXml" ds:itemID="{C2F95522-29DE-468B-8753-B63D20EA8D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294E7C-08DF-488B-A52B-58D1DE5B315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BA55873-6DD7-4C31-B736-64A8FEBEF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239f42-38a2-4aaa-81ab-ad2d85d8a5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E78EEB5-31CD-4165-AB69-D94F07EC0BA8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07239f42-38a2-4aaa-81ab-ad2d85d8a58c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19205</TotalTime>
  <Words>404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SMART by GEP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Blake</dc:creator>
  <cp:lastModifiedBy>Anil Malakar</cp:lastModifiedBy>
  <cp:revision>1073</cp:revision>
  <dcterms:created xsi:type="dcterms:W3CDTF">2016-11-08T15:36:36Z</dcterms:created>
  <dcterms:modified xsi:type="dcterms:W3CDTF">2018-05-22T15:16:34Z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0x010100CDC150AEA6AE0842A3F847340B666C8C</vt:lpwstr>
  </property>
  <property fmtid="{D5CDD505-2E9C-101B-9397-08002B2CF9AE}" pid="3" name="_dlc_DocIdItemGuid">
    <vt:lpwstr>918084b4-7ad7-4791-b715-0986ea6e1572</vt:lpwstr>
  </property>
</Properties>
</file>