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60" r:id="rId2"/>
    <p:sldId id="256" r:id="rId3"/>
    <p:sldId id="257" r:id="rId4"/>
    <p:sldId id="258"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44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4008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9418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2335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9743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2314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743125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6737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003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5008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070473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0971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4341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6091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739376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1673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6/19/2019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1131298"/>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6599501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820" y="502275"/>
            <a:ext cx="10947043" cy="4984123"/>
          </a:xfrm>
        </p:spPr>
        <p:txBody>
          <a:bodyPr/>
          <a:lstStyle/>
          <a:p>
            <a:pPr algn="ctr"/>
            <a:r>
              <a:rPr lang="en-US" sz="8000" dirty="0" smtClean="0">
                <a:solidFill>
                  <a:srgbClr val="66FF33"/>
                </a:solidFill>
                <a:latin typeface="Bradley Hand ITC" panose="03070402050302030203" pitchFamily="66" charset="0"/>
              </a:rPr>
              <a:t>Do Violent games indulge people in violence?</a:t>
            </a:r>
            <a:endParaRPr lang="en-US" sz="8000" dirty="0">
              <a:solidFill>
                <a:srgbClr val="66FF33"/>
              </a:solidFill>
              <a:latin typeface="Bradley Hand ITC" panose="03070402050302030203" pitchFamily="66" charset="0"/>
            </a:endParaRPr>
          </a:p>
        </p:txBody>
      </p:sp>
      <p:sp>
        <p:nvSpPr>
          <p:cNvPr id="3" name="Subtitle 2"/>
          <p:cNvSpPr>
            <a:spLocks noGrp="1"/>
          </p:cNvSpPr>
          <p:nvPr>
            <p:ph type="subTitle" idx="1"/>
          </p:nvPr>
        </p:nvSpPr>
        <p:spPr>
          <a:xfrm>
            <a:off x="9182637" y="5074275"/>
            <a:ext cx="90152" cy="77273"/>
          </a:xfrm>
        </p:spPr>
        <p:txBody>
          <a:bodyPr>
            <a:normAutofit fontScale="25000" lnSpcReduction="20000"/>
          </a:bodyPr>
          <a:lstStyle/>
          <a:p>
            <a:endParaRPr lang="en-US" dirty="0"/>
          </a:p>
        </p:txBody>
      </p:sp>
    </p:spTree>
    <p:extLst>
      <p:ext uri="{BB962C8B-B14F-4D97-AF65-F5344CB8AC3E}">
        <p14:creationId xmlns:p14="http://schemas.microsoft.com/office/powerpoint/2010/main" val="4225551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41" y="145960"/>
            <a:ext cx="7328077" cy="6248400"/>
          </a:xfrm>
        </p:spPr>
        <p:txBody>
          <a:bodyPr>
            <a:normAutofit fontScale="90000"/>
          </a:bodyPr>
          <a:lstStyle/>
          <a:p>
            <a:pPr>
              <a:lnSpc>
                <a:spcPct val="150000"/>
              </a:lnSpc>
            </a:pPr>
            <a:r>
              <a:rPr lang="en-US" sz="5400" b="1" dirty="0" smtClean="0">
                <a:solidFill>
                  <a:srgbClr val="66FF33"/>
                </a:solidFill>
                <a:latin typeface="Bradley Hand ITC" panose="03070402050302030203" pitchFamily="66" charset="0"/>
              </a:rPr>
              <a:t>Some violent games are:</a:t>
            </a:r>
            <a:br>
              <a:rPr lang="en-US" sz="5400" b="1" dirty="0" smtClean="0">
                <a:solidFill>
                  <a:srgbClr val="66FF33"/>
                </a:solidFill>
                <a:latin typeface="Bradley Hand ITC" panose="03070402050302030203" pitchFamily="66" charset="0"/>
              </a:rPr>
            </a:br>
            <a:r>
              <a:rPr lang="en-US" sz="5400" b="1" dirty="0" smtClean="0">
                <a:solidFill>
                  <a:srgbClr val="66FF33"/>
                </a:solidFill>
                <a:latin typeface="Bradley Hand ITC" panose="03070402050302030203" pitchFamily="66" charset="0"/>
              </a:rPr>
              <a:t>Call of duty</a:t>
            </a:r>
            <a:br>
              <a:rPr lang="en-US" sz="5400" b="1" dirty="0" smtClean="0">
                <a:solidFill>
                  <a:srgbClr val="66FF33"/>
                </a:solidFill>
                <a:latin typeface="Bradley Hand ITC" panose="03070402050302030203" pitchFamily="66" charset="0"/>
              </a:rPr>
            </a:br>
            <a:r>
              <a:rPr lang="en-US" sz="5400" b="1" dirty="0" smtClean="0">
                <a:solidFill>
                  <a:srgbClr val="66FF33"/>
                </a:solidFill>
                <a:latin typeface="Bradley Hand ITC" panose="03070402050302030203" pitchFamily="66" charset="0"/>
              </a:rPr>
              <a:t>PUBG</a:t>
            </a:r>
            <a:br>
              <a:rPr lang="en-US" sz="5400" b="1" dirty="0" smtClean="0">
                <a:solidFill>
                  <a:srgbClr val="66FF33"/>
                </a:solidFill>
                <a:latin typeface="Bradley Hand ITC" panose="03070402050302030203" pitchFamily="66" charset="0"/>
              </a:rPr>
            </a:br>
            <a:r>
              <a:rPr lang="en-US" sz="5400" b="1" dirty="0" smtClean="0">
                <a:solidFill>
                  <a:srgbClr val="66FF33"/>
                </a:solidFill>
                <a:latin typeface="Bradley Hand ITC" panose="03070402050302030203" pitchFamily="66" charset="0"/>
              </a:rPr>
              <a:t>GTA </a:t>
            </a:r>
            <a:br>
              <a:rPr lang="en-US" sz="5400" b="1" dirty="0" smtClean="0">
                <a:solidFill>
                  <a:srgbClr val="66FF33"/>
                </a:solidFill>
                <a:latin typeface="Bradley Hand ITC" panose="03070402050302030203" pitchFamily="66" charset="0"/>
              </a:rPr>
            </a:br>
            <a:endParaRPr lang="en-US" sz="5400" b="1" dirty="0">
              <a:solidFill>
                <a:srgbClr val="66FF33"/>
              </a:solidFill>
              <a:latin typeface="Bradley Hand ITC" panose="03070402050302030203" pitchFamily="66" charset="0"/>
            </a:endParaRPr>
          </a:p>
        </p:txBody>
      </p:sp>
      <p:sp>
        <p:nvSpPr>
          <p:cNvPr id="6" name="Content Placeholder 5"/>
          <p:cNvSpPr>
            <a:spLocks noGrp="1"/>
          </p:cNvSpPr>
          <p:nvPr>
            <p:ph idx="1"/>
          </p:nvPr>
        </p:nvSpPr>
        <p:spPr>
          <a:xfrm flipH="1">
            <a:off x="218941" y="5911403"/>
            <a:ext cx="458393" cy="129959"/>
          </a:xfrm>
        </p:spPr>
        <p:txBody>
          <a:bodyPr>
            <a:normAutofit fontScale="25000" lnSpcReduction="20000"/>
          </a:bodyPr>
          <a:lstStyle/>
          <a:p>
            <a:endParaRPr lang="en-US" dirty="0"/>
          </a:p>
        </p:txBody>
      </p:sp>
      <p:pic>
        <p:nvPicPr>
          <p:cNvPr id="7" name="Picture 6"/>
          <p:cNvPicPr>
            <a:picLocks noChangeAspect="1"/>
          </p:cNvPicPr>
          <p:nvPr/>
        </p:nvPicPr>
        <p:blipFill>
          <a:blip r:embed="rId2"/>
          <a:stretch>
            <a:fillRect/>
          </a:stretch>
        </p:blipFill>
        <p:spPr>
          <a:xfrm>
            <a:off x="4358578" y="1152526"/>
            <a:ext cx="3962112" cy="2228045"/>
          </a:xfrm>
          <a:prstGeom prst="rect">
            <a:avLst/>
          </a:prstGeom>
        </p:spPr>
      </p:pic>
      <p:pic>
        <p:nvPicPr>
          <p:cNvPr id="8" name="Picture 7"/>
          <p:cNvPicPr>
            <a:picLocks noChangeAspect="1"/>
          </p:cNvPicPr>
          <p:nvPr/>
        </p:nvPicPr>
        <p:blipFill>
          <a:blip r:embed="rId3"/>
          <a:stretch>
            <a:fillRect/>
          </a:stretch>
        </p:blipFill>
        <p:spPr>
          <a:xfrm>
            <a:off x="2002732" y="4752304"/>
            <a:ext cx="3273772" cy="1873876"/>
          </a:xfrm>
          <a:prstGeom prst="rect">
            <a:avLst/>
          </a:prstGeom>
        </p:spPr>
      </p:pic>
      <p:pic>
        <p:nvPicPr>
          <p:cNvPr id="9" name="Picture 8"/>
          <p:cNvPicPr>
            <a:picLocks noChangeAspect="1"/>
          </p:cNvPicPr>
          <p:nvPr/>
        </p:nvPicPr>
        <p:blipFill>
          <a:blip r:embed="rId4"/>
          <a:stretch>
            <a:fillRect/>
          </a:stretch>
        </p:blipFill>
        <p:spPr>
          <a:xfrm>
            <a:off x="5755513" y="3863528"/>
            <a:ext cx="3665075" cy="2530831"/>
          </a:xfrm>
          <a:prstGeom prst="rect">
            <a:avLst/>
          </a:prstGeom>
        </p:spPr>
      </p:pic>
    </p:spTree>
    <p:extLst>
      <p:ext uri="{BB962C8B-B14F-4D97-AF65-F5344CB8AC3E}">
        <p14:creationId xmlns:p14="http://schemas.microsoft.com/office/powerpoint/2010/main" val="3682057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77" y="326265"/>
            <a:ext cx="7057623" cy="5636654"/>
          </a:xfrm>
        </p:spPr>
        <p:txBody>
          <a:bodyPr>
            <a:normAutofit fontScale="90000"/>
          </a:bodyPr>
          <a:lstStyle/>
          <a:p>
            <a:pPr algn="ctr">
              <a:lnSpc>
                <a:spcPct val="200000"/>
              </a:lnSpc>
            </a:pPr>
            <a:r>
              <a:rPr lang="en-US" b="1" dirty="0">
                <a:latin typeface="Bradley Hand ITC" panose="03070402050302030203" pitchFamily="66" charset="0"/>
              </a:rPr>
              <a:t>Social scientists have been studying and debating the effects of </a:t>
            </a:r>
            <a:r>
              <a:rPr lang="en-US" b="1" dirty="0" smtClean="0">
                <a:latin typeface="Bradley Hand ITC" panose="03070402050302030203" pitchFamily="66" charset="0"/>
              </a:rPr>
              <a:t> violent games </a:t>
            </a:r>
            <a:r>
              <a:rPr lang="en-US" b="1" dirty="0">
                <a:latin typeface="Bradley Hand ITC" panose="03070402050302030203" pitchFamily="66" charset="0"/>
              </a:rPr>
              <a:t>on behavior since the </a:t>
            </a:r>
            <a:r>
              <a:rPr lang="en-US" b="1" dirty="0" smtClean="0">
                <a:latin typeface="Bradley Hand ITC" panose="03070402050302030203" pitchFamily="66" charset="0"/>
              </a:rPr>
              <a:t>2000s.</a:t>
            </a:r>
            <a:br>
              <a:rPr lang="en-US" b="1" dirty="0" smtClean="0">
                <a:latin typeface="Bradley Hand ITC" panose="03070402050302030203" pitchFamily="66" charset="0"/>
              </a:rPr>
            </a:br>
            <a:r>
              <a:rPr lang="en-US" b="1" dirty="0" smtClean="0">
                <a:latin typeface="Bradley Hand ITC" panose="03070402050302030203" pitchFamily="66" charset="0"/>
              </a:rPr>
              <a:t>Violent games can </a:t>
            </a:r>
            <a:r>
              <a:rPr lang="en-US" b="1" dirty="0">
                <a:latin typeface="Bradley Hand ITC" panose="03070402050302030203" pitchFamily="66" charset="0"/>
              </a:rPr>
              <a:t>stir hostile urges and mildly aggressive behavior in the short term</a:t>
            </a:r>
            <a:endParaRPr lang="en-US" b="1" dirty="0">
              <a:latin typeface="Bradley Hand ITC" panose="03070402050302030203" pitchFamily="66" charset="0"/>
            </a:endParaRPr>
          </a:p>
        </p:txBody>
      </p:sp>
      <p:pic>
        <p:nvPicPr>
          <p:cNvPr id="4" name="Content Placeholder 3"/>
          <p:cNvPicPr>
            <a:picLocks noGrp="1" noChangeAspect="1"/>
          </p:cNvPicPr>
          <p:nvPr>
            <p:ph idx="1"/>
          </p:nvPr>
        </p:nvPicPr>
        <p:blipFill>
          <a:blip r:embed="rId2"/>
          <a:stretch>
            <a:fillRect/>
          </a:stretch>
        </p:blipFill>
        <p:spPr>
          <a:xfrm>
            <a:off x="7738417" y="2047741"/>
            <a:ext cx="4045752" cy="3670479"/>
          </a:xfrm>
          <a:prstGeom prst="rect">
            <a:avLst/>
          </a:prstGeom>
        </p:spPr>
      </p:pic>
    </p:spTree>
    <p:extLst>
      <p:ext uri="{BB962C8B-B14F-4D97-AF65-F5344CB8AC3E}">
        <p14:creationId xmlns:p14="http://schemas.microsoft.com/office/powerpoint/2010/main" val="1869728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13" y="236113"/>
            <a:ext cx="8596668" cy="1320800"/>
          </a:xfrm>
        </p:spPr>
        <p:txBody>
          <a:bodyPr>
            <a:normAutofit fontScale="90000"/>
          </a:bodyPr>
          <a:lstStyle/>
          <a:p>
            <a:pPr algn="ctr">
              <a:lnSpc>
                <a:spcPct val="200000"/>
              </a:lnSpc>
            </a:pPr>
            <a:r>
              <a:rPr lang="en-US" sz="5300" dirty="0" smtClean="0"/>
              <a:t>Parents views on video games</a:t>
            </a:r>
            <a:br>
              <a:rPr lang="en-US" sz="5300" dirty="0" smtClean="0"/>
            </a:br>
            <a:r>
              <a:rPr lang="en-US" dirty="0"/>
              <a:t>Video games are frowned upon by parents as time-wasters, and worse, some education experts think that these games corrupt the brain.</a:t>
            </a:r>
            <a:endParaRPr lang="en-US" dirty="0"/>
          </a:p>
        </p:txBody>
      </p:sp>
    </p:spTree>
    <p:extLst>
      <p:ext uri="{BB962C8B-B14F-4D97-AF65-F5344CB8AC3E}">
        <p14:creationId xmlns:p14="http://schemas.microsoft.com/office/powerpoint/2010/main" val="8466785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13" y="223234"/>
            <a:ext cx="8596668" cy="1320800"/>
          </a:xfrm>
        </p:spPr>
        <p:txBody>
          <a:bodyPr>
            <a:noAutofit/>
          </a:bodyPr>
          <a:lstStyle/>
          <a:p>
            <a:pPr algn="ctr">
              <a:lnSpc>
                <a:spcPct val="150000"/>
              </a:lnSpc>
            </a:pPr>
            <a:r>
              <a:rPr lang="en-US" sz="4800" u="sng" dirty="0" smtClean="0"/>
              <a:t>+</a:t>
            </a:r>
            <a:r>
              <a:rPr lang="en-US" sz="4800" u="sng" dirty="0" err="1" smtClean="0"/>
              <a:t>ve</a:t>
            </a:r>
            <a:r>
              <a:rPr lang="en-US" sz="4800" u="sng" dirty="0" smtClean="0"/>
              <a:t> effects of video games</a:t>
            </a:r>
            <a:r>
              <a:rPr lang="en-US" sz="4400" u="sng" dirty="0" smtClean="0"/>
              <a:t/>
            </a:r>
            <a:br>
              <a:rPr lang="en-US" sz="4400" u="sng" dirty="0" smtClean="0"/>
            </a:br>
            <a:r>
              <a:rPr lang="en-US" dirty="0"/>
              <a:t>M</a:t>
            </a:r>
            <a:r>
              <a:rPr lang="en-US" dirty="0" smtClean="0"/>
              <a:t>any </a:t>
            </a:r>
            <a:r>
              <a:rPr lang="en-US" dirty="0"/>
              <a:t>scientists and psychologists find that video games can actually have many benefits – the main one is making kids smart.  Video games may actually teach kids high-level thinking skills that they will need in the future.</a:t>
            </a:r>
            <a:endParaRPr lang="en-US" sz="3200" dirty="0"/>
          </a:p>
        </p:txBody>
      </p:sp>
    </p:spTree>
    <p:extLst>
      <p:ext uri="{BB962C8B-B14F-4D97-AF65-F5344CB8AC3E}">
        <p14:creationId xmlns:p14="http://schemas.microsoft.com/office/powerpoint/2010/main" val="3858630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912" y="210355"/>
            <a:ext cx="8596668" cy="1320800"/>
          </a:xfrm>
        </p:spPr>
        <p:txBody>
          <a:bodyPr>
            <a:normAutofit fontScale="90000"/>
          </a:bodyPr>
          <a:lstStyle/>
          <a:p>
            <a:pPr>
              <a:lnSpc>
                <a:spcPct val="150000"/>
              </a:lnSpc>
            </a:pPr>
            <a:r>
              <a:rPr lang="en-US" b="1" dirty="0" smtClean="0"/>
              <a:t>$	Problem </a:t>
            </a:r>
            <a:r>
              <a:rPr lang="en-US" b="1" dirty="0"/>
              <a:t>solving and logic </a:t>
            </a:r>
            <a:r>
              <a:rPr lang="en-US" b="1" dirty="0" smtClean="0"/>
              <a:t/>
            </a:r>
            <a:br>
              <a:rPr lang="en-US" b="1" dirty="0" smtClean="0"/>
            </a:br>
            <a:r>
              <a:rPr lang="en-US" b="1" dirty="0" smtClean="0"/>
              <a:t>$	Hand-eye </a:t>
            </a:r>
            <a:r>
              <a:rPr lang="en-US" b="1" dirty="0"/>
              <a:t>coordination, fine motor and </a:t>
            </a:r>
            <a:r>
              <a:rPr lang="en-US" b="1" dirty="0" smtClean="0"/>
              <a:t>	spatial skills</a:t>
            </a:r>
            <a:br>
              <a:rPr lang="en-US" b="1" dirty="0" smtClean="0"/>
            </a:br>
            <a:r>
              <a:rPr lang="en-US" b="1" dirty="0" smtClean="0"/>
              <a:t>$	Planning</a:t>
            </a:r>
            <a:r>
              <a:rPr lang="en-US" b="1" dirty="0"/>
              <a:t>, resource management and </a:t>
            </a:r>
            <a:r>
              <a:rPr lang="en-US" b="1" dirty="0" smtClean="0"/>
              <a:t>	logistics</a:t>
            </a:r>
            <a:br>
              <a:rPr lang="en-US" b="1" dirty="0" smtClean="0"/>
            </a:br>
            <a:r>
              <a:rPr lang="en-US" b="1" dirty="0" smtClean="0"/>
              <a:t>$	Multitasking</a:t>
            </a:r>
            <a:r>
              <a:rPr lang="en-US" b="1" dirty="0"/>
              <a:t>, simultaneous tracking of </a:t>
            </a:r>
            <a:r>
              <a:rPr lang="en-US" b="1" dirty="0" smtClean="0"/>
              <a:t>	many </a:t>
            </a:r>
            <a:r>
              <a:rPr lang="en-US" b="1" dirty="0"/>
              <a:t>shifting variables and managing </a:t>
            </a:r>
            <a:r>
              <a:rPr lang="en-US" b="1" dirty="0" smtClean="0"/>
              <a:t>	multiple </a:t>
            </a:r>
            <a:r>
              <a:rPr lang="en-US" b="1" dirty="0"/>
              <a:t>objectives</a:t>
            </a:r>
            <a:endParaRPr lang="en-US" dirty="0"/>
          </a:p>
        </p:txBody>
      </p:sp>
    </p:spTree>
    <p:extLst>
      <p:ext uri="{BB962C8B-B14F-4D97-AF65-F5344CB8AC3E}">
        <p14:creationId xmlns:p14="http://schemas.microsoft.com/office/powerpoint/2010/main" val="1336901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884" y="0"/>
            <a:ext cx="9673248" cy="1026018"/>
          </a:xfrm>
        </p:spPr>
        <p:txBody>
          <a:bodyPr>
            <a:normAutofit fontScale="90000"/>
          </a:bodyPr>
          <a:lstStyle/>
          <a:p>
            <a:pPr algn="ctr">
              <a:lnSpc>
                <a:spcPct val="150000"/>
              </a:lnSpc>
            </a:pPr>
            <a:r>
              <a:rPr lang="en-US" sz="4400" dirty="0" smtClean="0"/>
              <a:t>Trump views on violent games:</a:t>
            </a:r>
            <a:endParaRPr lang="en-US" sz="3200" dirty="0"/>
          </a:p>
        </p:txBody>
      </p:sp>
    </p:spTree>
    <p:extLst>
      <p:ext uri="{BB962C8B-B14F-4D97-AF65-F5344CB8AC3E}">
        <p14:creationId xmlns:p14="http://schemas.microsoft.com/office/powerpoint/2010/main" val="1580224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297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65</TotalTime>
  <Words>49</Words>
  <Application>Microsoft Office PowerPoint</Application>
  <PresentationFormat>Widescreen</PresentationFormat>
  <Paragraphs>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Bradley Hand ITC</vt:lpstr>
      <vt:lpstr>Trebuchet MS</vt:lpstr>
      <vt:lpstr>Wingdings 3</vt:lpstr>
      <vt:lpstr>Facet</vt:lpstr>
      <vt:lpstr>PowerPoint Presentation</vt:lpstr>
      <vt:lpstr>Do Violent games indulge people in violence?</vt:lpstr>
      <vt:lpstr>Some violent games are: Call of duty PUBG GTA  </vt:lpstr>
      <vt:lpstr>Social scientists have been studying and debating the effects of  violent games on behavior since the 2000s. Violent games can stir hostile urges and mildly aggressive behavior in the short term</vt:lpstr>
      <vt:lpstr>Parents views on video games Video games are frowned upon by parents as time-wasters, and worse, some education experts think that these games corrupt the brain.</vt:lpstr>
      <vt:lpstr>+ve effects of video games Many scientists and psychologists find that video games can actually have many benefits – the main one is making kids smart.  Video games may actually teach kids high-level thinking skills that they will need in the future.</vt:lpstr>
      <vt:lpstr>$ Problem solving and logic  $ Hand-eye coordination, fine motor and  spatial skills $ Planning, resource management and  logistics $ Multitasking, simultaneous tracking of  many shifting variables and managing  multiple objectives</vt:lpstr>
      <vt:lpstr>Trump views on violent games: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Violent games indulge people in violence?</dc:title>
  <dc:creator>19pw03</dc:creator>
  <cp:lastModifiedBy>19pw03</cp:lastModifiedBy>
  <cp:revision>6</cp:revision>
  <dcterms:created xsi:type="dcterms:W3CDTF">2019-06-20T00:48:57Z</dcterms:created>
  <dcterms:modified xsi:type="dcterms:W3CDTF">2019-06-20T01:54:55Z</dcterms:modified>
</cp:coreProperties>
</file>