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7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Movie Audience Rating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Building a predictive model and validating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200" y="457198"/>
            <a:ext cx="8120743" cy="5671457"/>
          </a:xfrm>
          <a:prstGeom prst="rect">
            <a:avLst/>
          </a:prstGeom>
          <a:solidFill>
            <a:srgbClr val="19197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3600"/>
              <a:t>Objective: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endParaRPr lang="en-US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/>
              <a:t> Build a model to predict 'audience_rating'.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/>
              <a:t>Dataset: Rotten Tomatoes movies dataset with features such as rating, genre, and directors.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66"/>
                </a:solidFill>
              </a:defRPr>
            </a:pPr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Dataset Size: Includes both numerical and categorical features.</a:t>
            </a:r>
          </a:p>
          <a:p>
            <a:r>
              <a:t>Target Variable: audience_rating.</a:t>
            </a:r>
          </a:p>
          <a:p>
            <a:r>
              <a:t>Key Features: rating, genre, directors, runtime, tomatometer_rating, tomatometer_count.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F4F4F"/>
                </a:solidFill>
              </a:defRPr>
            </a:pPr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1. Handle missing values:</a:t>
            </a:r>
          </a:p>
          <a:p>
            <a:r>
              <a:t>- Numerical: Imputed with mean.</a:t>
            </a:r>
          </a:p>
          <a:p>
            <a:r>
              <a:t>- Categorical: Imputed with the most frequent value.</a:t>
            </a:r>
          </a:p>
          <a:p>
            <a:r>
              <a:t>2. Feature Scaling: StandardScaler used for numerical features.</a:t>
            </a:r>
          </a:p>
          <a:p>
            <a:r>
              <a:t>3. One-Hot Encoding: For categorical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4513"/>
                </a:solidFill>
              </a:defRPr>
            </a:pPr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Model: Random Forest Regressor.</a:t>
            </a:r>
          </a:p>
          <a:p>
            <a:r>
              <a:t>Pipeline: Integrated preprocessing and model training.</a:t>
            </a:r>
          </a:p>
          <a:p>
            <a:r>
              <a:t>Data Split: 80% training, 20%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696969"/>
                </a:solidFill>
              </a:defRPr>
            </a:pPr>
            <a:r>
              <a:t>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sz="2800" dirty="0">
                <a:solidFill>
                  <a:srgbClr val="FF0000"/>
                </a:solidFill>
              </a:rPr>
              <a:t>Evaluation Metrics</a:t>
            </a:r>
            <a:r>
              <a:rPr dirty="0"/>
              <a:t>:</a:t>
            </a:r>
          </a:p>
          <a:p>
            <a:r>
              <a:rPr dirty="0"/>
              <a:t>- Mean Absolute Error (MAE): 11.49</a:t>
            </a:r>
          </a:p>
          <a:p>
            <a:r>
              <a:rPr dirty="0"/>
              <a:t>- Mean Squared Error (MSE): 217.50</a:t>
            </a:r>
          </a:p>
          <a:p>
            <a:r>
              <a:rPr dirty="0"/>
              <a:t>- Root Mean Squared Error (RMSE): 14.75</a:t>
            </a:r>
          </a:p>
          <a:p>
            <a:r>
              <a:rPr dirty="0"/>
              <a:t>- R-squared (R²): 0.67</a:t>
            </a:r>
          </a:p>
          <a:p>
            <a:r>
              <a:rPr dirty="0"/>
              <a:t>Visualization: Actual vs Predicted ratings plotted.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B22222"/>
                </a:solidFill>
              </a:defRPr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Strengths:</a:t>
            </a:r>
          </a:p>
          <a:p>
            <a:r>
              <a:rPr dirty="0"/>
              <a:t>- Modular pipeline ensures reusable implementation.</a:t>
            </a:r>
          </a:p>
          <a:p>
            <a:r>
              <a:rPr dirty="0"/>
              <a:t>- Random Forest captures non-linear relationships effectively.</a:t>
            </a:r>
          </a:p>
          <a:p>
            <a:r>
              <a:rPr dirty="0"/>
              <a:t>Improvements:</a:t>
            </a:r>
          </a:p>
          <a:p>
            <a:r>
              <a:rPr dirty="0"/>
              <a:t>- Experiment with Gradient Boosting models.</a:t>
            </a:r>
          </a:p>
          <a:p>
            <a:r>
              <a:rPr dirty="0"/>
              <a:t>- Optimize with hyperparameter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227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Movie Audience Rating Prediction</vt:lpstr>
      <vt:lpstr>PowerPoint Presentation</vt:lpstr>
      <vt:lpstr>Data Overview</vt:lpstr>
      <vt:lpstr>Data Preprocessing</vt:lpstr>
      <vt:lpstr>Model Building</vt:lpstr>
      <vt:lpstr>Model Validation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Praseeth Kumar</cp:lastModifiedBy>
  <cp:revision>2</cp:revision>
  <dcterms:created xsi:type="dcterms:W3CDTF">2013-01-27T09:14:16Z</dcterms:created>
  <dcterms:modified xsi:type="dcterms:W3CDTF">2024-12-19T07:40:41Z</dcterms:modified>
  <cp:category/>
</cp:coreProperties>
</file>