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  <p:cmAuthor id="2" name="Praseeth Kumar" initials="PK" lastIdx="1" clrIdx="1">
    <p:extLst>
      <p:ext uri="{19B8F6BF-5375-455C-9EA6-DF929625EA0E}">
        <p15:presenceInfo xmlns:p15="http://schemas.microsoft.com/office/powerpoint/2012/main" userId="9d985b8ec037e8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7-08T13:01:33.526" idx="1">
    <p:pos x="4038" y="2535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08/07/2024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08/07/2024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/>
              <a:t>08/07/2024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- 471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- 421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108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2536" y="4024312"/>
            <a:ext cx="4635703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Praseeth Kumar</cp:lastModifiedBy>
  <cp:revision>11</cp:revision>
  <cp:lastPrinted>2022-06-09T07:44:13Z</cp:lastPrinted>
  <dcterms:created xsi:type="dcterms:W3CDTF">2022-02-22T07:39:05Z</dcterms:created>
  <dcterms:modified xsi:type="dcterms:W3CDTF">2024-07-08T07:35:44Z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