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10/07/2024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10/07/2024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09/07/2024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predictive model to understand factors that influence buying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behaviour</a:t>
            </a:r>
            <a:endParaRPr lang="en-GB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97829" y="1554976"/>
            <a:ext cx="7192299" cy="42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Praseeth Kumar</cp:lastModifiedBy>
  <cp:revision>17</cp:revision>
  <cp:lastPrinted>2022-06-09T07:44:13Z</cp:lastPrinted>
  <dcterms:created xsi:type="dcterms:W3CDTF">2022-02-22T07:39:05Z</dcterms:created>
  <dcterms:modified xsi:type="dcterms:W3CDTF">2024-07-10T13:07:56Z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