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Condition vs Days to Adoption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Arun Mahadevan Sathia Narayanan, Eshaan Singh, Prady Kandi</a:t>
            </a:r>
          </a:p>
        </p:txBody>
      </p:sp>
      <p:sp>
        <p:nvSpPr>
          <p:cNvPr id="4" name="Date Placeholder 3"/>
          <p:cNvSpPr>
            <a:spLocks noGrp="1"/>
          </p:cNvSpPr>
          <p:nvPr>
            <p:ph idx="10" sz="half" type="dt"/>
          </p:nvPr>
        </p:nvSpPr>
        <p:spPr/>
        <p:txBody>
          <a:bodyPr/>
          <a:lstStyle/>
          <a:p>
            <a:pPr lvl="0" indent="0" marL="0">
              <a:buNone/>
            </a:pPr>
            <a:r>
              <a:rPr/>
              <a:t>r Sys.Date()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In this analysis, we are comparing how days to adoption varies depending upon the shelter animal’s condition.</a:t>
            </a:r>
          </a:p>
          <a:p>
            <a:pPr lvl="0" indent="0" marL="0">
              <a:buNone/>
            </a:pPr>
            <a:r>
              <a:rPr/>
              <a:t>When comparing the box plots, the animals with normal condition have less days taken to be adopted than those that are sick or injured. Injured seems to be the worst of the three (when comaring their medians).</a:t>
            </a:r>
          </a:p>
        </p:txBody>
      </p:sp>
      <p:pic>
        <p:nvPicPr>
          <p:cNvPr descr="Group_2_files/figure-pptx/unnamed-chunk-1-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a:buNone/>
            </a:pPr>
            <a:r>
              <a:rPr>
                <a:latin typeface="Courier"/>
              </a:rPr>
              <a:t>##   Condition Days.to.Adoption
## 1   Injured               52
## 2    Normal               29
## 3      Sick               49</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 vs Days to Adoption</dc:title>
  <dc:creator>Arun Mahadevan Sathia Narayanan, Eshaan Singh, Prady Kandi</dc:creator>
  <cp:keywords/>
  <dcterms:created xsi:type="dcterms:W3CDTF">2024-09-19T20:07:51Z</dcterms:created>
  <dcterms:modified xsi:type="dcterms:W3CDTF">2024-09-19T20:07:51Z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r Sys.Date()</vt:lpwstr>
  </property>
  <property fmtid="{D5CDD505-2E9C-101B-9397-08002B2CF9AE}" pid="3" name="output">
    <vt:lpwstr>powerpoint_presentation</vt:lpwstr>
  </property>
</Properties>
</file>