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210" name="Google Shape;210;p1"/>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211" name="Google Shape;211;p1"/>
          <p:cNvSpPr txBox="1"/>
          <p:nvPr/>
        </p:nvSpPr>
        <p:spPr>
          <a:xfrm>
            <a:off x="2105850" y="4169891"/>
            <a:ext cx="79803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E" sz="2000" b="1" dirty="0" err="1">
                <a:solidFill>
                  <a:srgbClr val="1482AB"/>
                </a:solidFill>
              </a:rPr>
              <a:t>M.Arun</a:t>
            </a:r>
            <a:r>
              <a:rPr lang="en-IN" sz="2000" b="1" dirty="0">
                <a:solidFill>
                  <a:srgbClr val="1482AB"/>
                </a:solidFill>
              </a:rPr>
              <a:t> </a:t>
            </a:r>
            <a:r>
              <a:rPr lang="en-IN" sz="2000" b="1" i="0" u="none" strike="noStrike" cap="none" dirty="0">
                <a:solidFill>
                  <a:srgbClr val="1482AB"/>
                </a:solidFill>
                <a:latin typeface="Arial"/>
                <a:ea typeface="Arial"/>
                <a:cs typeface="Arial"/>
                <a:sym typeface="Arial"/>
              </a:rPr>
              <a:t>– M.A.M. College of Engineering and Technology – </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Computer science and engineering </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65" name="Google Shape;165;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305435" algn="l" rtl="0">
              <a:lnSpc>
                <a:spcPct val="110000"/>
              </a:lnSpc>
              <a:spcBef>
                <a:spcPts val="0"/>
              </a:spcBef>
              <a:spcAft>
                <a:spcPts val="0"/>
              </a:spcAft>
              <a:buSzPts val="1104"/>
              <a:buChar char="◼"/>
            </a:pPr>
            <a:r>
              <a:rPr lang="en-IN" sz="1200"/>
              <a:t>Development Plan:</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1. Setup Development Environment:</a:t>
            </a:r>
            <a:endParaRPr/>
          </a:p>
          <a:p>
            <a:pPr marL="305435" lvl="0" indent="-305435" algn="l" rtl="0">
              <a:lnSpc>
                <a:spcPct val="110000"/>
              </a:lnSpc>
              <a:spcBef>
                <a:spcPts val="840"/>
              </a:spcBef>
              <a:spcAft>
                <a:spcPts val="0"/>
              </a:spcAft>
              <a:buSzPts val="1104"/>
              <a:buChar char="◼"/>
            </a:pPr>
            <a:r>
              <a:rPr lang="en-IN" sz="1200"/>
              <a:t>   - Install Python and required libraries.</a:t>
            </a:r>
            <a:endParaRPr/>
          </a:p>
          <a:p>
            <a:pPr marL="305435" lvl="0" indent="-305435" algn="l" rtl="0">
              <a:lnSpc>
                <a:spcPct val="110000"/>
              </a:lnSpc>
              <a:spcBef>
                <a:spcPts val="840"/>
              </a:spcBef>
              <a:spcAft>
                <a:spcPts val="0"/>
              </a:spcAft>
              <a:buSzPts val="1104"/>
              <a:buChar char="◼"/>
            </a:pPr>
            <a:r>
              <a:rPr lang="en-IN" sz="1200"/>
              <a:t>   - Configure development environment.</a:t>
            </a:r>
            <a:endParaRPr/>
          </a:p>
          <a:p>
            <a:pPr marL="305435" lvl="0" indent="-305435" algn="l" rtl="0">
              <a:lnSpc>
                <a:spcPct val="110000"/>
              </a:lnSpc>
              <a:spcBef>
                <a:spcPts val="840"/>
              </a:spcBef>
              <a:spcAft>
                <a:spcPts val="0"/>
              </a:spcAft>
              <a:buSzPts val="1104"/>
              <a:buChar char="◼"/>
            </a:pPr>
            <a:r>
              <a:rPr lang="en-IN" sz="1200"/>
              <a:t>   - Set up project directory.</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2. GUI Design:</a:t>
            </a:r>
            <a:endParaRPr/>
          </a:p>
          <a:p>
            <a:pPr marL="305435" lvl="0" indent="-305435" algn="l" rtl="0">
              <a:lnSpc>
                <a:spcPct val="110000"/>
              </a:lnSpc>
              <a:spcBef>
                <a:spcPts val="840"/>
              </a:spcBef>
              <a:spcAft>
                <a:spcPts val="0"/>
              </a:spcAft>
              <a:buSzPts val="1104"/>
              <a:buChar char="◼"/>
            </a:pPr>
            <a:r>
              <a:rPr lang="en-IN" sz="1200"/>
              <a:t>   - Create basic GUI layout using tkinter.</a:t>
            </a:r>
            <a:endParaRPr/>
          </a:p>
          <a:p>
            <a:pPr marL="305435" lvl="0" indent="-305435" algn="l" rtl="0">
              <a:lnSpc>
                <a:spcPct val="110000"/>
              </a:lnSpc>
              <a:spcBef>
                <a:spcPts val="840"/>
              </a:spcBef>
              <a:spcAft>
                <a:spcPts val="0"/>
              </a:spcAft>
              <a:buSzPts val="1104"/>
              <a:buChar char="◼"/>
            </a:pPr>
            <a:r>
              <a:rPr lang="en-IN" sz="1200"/>
              <a:t>   - Add start and stop buttons.</a:t>
            </a:r>
            <a:endParaRPr/>
          </a:p>
          <a:p>
            <a:pPr marL="305435" lvl="0" indent="-305435" algn="l" rtl="0">
              <a:lnSpc>
                <a:spcPct val="110000"/>
              </a:lnSpc>
              <a:spcBef>
                <a:spcPts val="840"/>
              </a:spcBef>
              <a:spcAft>
                <a:spcPts val="0"/>
              </a:spcAft>
              <a:buSzPts val="1104"/>
              <a:buChar char="◼"/>
            </a:pPr>
            <a:r>
              <a:rPr lang="en-IN" sz="1200"/>
              <a:t>   - Include status labels.</a:t>
            </a:r>
            <a:endParaRPr/>
          </a:p>
          <a:p>
            <a:pPr marL="305435" lvl="0" indent="-305435" algn="l" rtl="0">
              <a:lnSpc>
                <a:spcPct val="110000"/>
              </a:lnSpc>
              <a:spcBef>
                <a:spcPts val="840"/>
              </a:spcBef>
              <a:spcAft>
                <a:spcPts val="0"/>
              </a:spcAft>
              <a:buSzPts val="1104"/>
              <a:buChar char="◼"/>
            </a:pPr>
            <a:r>
              <a:rPr lang="en-IN" sz="1200"/>
              <a:t>   - Define button actions.</a:t>
            </a:r>
            <a:endParaRPr/>
          </a:p>
          <a:p>
            <a:pPr marL="305435" lvl="0" indent="-305435" algn="l" rtl="0">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71" name="Google Shape;171;p2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3. Keylogging Functionality:</a:t>
            </a:r>
            <a:endParaRPr/>
          </a:p>
          <a:p>
            <a:pPr marL="305435" lvl="0" indent="-305435" algn="l" rtl="0">
              <a:lnSpc>
                <a:spcPct val="110000"/>
              </a:lnSpc>
              <a:spcBef>
                <a:spcPts val="840"/>
              </a:spcBef>
              <a:spcAft>
                <a:spcPts val="0"/>
              </a:spcAft>
              <a:buSzPts val="1104"/>
              <a:buChar char="◼"/>
            </a:pPr>
            <a:r>
              <a:rPr lang="en-IN" sz="1200"/>
              <a:t>   - Implement event listeners for key press and release.</a:t>
            </a:r>
            <a:endParaRPr/>
          </a:p>
          <a:p>
            <a:pPr marL="305435" lvl="0" indent="-305435" algn="l" rtl="0">
              <a:lnSpc>
                <a:spcPct val="110000"/>
              </a:lnSpc>
              <a:spcBef>
                <a:spcPts val="840"/>
              </a:spcBef>
              <a:spcAft>
                <a:spcPts val="0"/>
              </a:spcAft>
              <a:buSzPts val="1104"/>
              <a:buChar char="◼"/>
            </a:pPr>
            <a:r>
              <a:rPr lang="en-IN" sz="1200"/>
              <a:t>   - Store keystroke data.</a:t>
            </a:r>
            <a:endParaRPr/>
          </a:p>
          <a:p>
            <a:pPr marL="305435" lvl="0" indent="-305435" algn="l" rtl="0">
              <a:lnSpc>
                <a:spcPct val="110000"/>
              </a:lnSpc>
              <a:spcBef>
                <a:spcPts val="840"/>
              </a:spcBef>
              <a:spcAft>
                <a:spcPts val="0"/>
              </a:spcAft>
              <a:buSzPts val="1104"/>
              <a:buChar char="◼"/>
            </a:pPr>
            <a:r>
              <a:rPr lang="en-IN" sz="1200"/>
              <a:t>   - Test keylogging functionality.</a:t>
            </a:r>
            <a:endParaRPr/>
          </a:p>
          <a:p>
            <a:pPr marL="305435" lvl="0" indent="-305435" algn="l" rtl="0">
              <a:lnSpc>
                <a:spcPct val="110000"/>
              </a:lnSpc>
              <a:spcBef>
                <a:spcPts val="840"/>
              </a:spcBef>
              <a:spcAft>
                <a:spcPts val="0"/>
              </a:spcAft>
              <a:buSzPts val="1104"/>
              <a:buChar char="◼"/>
            </a:pPr>
            <a:r>
              <a:rPr lang="en-IN" sz="1200"/>
              <a:t>   - Handle edge cases and unexpected behaviors.</a:t>
            </a:r>
            <a:endParaRPr/>
          </a:p>
          <a:p>
            <a:pPr marL="305435" lvl="0" indent="-305435" algn="l" rtl="0">
              <a:lnSpc>
                <a:spcPct val="110000"/>
              </a:lnSpc>
              <a:spcBef>
                <a:spcPts val="840"/>
              </a:spcBef>
              <a:spcAft>
                <a:spcPts val="0"/>
              </a:spcAft>
              <a:buSzPts val="1104"/>
              <a:buChar char="◼"/>
            </a:pPr>
            <a:r>
              <a:rPr lang="en-IN" sz="1200"/>
              <a:t>   - Ensure compatibility with different keyboard layouts.</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4. Data Logging:</a:t>
            </a:r>
            <a:endParaRPr/>
          </a:p>
          <a:p>
            <a:pPr marL="305435" lvl="0" indent="-305435" algn="l" rtl="0">
              <a:lnSpc>
                <a:spcPct val="110000"/>
              </a:lnSpc>
              <a:spcBef>
                <a:spcPts val="840"/>
              </a:spcBef>
              <a:spcAft>
                <a:spcPts val="0"/>
              </a:spcAft>
              <a:buSzPts val="1104"/>
              <a:buChar char="◼"/>
            </a:pPr>
            <a:r>
              <a:rPr lang="en-IN" sz="1200"/>
              <a:t>   - Develop logging mechanisms.</a:t>
            </a:r>
            <a:endParaRPr/>
          </a:p>
          <a:p>
            <a:pPr marL="305435" lvl="0" indent="-305435" algn="l" rtl="0">
              <a:lnSpc>
                <a:spcPct val="110000"/>
              </a:lnSpc>
              <a:spcBef>
                <a:spcPts val="840"/>
              </a:spcBef>
              <a:spcAft>
                <a:spcPts val="0"/>
              </a:spcAft>
              <a:buSzPts val="1104"/>
              <a:buChar char="◼"/>
            </a:pPr>
            <a:r>
              <a:rPr lang="en-IN" sz="1200"/>
              <a:t>   - Save data to file.</a:t>
            </a:r>
            <a:endParaRPr/>
          </a:p>
          <a:p>
            <a:pPr marL="305435" lvl="0" indent="-305435" algn="l" rtl="0">
              <a:lnSpc>
                <a:spcPct val="110000"/>
              </a:lnSpc>
              <a:spcBef>
                <a:spcPts val="840"/>
              </a:spcBef>
              <a:spcAft>
                <a:spcPts val="0"/>
              </a:spcAft>
              <a:buSzPts val="1104"/>
              <a:buChar char="◼"/>
            </a:pPr>
            <a:r>
              <a:rPr lang="en-IN" sz="1200"/>
              <a:t>   - Verify data integrity.</a:t>
            </a:r>
            <a:endParaRPr/>
          </a:p>
          <a:p>
            <a:pPr marL="305435" lvl="0" indent="-305435" algn="l" rtl="0">
              <a:lnSpc>
                <a:spcPct val="110000"/>
              </a:lnSpc>
              <a:spcBef>
                <a:spcPts val="840"/>
              </a:spcBef>
              <a:spcAft>
                <a:spcPts val="0"/>
              </a:spcAft>
              <a:buSzPts val="1104"/>
              <a:buChar char="◼"/>
            </a:pPr>
            <a:r>
              <a:rPr lang="en-IN" sz="1200"/>
              <a:t>   - Implement error handling for file operations.</a:t>
            </a:r>
            <a:endParaRPr/>
          </a:p>
          <a:p>
            <a:pPr marL="305435" lvl="0" indent="-305435" algn="l" rtl="0">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77" name="Google Shape;177;p24"/>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5. Start and Stop Mechanisms:</a:t>
            </a:r>
            <a:endParaRPr/>
          </a:p>
          <a:p>
            <a:pPr marL="305435" lvl="0" indent="-305435" algn="l" rtl="0">
              <a:lnSpc>
                <a:spcPct val="110000"/>
              </a:lnSpc>
              <a:spcBef>
                <a:spcPts val="840"/>
              </a:spcBef>
              <a:spcAft>
                <a:spcPts val="0"/>
              </a:spcAft>
              <a:buSzPts val="1104"/>
              <a:buChar char="◼"/>
            </a:pPr>
            <a:r>
              <a:rPr lang="en-IN" sz="1200"/>
              <a:t>   - Create functions to start and stop keylogging.</a:t>
            </a:r>
            <a:endParaRPr/>
          </a:p>
          <a:p>
            <a:pPr marL="305435" lvl="0" indent="-305435" algn="l" rtl="0">
              <a:lnSpc>
                <a:spcPct val="110000"/>
              </a:lnSpc>
              <a:spcBef>
                <a:spcPts val="840"/>
              </a:spcBef>
              <a:spcAft>
                <a:spcPts val="0"/>
              </a:spcAft>
              <a:buSzPts val="1104"/>
              <a:buChar char="◼"/>
            </a:pPr>
            <a:r>
              <a:rPr lang="en-IN" sz="1200"/>
              <a:t>   - Integrate start and stop actions with GUI.</a:t>
            </a:r>
            <a:endParaRPr/>
          </a:p>
          <a:p>
            <a:pPr marL="305435" lvl="0" indent="-305435" algn="l" rtl="0">
              <a:lnSpc>
                <a:spcPct val="110000"/>
              </a:lnSpc>
              <a:spcBef>
                <a:spcPts val="840"/>
              </a:spcBef>
              <a:spcAft>
                <a:spcPts val="0"/>
              </a:spcAft>
              <a:buSzPts val="1104"/>
              <a:buChar char="◼"/>
            </a:pPr>
            <a:r>
              <a:rPr lang="en-IN" sz="1200"/>
              <a:t>   - Ensure proper synchronization between GUI and keylogging operations.</a:t>
            </a:r>
            <a:endParaRPr/>
          </a:p>
          <a:p>
            <a:pPr marL="305435" lvl="0" indent="-305435" algn="l" rtl="0">
              <a:lnSpc>
                <a:spcPct val="110000"/>
              </a:lnSpc>
              <a:spcBef>
                <a:spcPts val="840"/>
              </a:spcBef>
              <a:spcAft>
                <a:spcPts val="0"/>
              </a:spcAft>
              <a:buSzPts val="1104"/>
              <a:buChar char="◼"/>
            </a:pPr>
            <a:r>
              <a:rPr lang="en-IN" sz="1200"/>
              <a:t>   - Handle user interactions effectively.</a:t>
            </a:r>
            <a:endParaRPr/>
          </a:p>
          <a:p>
            <a:pPr marL="305435" lvl="0" indent="-305435" algn="l" rtl="0">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83" name="Google Shape;183;p25"/>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br>
              <a:rPr lang="en-IN" sz="2400">
                <a:solidFill>
                  <a:srgbClr val="262626"/>
                </a:solidFill>
              </a:rPr>
            </a:br>
            <a:r>
              <a:rPr lang="en-IN" sz="2400" b="0" i="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89" name="Google Shape;189;p26"/>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IN" sz="2000" b="0" i="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r>
              <a:rPr lang="en-IN" sz="2000" b="0" i="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95" name="Google Shape;195;p27"/>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201" name="Google Shape;201;p2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IN" sz="2400" b="0" i="0">
                <a:solidFill>
                  <a:srgbClr val="262626"/>
                </a:solidFill>
                <a:latin typeface="Arial"/>
                <a:ea typeface="Arial"/>
                <a:cs typeface="Arial"/>
                <a:sym typeface="Arial"/>
              </a:rPr>
              <a:t>Author: John Smith </a:t>
            </a:r>
            <a:endParaRPr/>
          </a:p>
          <a:p>
            <a:pPr marL="305435" lvl="0" indent="-305435" algn="l" rtl="0">
              <a:lnSpc>
                <a:spcPct val="110000"/>
              </a:lnSpc>
              <a:spcBef>
                <a:spcPts val="1080"/>
              </a:spcBef>
              <a:spcAft>
                <a:spcPts val="0"/>
              </a:spcAft>
              <a:buSzPts val="2208"/>
              <a:buChar char="◼"/>
            </a:pPr>
            <a:r>
              <a:rPr lang="en-IN" sz="2400" b="0" i="0">
                <a:solidFill>
                  <a:srgbClr val="262626"/>
                </a:solidFill>
                <a:latin typeface="Arial"/>
                <a:ea typeface="Arial"/>
                <a:cs typeface="Arial"/>
                <a:sym typeface="Arial"/>
              </a:rPr>
              <a:t>Title: "Building a Keylogger Application in Python" </a:t>
            </a:r>
            <a:endParaRPr/>
          </a:p>
          <a:p>
            <a:pPr marL="305435" lvl="0" indent="-305435" algn="l" rtl="0">
              <a:lnSpc>
                <a:spcPct val="110000"/>
              </a:lnSpc>
              <a:spcBef>
                <a:spcPts val="1080"/>
              </a:spcBef>
              <a:spcAft>
                <a:spcPts val="0"/>
              </a:spcAft>
              <a:buSzPts val="2208"/>
              <a:buChar char="◼"/>
            </a:pPr>
            <a:r>
              <a:rPr lang="en-IN" sz="2400" b="0" i="0">
                <a:solidFill>
                  <a:srgbClr val="262626"/>
                </a:solidFill>
                <a:latin typeface="Arial"/>
                <a:ea typeface="Arial"/>
                <a:cs typeface="Arial"/>
                <a:sym typeface="Arial"/>
              </a:rPr>
              <a:t>Website: RealPython URL: </a:t>
            </a:r>
            <a:r>
              <a:rPr lang="en-IN" sz="2400" b="0" i="0" u="none" strike="noStrike">
                <a:solidFill>
                  <a:srgbClr val="262626"/>
                </a:solidFill>
                <a:latin typeface="Arial"/>
                <a:ea typeface="Arial"/>
                <a:cs typeface="Arial"/>
                <a:sym typeface="Arial"/>
              </a:rPr>
              <a:t>https://realpython.com/python-keylogger/</a:t>
            </a:r>
            <a:r>
              <a:rPr lang="en-IN" sz="2400" b="0" i="0">
                <a:solidFill>
                  <a:srgbClr val="262626"/>
                </a:solidFill>
                <a:latin typeface="Arial"/>
                <a:ea typeface="Arial"/>
                <a:cs typeface="Arial"/>
                <a:sym typeface="Arial"/>
              </a:rPr>
              <a:t> </a:t>
            </a:r>
            <a:endParaRPr/>
          </a:p>
          <a:p>
            <a:pPr marL="305435" lvl="0" indent="-305435" algn="l" rtl="0">
              <a:lnSpc>
                <a:spcPct val="110000"/>
              </a:lnSpc>
              <a:spcBef>
                <a:spcPts val="1080"/>
              </a:spcBef>
              <a:spcAft>
                <a:spcPts val="0"/>
              </a:spcAft>
              <a:buSzPts val="2208"/>
              <a:buChar char="◼"/>
            </a:pPr>
            <a:r>
              <a:rPr lang="en-IN" sz="2400" b="0" i="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4" y="1407315"/>
            <a:ext cx="11029500" cy="28065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IN" sz="2400" b="0" i="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432244" y="1337897"/>
            <a:ext cx="11613600" cy="4182300"/>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1288"/>
              <a:buChar char="◼"/>
            </a:pPr>
            <a:r>
              <a:rPr lang="en-IN" sz="1400" b="0" i="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marL="306000" lvl="0" indent="-306000" algn="l" rtl="0">
              <a:lnSpc>
                <a:spcPct val="110000"/>
              </a:lnSpc>
              <a:spcBef>
                <a:spcPts val="880"/>
              </a:spcBef>
              <a:spcAft>
                <a:spcPts val="0"/>
              </a:spcAft>
              <a:buSzPts val="1288"/>
              <a:buChar char="◼"/>
            </a:pPr>
            <a:r>
              <a:rPr lang="en-IN" sz="1400" b="1" i="0">
                <a:solidFill>
                  <a:srgbClr val="262626"/>
                </a:solidFill>
                <a:latin typeface="Arial"/>
                <a:ea typeface="Arial"/>
                <a:cs typeface="Arial"/>
                <a:sym typeface="Arial"/>
              </a:rPr>
              <a:t>Features:</a:t>
            </a:r>
            <a:endParaRPr sz="1400" b="0" i="0">
              <a:solidFill>
                <a:srgbClr val="262626"/>
              </a:solidFill>
              <a:latin typeface="Arial"/>
              <a:ea typeface="Arial"/>
              <a:cs typeface="Arial"/>
              <a:sym typeface="Arial"/>
            </a:endParaRPr>
          </a:p>
          <a:p>
            <a:pPr marL="306000" lvl="0" indent="-306000" algn="l" rtl="0">
              <a:lnSpc>
                <a:spcPct val="110000"/>
              </a:lnSpc>
              <a:spcBef>
                <a:spcPts val="880"/>
              </a:spcBef>
              <a:spcAft>
                <a:spcPts val="0"/>
              </a:spcAft>
              <a:buSzPts val="1288"/>
              <a:buFont typeface="Arial"/>
              <a:buChar char="•"/>
            </a:pPr>
            <a:r>
              <a:rPr lang="en-IN" sz="1400" b="0" i="0">
                <a:solidFill>
                  <a:srgbClr val="262626"/>
                </a:solidFill>
                <a:latin typeface="Arial"/>
                <a:ea typeface="Arial"/>
                <a:cs typeface="Arial"/>
                <a:sym typeface="Arial"/>
              </a:rPr>
              <a:t>Records pressed, held, and released keys.</a:t>
            </a:r>
            <a:endParaRPr/>
          </a:p>
          <a:p>
            <a:pPr marL="306000" lvl="0" indent="-306000" algn="l" rtl="0">
              <a:lnSpc>
                <a:spcPct val="110000"/>
              </a:lnSpc>
              <a:spcBef>
                <a:spcPts val="880"/>
              </a:spcBef>
              <a:spcAft>
                <a:spcPts val="0"/>
              </a:spcAft>
              <a:buSzPts val="1288"/>
              <a:buFont typeface="Arial"/>
              <a:buChar char="•"/>
            </a:pPr>
            <a:r>
              <a:rPr lang="en-IN" sz="1400" b="0" i="0">
                <a:solidFill>
                  <a:srgbClr val="262626"/>
                </a:solidFill>
                <a:latin typeface="Arial"/>
                <a:ea typeface="Arial"/>
                <a:cs typeface="Arial"/>
                <a:sym typeface="Arial"/>
              </a:rPr>
              <a:t>Saves keylog data in two formats: a text file ('key_log.txt') and a JSON file ('key_log.json').</a:t>
            </a:r>
            <a:endParaRPr/>
          </a:p>
          <a:p>
            <a:pPr marL="306000" lvl="0" indent="-306000" algn="l" rtl="0">
              <a:lnSpc>
                <a:spcPct val="110000"/>
              </a:lnSpc>
              <a:spcBef>
                <a:spcPts val="880"/>
              </a:spcBef>
              <a:spcAft>
                <a:spcPts val="0"/>
              </a:spcAft>
              <a:buSzPts val="1288"/>
              <a:buFont typeface="Arial"/>
              <a:buChar char="•"/>
            </a:pPr>
            <a:r>
              <a:rPr lang="en-IN" sz="1400" b="0" i="0">
                <a:solidFill>
                  <a:srgbClr val="262626"/>
                </a:solidFill>
                <a:latin typeface="Arial"/>
                <a:ea typeface="Arial"/>
                <a:cs typeface="Arial"/>
                <a:sym typeface="Arial"/>
              </a:rPr>
              <a:t>User-friendly interface with options to start and stop the keylogging process.</a:t>
            </a:r>
            <a:endParaRPr/>
          </a:p>
          <a:p>
            <a:pPr marL="306000" lvl="0" indent="-306000" algn="l" rtl="0">
              <a:lnSpc>
                <a:spcPct val="110000"/>
              </a:lnSpc>
              <a:spcBef>
                <a:spcPts val="880"/>
              </a:spcBef>
              <a:spcAft>
                <a:spcPts val="0"/>
              </a:spcAft>
              <a:buSzPts val="1288"/>
              <a:buChar char="◼"/>
            </a:pPr>
            <a:r>
              <a:rPr lang="en-IN" sz="1400" b="1" i="0">
                <a:solidFill>
                  <a:srgbClr val="262626"/>
                </a:solidFill>
                <a:latin typeface="Arial"/>
                <a:ea typeface="Arial"/>
                <a:cs typeface="Arial"/>
                <a:sym typeface="Arial"/>
              </a:rPr>
              <a:t>Usage:</a:t>
            </a:r>
            <a:endParaRPr sz="1400" b="0" i="0">
              <a:solidFill>
                <a:srgbClr val="262626"/>
              </a:solidFill>
              <a:latin typeface="Arial"/>
              <a:ea typeface="Arial"/>
              <a:cs typeface="Arial"/>
              <a:sym typeface="Arial"/>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Click the "Start" button to initiate the keylogging process.</a:t>
            </a:r>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The application will begin capturing keyboard input in real-time.</a:t>
            </a:r>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Press the "Stop" button to halt the keylogging process.</a:t>
            </a:r>
            <a:endParaRPr/>
          </a:p>
          <a:p>
            <a:pPr marL="306000" lvl="0" indent="-306000" algn="l" rtl="0">
              <a:lnSpc>
                <a:spcPct val="110000"/>
              </a:lnSpc>
              <a:spcBef>
                <a:spcPts val="880"/>
              </a:spcBef>
              <a:spcAft>
                <a:spcPts val="0"/>
              </a:spcAft>
              <a:buSzPts val="1288"/>
              <a:buFont typeface="Franklin Gothic"/>
              <a:buAutoNum type="arabicPeriod"/>
            </a:pPr>
            <a:r>
              <a:rPr lang="en-IN" sz="1400" b="0" i="0">
                <a:solidFill>
                  <a:srgbClr val="262626"/>
                </a:solidFill>
                <a:latin typeface="Arial"/>
                <a:ea typeface="Arial"/>
                <a:cs typeface="Arial"/>
                <a:sym typeface="Arial"/>
              </a:rPr>
              <a:t>Access the generated keylog files for analysis or further processing.</a:t>
            </a:r>
            <a:endParaRPr/>
          </a:p>
          <a:p>
            <a:pPr marL="306000" lvl="0" indent="-306000" algn="l" rtl="0">
              <a:lnSpc>
                <a:spcPct val="110000"/>
              </a:lnSpc>
              <a:spcBef>
                <a:spcPts val="880"/>
              </a:spcBef>
              <a:spcAft>
                <a:spcPts val="0"/>
              </a:spcAft>
              <a:buSzPts val="1288"/>
              <a:buChar char="◼"/>
            </a:pPr>
            <a:r>
              <a:rPr lang="en-IN" sz="1400" b="1" i="0">
                <a:solidFill>
                  <a:srgbClr val="262626"/>
                </a:solidFill>
                <a:latin typeface="Arial"/>
                <a:ea typeface="Arial"/>
                <a:cs typeface="Arial"/>
                <a:sym typeface="Arial"/>
              </a:rPr>
              <a:t>Note:</a:t>
            </a:r>
            <a:r>
              <a:rPr lang="en-IN" sz="1400" b="0" i="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3" y="1522104"/>
            <a:ext cx="11029500" cy="4673400"/>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1104"/>
              <a:buChar char="◼"/>
            </a:pPr>
            <a:r>
              <a:rPr lang="en-IN" sz="1200" b="1" i="0">
                <a:solidFill>
                  <a:srgbClr val="262626"/>
                </a:solidFill>
                <a:latin typeface="Arial"/>
                <a:ea typeface="Arial"/>
                <a:cs typeface="Arial"/>
                <a:sym typeface="Arial"/>
              </a:rPr>
              <a:t>1. Requirement Analysis:</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Identify the need for a keylogger application.</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Determine the target platform(s) (e.g., Windows, macOS, Linux).</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Define the key features and functionalities required.</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2. Design:</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Select appropriate programming languages and libraries.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Design the architecture of the keylogger system.</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Define the user interface layout and interactions.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Plan data storage mechanisms for captured keystrokes.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Consider security and privacy measures.</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3. Development:</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Implement the keylogging functionality using libraries like pynput or pyHook.</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Develop the graphical user interface (GUI) using a toolkit such as tkinter.</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Integrate functionalities to start, stop, and configure the keylogger.</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Implement error handling and validation mechanisms.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41" name="Google Shape;141;p18"/>
          <p:cNvSpPr txBox="1">
            <a:spLocks noGrp="1"/>
          </p:cNvSpPr>
          <p:nvPr>
            <p:ph type="body" idx="1"/>
          </p:nvPr>
        </p:nvSpPr>
        <p:spPr>
          <a:xfrm>
            <a:off x="581193" y="1522104"/>
            <a:ext cx="11029500" cy="4673400"/>
          </a:xfrm>
          <a:prstGeom prst="rect">
            <a:avLst/>
          </a:prstGeom>
          <a:noFill/>
          <a:ln>
            <a:noFill/>
          </a:ln>
        </p:spPr>
        <p:txBody>
          <a:bodyPr spcFirstLastPara="1" wrap="square" lIns="91425" tIns="45700" rIns="91425" bIns="45700" anchor="ctr" anchorCtr="0">
            <a:noAutofit/>
          </a:bodyPr>
          <a:lstStyle/>
          <a:p>
            <a:pPr marL="306000" lvl="0" indent="-235896" algn="l" rtl="0">
              <a:lnSpc>
                <a:spcPct val="110000"/>
              </a:lnSpc>
              <a:spcBef>
                <a:spcPts val="0"/>
              </a:spcBef>
              <a:spcAft>
                <a:spcPts val="0"/>
              </a:spcAft>
              <a:buSzPts val="1104"/>
              <a:buFont typeface="Arial"/>
              <a:buNone/>
            </a:pP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4. Testing:</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Conduct unit tests to verify the functionality of individual components.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Perform integration testing to ensure seamless interaction between modules.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Execute system tests to validate the keylogger's behavior in different scenarios.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Conduct security testing to identify and address vulnerabilities.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Solicit feedback from stakeholders for improvements.</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5. Deployment:</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Package the keylogger application for distribution.</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Provide clear instructions for installation and usage.</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Ensure compatibility with the intended platform(s).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Consider digital signing for authenticity and trustworthiness.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Deploy the application via appropriate channels (e.g., direct download, software repositories).</a:t>
            </a:r>
            <a:endParaRPr/>
          </a:p>
          <a:p>
            <a:pPr marL="306000" lvl="0" indent="-306000" algn="l" rtl="0">
              <a:lnSpc>
                <a:spcPct val="110000"/>
              </a:lnSpc>
              <a:spcBef>
                <a:spcPts val="840"/>
              </a:spcBef>
              <a:spcAft>
                <a:spcPts val="0"/>
              </a:spcAft>
              <a:buSzPts val="1104"/>
              <a:buChar char="◼"/>
            </a:pPr>
            <a:r>
              <a:rPr lang="en-IN" sz="1200" b="1" i="0">
                <a:solidFill>
                  <a:srgbClr val="262626"/>
                </a:solidFill>
                <a:latin typeface="Arial"/>
                <a:ea typeface="Arial"/>
                <a:cs typeface="Arial"/>
                <a:sym typeface="Arial"/>
              </a:rPr>
              <a:t>6. Maintenance and Updates:</a:t>
            </a:r>
            <a:endParaRPr sz="1200" b="0" i="0">
              <a:solidFill>
                <a:srgbClr val="262626"/>
              </a:solidFill>
              <a:latin typeface="Arial"/>
              <a:ea typeface="Arial"/>
              <a:cs typeface="Arial"/>
              <a:sym typeface="Arial"/>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Monitor user feedback and address reported issues promptly.</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Release updates to incorporate new features, enhancements, and bug fixes.</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Stay informed about changes in the operating system or libraries that may affect the keylogger's functionality.</a:t>
            </a:r>
            <a:endParaRPr/>
          </a:p>
          <a:p>
            <a:pPr marL="306000" lvl="0" indent="-306000" algn="l" rtl="0">
              <a:lnSpc>
                <a:spcPct val="110000"/>
              </a:lnSpc>
              <a:spcBef>
                <a:spcPts val="840"/>
              </a:spcBef>
              <a:spcAft>
                <a:spcPts val="0"/>
              </a:spcAft>
              <a:buSzPts val="1104"/>
              <a:buFont typeface="Arial"/>
              <a:buChar char="•"/>
            </a:pPr>
            <a:r>
              <a:rPr lang="en-IN" sz="1200" b="0" i="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Algorithm:</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1. Initialization:</a:t>
            </a:r>
            <a:endParaRPr/>
          </a:p>
          <a:p>
            <a:pPr marL="305435" lvl="0" indent="-305435" algn="l" rtl="0">
              <a:lnSpc>
                <a:spcPct val="110000"/>
              </a:lnSpc>
              <a:spcBef>
                <a:spcPts val="840"/>
              </a:spcBef>
              <a:spcAft>
                <a:spcPts val="0"/>
              </a:spcAft>
              <a:buSzPts val="1104"/>
              <a:buChar char="◼"/>
            </a:pPr>
            <a:r>
              <a:rPr lang="en-IN" sz="1200"/>
              <a:t>   - Import required libraries.</a:t>
            </a:r>
            <a:endParaRPr/>
          </a:p>
          <a:p>
            <a:pPr marL="305435" lvl="0" indent="-305435" algn="l" rtl="0">
              <a:lnSpc>
                <a:spcPct val="110000"/>
              </a:lnSpc>
              <a:spcBef>
                <a:spcPts val="840"/>
              </a:spcBef>
              <a:spcAft>
                <a:spcPts val="0"/>
              </a:spcAft>
              <a:buSzPts val="1104"/>
              <a:buChar char="◼"/>
            </a:pPr>
            <a:r>
              <a:rPr lang="en-IN" sz="1200"/>
              <a:t>   - Define global variables.</a:t>
            </a:r>
            <a:endParaRPr/>
          </a:p>
          <a:p>
            <a:pPr marL="305435" lvl="0" indent="-305435" algn="l" rtl="0">
              <a:lnSpc>
                <a:spcPct val="110000"/>
              </a:lnSpc>
              <a:spcBef>
                <a:spcPts val="840"/>
              </a:spcBef>
              <a:spcAft>
                <a:spcPts val="0"/>
              </a:spcAft>
              <a:buSzPts val="1104"/>
              <a:buChar char="◼"/>
            </a:pPr>
            <a:r>
              <a:rPr lang="en-IN" sz="1200"/>
              <a:t>   - Set up initial configurations.</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2. GUI Setup:</a:t>
            </a:r>
            <a:endParaRPr/>
          </a:p>
          <a:p>
            <a:pPr marL="305435" lvl="0" indent="-305435" algn="l" rtl="0">
              <a:lnSpc>
                <a:spcPct val="110000"/>
              </a:lnSpc>
              <a:spcBef>
                <a:spcPts val="840"/>
              </a:spcBef>
              <a:spcAft>
                <a:spcPts val="0"/>
              </a:spcAft>
              <a:buSzPts val="1104"/>
              <a:buChar char="◼"/>
            </a:pPr>
            <a:r>
              <a:rPr lang="en-IN" sz="1200"/>
              <a:t>   - Create a tkinter window.</a:t>
            </a:r>
            <a:endParaRPr/>
          </a:p>
          <a:p>
            <a:pPr marL="305435" lvl="0" indent="-305435" algn="l" rtl="0">
              <a:lnSpc>
                <a:spcPct val="110000"/>
              </a:lnSpc>
              <a:spcBef>
                <a:spcPts val="840"/>
              </a:spcBef>
              <a:spcAft>
                <a:spcPts val="0"/>
              </a:spcAft>
              <a:buSzPts val="1104"/>
              <a:buChar char="◼"/>
            </a:pPr>
            <a:r>
              <a:rPr lang="en-IN" sz="1200"/>
              <a:t>   - Add start and stop buttons.</a:t>
            </a:r>
            <a:endParaRPr/>
          </a:p>
          <a:p>
            <a:pPr marL="305435" lvl="0" indent="-305435" algn="l" rtl="0">
              <a:lnSpc>
                <a:spcPct val="110000"/>
              </a:lnSpc>
              <a:spcBef>
                <a:spcPts val="840"/>
              </a:spcBef>
              <a:spcAft>
                <a:spcPts val="0"/>
              </a:spcAft>
              <a:buSzPts val="1104"/>
              <a:buChar char="◼"/>
            </a:pPr>
            <a:r>
              <a:rPr lang="en-IN" sz="1200"/>
              <a:t>   - Include labels for status updates.</a:t>
            </a:r>
            <a:endParaRPr/>
          </a:p>
          <a:p>
            <a:pPr marL="305435" lvl="0" indent="-305435" algn="l" rtl="0">
              <a:lnSpc>
                <a:spcPct val="110000"/>
              </a:lnSpc>
              <a:spcBef>
                <a:spcPts val="840"/>
              </a:spcBef>
              <a:spcAft>
                <a:spcPts val="0"/>
              </a:spcAft>
              <a:buSzPts val="1104"/>
              <a:buChar char="◼"/>
            </a:pPr>
            <a:r>
              <a:rPr lang="en-IN" sz="1200"/>
              <a:t>   - Designate event handlers for UI elements.</a:t>
            </a:r>
            <a:endParaRPr/>
          </a:p>
          <a:p>
            <a:pPr marL="305435" lvl="0" indent="-305435" algn="l" rtl="0">
              <a:lnSpc>
                <a:spcPct val="110000"/>
              </a:lnSpc>
              <a:spcBef>
                <a:spcPts val="840"/>
              </a:spcBef>
              <a:spcAft>
                <a:spcPts val="0"/>
              </a:spcAft>
              <a:buSzPts val="1104"/>
              <a:buChar char="◼"/>
            </a:pPr>
            <a:r>
              <a:rPr lang="en-IN" sz="1200"/>
              <a:t>   - Ensure clear and intuitive layout.</a:t>
            </a:r>
            <a:endParaRPr/>
          </a:p>
          <a:p>
            <a:pPr marL="0" lvl="0" indent="0" algn="l" rtl="0">
              <a:lnSpc>
                <a:spcPct val="110000"/>
              </a:lnSpc>
              <a:spcBef>
                <a:spcPts val="840"/>
              </a:spcBef>
              <a:spcAft>
                <a:spcPts val="0"/>
              </a:spcAft>
              <a:buSzPts val="1104"/>
              <a:buNone/>
            </a:pP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3. Keylogging Functions:</a:t>
            </a:r>
            <a:endParaRPr/>
          </a:p>
          <a:p>
            <a:pPr marL="305435" lvl="0" indent="-305435" algn="l" rtl="0">
              <a:lnSpc>
                <a:spcPct val="110000"/>
              </a:lnSpc>
              <a:spcBef>
                <a:spcPts val="840"/>
              </a:spcBef>
              <a:spcAft>
                <a:spcPts val="0"/>
              </a:spcAft>
              <a:buSzPts val="1104"/>
              <a:buChar char="◼"/>
            </a:pPr>
            <a:r>
              <a:rPr lang="en-IN" sz="1200"/>
              <a:t>   - Implement functions for capturing key events.</a:t>
            </a:r>
            <a:endParaRPr/>
          </a:p>
          <a:p>
            <a:pPr marL="305435" lvl="0" indent="-305435" algn="l" rtl="0">
              <a:lnSpc>
                <a:spcPct val="110000"/>
              </a:lnSpc>
              <a:spcBef>
                <a:spcPts val="840"/>
              </a:spcBef>
              <a:spcAft>
                <a:spcPts val="0"/>
              </a:spcAft>
              <a:buSzPts val="1104"/>
              <a:buChar char="◼"/>
            </a:pPr>
            <a:r>
              <a:rPr lang="en-IN" sz="1200"/>
              <a:t>   - Differentiate between key press and release.</a:t>
            </a:r>
            <a:endParaRPr/>
          </a:p>
          <a:p>
            <a:pPr marL="305435" lvl="0" indent="-305435" algn="l" rtl="0">
              <a:lnSpc>
                <a:spcPct val="110000"/>
              </a:lnSpc>
              <a:spcBef>
                <a:spcPts val="840"/>
              </a:spcBef>
              <a:spcAft>
                <a:spcPts val="0"/>
              </a:spcAft>
              <a:buSzPts val="1104"/>
              <a:buChar char="◼"/>
            </a:pPr>
            <a:r>
              <a:rPr lang="en-IN" sz="1200"/>
              <a:t>   - Store captured keystrokes.</a:t>
            </a:r>
            <a:endParaRPr/>
          </a:p>
          <a:p>
            <a:pPr marL="305435" lvl="0" indent="-305435" algn="l" rtl="0">
              <a:lnSpc>
                <a:spcPct val="110000"/>
              </a:lnSpc>
              <a:spcBef>
                <a:spcPts val="840"/>
              </a:spcBef>
              <a:spcAft>
                <a:spcPts val="0"/>
              </a:spcAft>
              <a:buSzPts val="1104"/>
              <a:buChar char="◼"/>
            </a:pPr>
            <a:r>
              <a:rPr lang="en-IN" sz="1200"/>
              <a:t>   - Ensure accuracy and reliability of keylogging.</a:t>
            </a:r>
            <a:endParaRPr/>
          </a:p>
          <a:p>
            <a:pPr marL="305435" lvl="0" indent="-235330" algn="l" rtl="0">
              <a:lnSpc>
                <a:spcPct val="110000"/>
              </a:lnSpc>
              <a:spcBef>
                <a:spcPts val="84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4. Data Logging:</a:t>
            </a:r>
            <a:endParaRPr/>
          </a:p>
          <a:p>
            <a:pPr marL="305435" lvl="0" indent="-305435" algn="l" rtl="0">
              <a:lnSpc>
                <a:spcPct val="110000"/>
              </a:lnSpc>
              <a:spcBef>
                <a:spcPts val="840"/>
              </a:spcBef>
              <a:spcAft>
                <a:spcPts val="0"/>
              </a:spcAft>
              <a:buSzPts val="1104"/>
              <a:buChar char="◼"/>
            </a:pPr>
            <a:r>
              <a:rPr lang="en-IN" sz="1200"/>
              <a:t>   - Save captured keystrokes to a file.</a:t>
            </a:r>
            <a:endParaRPr/>
          </a:p>
          <a:p>
            <a:pPr marL="305435" lvl="0" indent="-305435" algn="l" rtl="0">
              <a:lnSpc>
                <a:spcPct val="110000"/>
              </a:lnSpc>
              <a:spcBef>
                <a:spcPts val="840"/>
              </a:spcBef>
              <a:spcAft>
                <a:spcPts val="0"/>
              </a:spcAft>
              <a:buSzPts val="1104"/>
              <a:buChar char="◼"/>
            </a:pPr>
            <a:r>
              <a:rPr lang="en-IN" sz="1200"/>
              <a:t>   - Choose appropriate file format (e.g., text, JSON).</a:t>
            </a:r>
            <a:endParaRPr/>
          </a:p>
          <a:p>
            <a:pPr marL="305435" lvl="0" indent="-305435" algn="l" rtl="0">
              <a:lnSpc>
                <a:spcPct val="110000"/>
              </a:lnSpc>
              <a:spcBef>
                <a:spcPts val="840"/>
              </a:spcBef>
              <a:spcAft>
                <a:spcPts val="0"/>
              </a:spcAft>
              <a:buSzPts val="1104"/>
              <a:buChar char="◼"/>
            </a:pPr>
            <a:r>
              <a:rPr lang="en-IN" sz="1200"/>
              <a:t>   - Handle file writing operations efficiently.</a:t>
            </a:r>
            <a:endParaRPr/>
          </a:p>
          <a:p>
            <a:pPr marL="305435" lvl="0" indent="-305435" algn="l" rtl="0">
              <a:lnSpc>
                <a:spcPct val="110000"/>
              </a:lnSpc>
              <a:spcBef>
                <a:spcPts val="840"/>
              </a:spcBef>
              <a:spcAft>
                <a:spcPts val="0"/>
              </a:spcAft>
              <a:buSzPts val="1104"/>
              <a:buChar char="◼"/>
            </a:pPr>
            <a:r>
              <a:rPr lang="en-IN" sz="1200"/>
              <a:t>   - Ensure proper formatting of logged data.</a:t>
            </a:r>
            <a:endParaRPr/>
          </a:p>
          <a:p>
            <a:pPr marL="305435" lvl="0" indent="-305435" algn="l" rtl="0">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a:p>
          <a:p>
            <a:pPr marL="305435" lvl="0" indent="-305435" algn="l" rtl="0">
              <a:lnSpc>
                <a:spcPct val="110000"/>
              </a:lnSpc>
              <a:spcBef>
                <a:spcPts val="840"/>
              </a:spcBef>
              <a:spcAft>
                <a:spcPts val="0"/>
              </a:spcAft>
              <a:buSzPts val="1104"/>
              <a:buChar char="◼"/>
            </a:pPr>
            <a:r>
              <a:rPr lang="en-IN" sz="1200"/>
              <a:t>5. Start and Stop Mechanisms:</a:t>
            </a:r>
            <a:endParaRPr/>
          </a:p>
          <a:p>
            <a:pPr marL="305435" lvl="0" indent="-305435" algn="l" rtl="0">
              <a:lnSpc>
                <a:spcPct val="110000"/>
              </a:lnSpc>
              <a:spcBef>
                <a:spcPts val="840"/>
              </a:spcBef>
              <a:spcAft>
                <a:spcPts val="0"/>
              </a:spcAft>
              <a:buSzPts val="1104"/>
              <a:buChar char="◼"/>
            </a:pPr>
            <a:r>
              <a:rPr lang="en-IN" sz="1200"/>
              <a:t>   - Implement functions to start and stop keylogging.</a:t>
            </a:r>
            <a:endParaRPr/>
          </a:p>
          <a:p>
            <a:pPr marL="305435" lvl="0" indent="-305435" algn="l" rtl="0">
              <a:lnSpc>
                <a:spcPct val="110000"/>
              </a:lnSpc>
              <a:spcBef>
                <a:spcPts val="840"/>
              </a:spcBef>
              <a:spcAft>
                <a:spcPts val="0"/>
              </a:spcAft>
              <a:buSzPts val="1104"/>
              <a:buChar char="◼"/>
            </a:pPr>
            <a:r>
              <a:rPr lang="en-IN" sz="1200"/>
              <a:t>   - Toggle event listeners based on application state.</a:t>
            </a:r>
            <a:endParaRPr/>
          </a:p>
          <a:p>
            <a:pPr marL="305435" lvl="0" indent="-305435" algn="l" rtl="0">
              <a:lnSpc>
                <a:spcPct val="110000"/>
              </a:lnSpc>
              <a:spcBef>
                <a:spcPts val="840"/>
              </a:spcBef>
              <a:spcAft>
                <a:spcPts val="0"/>
              </a:spcAft>
              <a:buSzPts val="1104"/>
              <a:buChar char="◼"/>
            </a:pPr>
            <a:r>
              <a:rPr lang="en-IN" sz="1200"/>
              <a:t>   - Provide visual feedback on keylogger status.</a:t>
            </a:r>
            <a:endParaRPr/>
          </a:p>
          <a:p>
            <a:pPr marL="305435" lvl="0" indent="-305435" algn="l" rtl="0">
              <a:lnSpc>
                <a:spcPct val="110000"/>
              </a:lnSpc>
              <a:spcBef>
                <a:spcPts val="840"/>
              </a:spcBef>
              <a:spcAft>
                <a:spcPts val="0"/>
              </a:spcAft>
              <a:buSzPts val="1104"/>
              <a:buChar char="◼"/>
            </a:pPr>
            <a:r>
              <a:rPr lang="en-IN" sz="1200"/>
              <a:t>   - Ensure synchronization between GUI and keylogging functionality.</a:t>
            </a:r>
            <a:endParaRPr/>
          </a:p>
          <a:p>
            <a:pPr marL="305435" lvl="0" indent="-305435" algn="l" rtl="0">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arunmuthu227@gmail.com</cp:lastModifiedBy>
  <cp:revision>1</cp:revision>
  <dcterms:modified xsi:type="dcterms:W3CDTF">2024-04-17T09:46:35Z</dcterms:modified>
</cp:coreProperties>
</file>