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262426"/>
            <a:ext cx="10554414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JP Morgan: A Leading Financial Institution</a:t>
            </a:r>
            <a:endParaRPr lang="en-US" sz="5249" dirty="0"/>
          </a:p>
        </p:txBody>
      </p:sp>
      <p:sp>
        <p:nvSpPr>
          <p:cNvPr id="7" name="Text 3"/>
          <p:cNvSpPr/>
          <p:nvPr/>
        </p:nvSpPr>
        <p:spPr>
          <a:xfrm>
            <a:off x="2037993" y="4262080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the profile of JP Morgan, a renowned global financial services firm. Discover the company's general information, financial performance, locations, employee benefits, and more. Gain insights into its earnings, revenue, debt, and employee count.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2037993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13" y="5602486"/>
            <a:ext cx="340162" cy="3401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504480" y="5578197"/>
            <a:ext cx="20116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Manoj Kumar</a:t>
            </a:r>
            <a:endParaRPr lang="en-US" sz="2187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293614"/>
            <a:ext cx="4777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Company Overview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54341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About JP Morgan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3182064"/>
            <a:ext cx="315634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JP Morgan is a multinational investment bank and financial services company headquartered in New York City. With a rich history spanning over 200 years, JP Morgan is known for its strong commitment to client relationships and innovative financial solutions.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254341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Core Values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743932" y="3182064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JP Morgan operates on a foundation of integrity, trust, and excellence. The company embraces a client-centric approach, striving to deliver outstanding value and support to its diverse clientele across the globe.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2543413"/>
            <a:ext cx="30099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Industry Leadership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449872" y="3182064"/>
            <a:ext cx="315634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JP Morgan has established itself as a leader in the financial services industry, offering a comprehensive suite of services including investment banking, asset management, and private banking. The company's expertise and global reach enable it to deliver exceptional results for clients.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154311"/>
            <a:ext cx="5585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Financial Performance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293025"/>
            <a:ext cx="10554414" cy="4782145"/>
          </a:xfrm>
          <a:prstGeom prst="roundRect">
            <a:avLst>
              <a:gd name="adj" fmla="val 2091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51804" y="2306836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73975" y="244768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Earnings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447687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JP Morgan has consistently achieved impressive earnings, bolstered by its diversified business model and strong risk management practices.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51804" y="3654743"/>
            <a:ext cx="10526792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73975" y="3795593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Revenue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795593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With a strong performance across various business lines, JP Morgan continues to generate substantial revenue, solidifying its position as a top financial institution.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51804" y="5358051"/>
            <a:ext cx="10526792" cy="1703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73975" y="5498902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Debt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498902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JP Morgan manages its debt prudently, maintaining a strong balance sheet and capital position, ensuring stability even in challenging market conditions.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90404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Locations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042755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573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New York City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37748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Located in the heart of Manhattan, New York City, JP Morgan's headquarters serves as a hub for its global operations, reflecting the dynamism and energy of the financial capital of the world.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37" y="2042755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3574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London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837867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With a prominent presence in the City of London, JP Morgan's UK office plays a vital role in serving its European clients and driving innovation in the global financial landscape.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042755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3574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Hong Kong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837867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Located in one of Asia's leading financial centers, JP Morgan's Hong Kong office is well-positioned to meet the evolving needs of its clients across the Asia-Pacific region.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515666"/>
            <a:ext cx="4579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Employee Benefits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68322" y="2758559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793206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Competitive Compensation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JP Morgan offers a competitive compensation package that recognizes and rewards employees' contributions and exceptional performance.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09748" y="2758559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2793206"/>
            <a:ext cx="3276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Comprehensive Healthcare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Employees enjoy access to comprehensive healthcare benefits, ensuring their well-being is prioritized both in and out of the workplace.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9272" y="51326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167313"/>
            <a:ext cx="3169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Professional Development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647730"/>
            <a:ext cx="85842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JP Morgan is committed to fostering the growth and development of its employees, offering a range of training and development programs to enhance their skills and knowledge.</a:t>
            </a:r>
            <a:endParaRPr lang="en-US" sz="1750" dirty="0"/>
          </a:p>
        </p:txBody>
      </p:sp>
      <p:pic>
        <p:nvPicPr>
          <p:cNvPr id="1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Employee Count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With a global workforce of talented professionals, JP Morgan takes pride in its diverse and inclusive culture. The company boasts a strong team comprising thousands of dedicated individuals who contribute to its success across various locations worldwide.</a:t>
            </a:r>
            <a:endParaRPr lang="en-US" sz="175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2023-12-10T15:24:47Z</dcterms:created>
  <dcterms:modified xsi:type="dcterms:W3CDTF">2023-12-10T15:24:47Z</dcterms:modified>
</cp:coreProperties>
</file>