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CFC6FE9-A166-4751-BA12-E481EC10F03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59F6ED1-DD36-4E45-BCD4-E6FF2F23DB7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76B207E-149E-4D8D-9FCA-43F41344FB1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A423BD-03E9-4AC9-AE75-2FB39B74BD5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CFE1895-F681-45DC-9852-2DCBC726886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9C0448A-9E7B-42EC-9667-AA49143F7D1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BA2A06C-FE21-40B3-A04F-2BF70B9D2AC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4F2927-F627-4086-83F5-051A34ECC39F}"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68104EE-1697-415F-B437-825C8C16229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B908DBC-8BE0-40A2-8E41-3FEC03E2BE0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43B4BC2-6150-482E-9D96-19BF014AE0D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7120C6D-267A-4166-ACE2-F041C272FB9E}"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5E5BCDD-C30E-410C-91B9-3E7CB9AFED4A}"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44CDD51-6783-4D20-A661-C02D2493850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56EDEC5-749B-4215-8D05-D18250137689}"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3012D08-9487-4C2D-99E8-CEAFA490541E}"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27ECCF1-2AA7-4AC6-8D78-EAA1479FA40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2AC6E20-BB20-4806-BA5F-AB8DC6E92BC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17C1C64-E7E6-442F-81B8-CA0B527495A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70A41FD-19C4-472D-80E5-CA3FF16710BB}"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6A2B0FD-7752-44F7-8940-C1317F91D61E}"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53E31FC-CBC5-403C-B464-63A59C47905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E8FCC6A-5BF2-479A-B08A-FE97DCFAB01E}"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FC19FB6-80F2-4BB7-A1C5-167209DA2A18}"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oogle Shape;17;p7"/>
          <p:cNvGrpSpPr/>
          <p:nvPr/>
        </p:nvGrpSpPr>
        <p:grpSpPr>
          <a:xfrm>
            <a:off x="0" y="758880"/>
            <a:ext cx="6098040" cy="6098040"/>
            <a:chOff x="0" y="758880"/>
            <a:chExt cx="6098040" cy="6098040"/>
          </a:xfrm>
        </p:grpSpPr>
        <p:sp>
          <p:nvSpPr>
            <p:cNvPr id="1" name="Google Shape;18;p7"/>
            <p:cNvSpPr/>
            <p:nvPr/>
          </p:nvSpPr>
          <p:spPr>
            <a:xfrm>
              <a:off x="0" y="758880"/>
              <a:ext cx="3072600" cy="4097160"/>
            </a:xfrm>
            <a:custGeom>
              <a:avLst/>
              <a:gdLst>
                <a:gd name="textAreaLeft" fmla="*/ 0 w 3072600"/>
                <a:gd name="textAreaRight" fmla="*/ 3073680 w 3072600"/>
                <a:gd name="textAreaTop" fmla="*/ 0 h 4097160"/>
                <a:gd name="textAreaBottom" fmla="*/ 4098240 h 4097160"/>
              </a:gdLst>
              <a:ah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sp>
          <p:nvSpPr>
            <p:cNvPr id="2" name="Google Shape;19;p7"/>
            <p:cNvSpPr/>
            <p:nvPr/>
          </p:nvSpPr>
          <p:spPr>
            <a:xfrm>
              <a:off x="0" y="4862160"/>
              <a:ext cx="1995480" cy="1994760"/>
            </a:xfrm>
            <a:custGeom>
              <a:avLst/>
              <a:gdLst>
                <a:gd name="textAreaLeft" fmla="*/ 0 w 1995480"/>
                <a:gd name="textAreaRight" fmla="*/ 1996560 w 1995480"/>
                <a:gd name="textAreaTop" fmla="*/ 0 h 1994760"/>
                <a:gd name="textAreaBottom" fmla="*/ 1995840 h 1994760"/>
              </a:gdLst>
              <a:ah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sp>
          <p:nvSpPr>
            <p:cNvPr id="3" name="Google Shape;20;p7"/>
            <p:cNvSpPr/>
            <p:nvPr/>
          </p:nvSpPr>
          <p:spPr>
            <a:xfrm>
              <a:off x="2097720" y="4857120"/>
              <a:ext cx="4000320" cy="1999800"/>
            </a:xfrm>
            <a:custGeom>
              <a:avLst/>
              <a:gdLst>
                <a:gd name="textAreaLeft" fmla="*/ 0 w 4000320"/>
                <a:gd name="textAreaRight" fmla="*/ 4001400 w 4000320"/>
                <a:gd name="textAreaTop" fmla="*/ 0 h 1999800"/>
                <a:gd name="textAreaBottom" fmla="*/ 2000880 h 1999800"/>
              </a:gdLst>
              <a:ah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grpSp>
      <p:cxnSp>
        <p:nvCxnSpPr>
          <p:cNvPr id="4" name="Google Shape;22;p7"/>
          <p:cNvCxnSpPr/>
          <p:nvPr/>
        </p:nvCxnSpPr>
        <p:spPr>
          <a:xfrm>
            <a:off x="5839560" y="5784120"/>
            <a:ext cx="2134800" cy="5040"/>
          </a:xfrm>
          <a:prstGeom prst="straightConnector1">
            <a:avLst/>
          </a:prstGeom>
          <a:ln w="101600">
            <a:solidFill>
              <a:srgbClr val="7ca655"/>
            </a:solidFill>
            <a:miter/>
          </a:ln>
        </p:spPr>
      </p:cxnSp>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3" name="Google Shape;24;p8"/>
          <p:cNvGrpSpPr/>
          <p:nvPr/>
        </p:nvGrpSpPr>
        <p:grpSpPr>
          <a:xfrm>
            <a:off x="1080" y="3899520"/>
            <a:ext cx="2958120" cy="2958120"/>
            <a:chOff x="1080" y="3899520"/>
            <a:chExt cx="2958120" cy="2958120"/>
          </a:xfrm>
        </p:grpSpPr>
        <p:sp>
          <p:nvSpPr>
            <p:cNvPr id="44" name="Google Shape;25;p8"/>
            <p:cNvSpPr/>
            <p:nvPr/>
          </p:nvSpPr>
          <p:spPr>
            <a:xfrm flipV="1" rot="16200000">
              <a:off x="1220400" y="5117760"/>
              <a:ext cx="1490040" cy="1987200"/>
            </a:xfrm>
            <a:custGeom>
              <a:avLst/>
              <a:gdLst>
                <a:gd name="textAreaLeft" fmla="*/ 0 w 1490040"/>
                <a:gd name="textAreaRight" fmla="*/ 1491120 w 1490040"/>
                <a:gd name="textAreaTop" fmla="*/ 720 h 1987200"/>
                <a:gd name="textAreaBottom" fmla="*/ 1989000 h 1987200"/>
              </a:gdLst>
              <a:ah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6"/>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sp>
          <p:nvSpPr>
            <p:cNvPr id="45" name="Google Shape;26;p8"/>
            <p:cNvSpPr/>
            <p:nvPr/>
          </p:nvSpPr>
          <p:spPr>
            <a:xfrm flipV="1" rot="16200000">
              <a:off x="720" y="5889960"/>
              <a:ext cx="967680" cy="967320"/>
            </a:xfrm>
            <a:custGeom>
              <a:avLst/>
              <a:gdLst>
                <a:gd name="textAreaLeft" fmla="*/ 0 w 967680"/>
                <a:gd name="textAreaRight" fmla="*/ 968760 w 967680"/>
                <a:gd name="textAreaTop" fmla="*/ -720 h 967320"/>
                <a:gd name="textAreaBottom" fmla="*/ 967680 h 967320"/>
              </a:gdLst>
              <a:ah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sp>
          <p:nvSpPr>
            <p:cNvPr id="46" name="Google Shape;27;p8"/>
            <p:cNvSpPr/>
            <p:nvPr/>
          </p:nvSpPr>
          <p:spPr>
            <a:xfrm flipV="1" rot="16200000">
              <a:off x="-483120" y="4384800"/>
              <a:ext cx="1940400" cy="969840"/>
            </a:xfrm>
            <a:custGeom>
              <a:avLst/>
              <a:gdLst>
                <a:gd name="textAreaLeft" fmla="*/ 0 w 1940400"/>
                <a:gd name="textAreaRight" fmla="*/ 1941480 w 1940400"/>
                <a:gd name="textAreaTop" fmla="*/ 720 h 969840"/>
                <a:gd name="textAreaBottom" fmla="*/ 971640 h 969840"/>
              </a:gdLst>
              <a:ahLst/>
              <a:rect l="textAreaLeft" t="textAreaTop" r="textAreaRight" b="textAreaBottom"/>
              <a:pathLst>
                <a:path w="2329" h="1165">
                  <a:moveTo>
                    <a:pt x="2329" y="1164"/>
                  </a:moveTo>
                  <a:lnTo>
                    <a:pt x="1165" y="0"/>
                  </a:lnTo>
                  <a:lnTo>
                    <a:pt x="0" y="1164"/>
                  </a:lnTo>
                  <a:lnTo>
                    <a:pt x="2329" y="1164"/>
                  </a:lnTo>
                </a:path>
              </a:pathLst>
            </a:custGeom>
            <a:solidFill>
              <a:schemeClr val="accent3"/>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grpSp>
      <p:cxnSp>
        <p:nvCxnSpPr>
          <p:cNvPr id="47" name="Google Shape;30;p8"/>
          <p:cNvCxnSpPr/>
          <p:nvPr/>
        </p:nvCxnSpPr>
        <p:spPr>
          <a:xfrm>
            <a:off x="952200" y="1938960"/>
            <a:ext cx="2134800" cy="5040"/>
          </a:xfrm>
          <a:prstGeom prst="straightConnector1">
            <a:avLst/>
          </a:prstGeom>
          <a:ln w="101600">
            <a:solidFill>
              <a:srgbClr val="7ca655"/>
            </a:solidFill>
            <a:miter/>
          </a:ln>
        </p:spPr>
      </p:cxnSp>
      <p:sp>
        <p:nvSpPr>
          <p:cNvPr id="48" name="PlaceHolder 1"/>
          <p:cNvSpPr>
            <a:spLocks noGrp="1"/>
          </p:cNvSpPr>
          <p:nvPr>
            <p:ph type="ftr" idx="1"/>
          </p:nvPr>
        </p:nvSpPr>
        <p:spPr>
          <a:xfrm>
            <a:off x="1494720" y="6332400"/>
            <a:ext cx="1496160" cy="246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2"/>
          <p:cNvSpPr>
            <a:spLocks noGrp="1"/>
          </p:cNvSpPr>
          <p:nvPr>
            <p:ph type="sldNum" idx="2"/>
          </p:nvPr>
        </p:nvSpPr>
        <p:spPr>
          <a:xfrm>
            <a:off x="971640" y="6332400"/>
            <a:ext cx="522000" cy="246600"/>
          </a:xfrm>
          <a:prstGeom prst="rect">
            <a:avLst/>
          </a:prstGeom>
          <a:noFill/>
          <a:ln w="0">
            <a:noFill/>
          </a:ln>
        </p:spPr>
        <p:txBody>
          <a:bodyPr lIns="0" rIns="0" tIns="0" bIns="0" anchor="t">
            <a:noAutofit/>
          </a:bodyPr>
          <a:lstStyle>
            <a:lvl1pPr indent="0">
              <a:lnSpc>
                <a:spcPct val="100000"/>
              </a:lnSpc>
              <a:buNone/>
              <a:tabLst>
                <a:tab algn="l" pos="0"/>
              </a:tabLst>
              <a:defRPr b="0" lang="en-US" sz="1100" spc="-1" strike="noStrike">
                <a:solidFill>
                  <a:schemeClr val="dk1"/>
                </a:solidFill>
                <a:latin typeface="Libre Franklin"/>
                <a:ea typeface="Libre Franklin"/>
              </a:defRPr>
            </a:lvl1pPr>
          </a:lstStyle>
          <a:p>
            <a:pPr indent="0">
              <a:lnSpc>
                <a:spcPct val="100000"/>
              </a:lnSpc>
              <a:buNone/>
              <a:tabLst>
                <a:tab algn="l" pos="0"/>
              </a:tabLst>
            </a:pPr>
            <a:fld id="{65899B2A-7417-41AB-8173-959A272969B3}" type="slidenum">
              <a:rPr b="0" lang="en-US" sz="1100" spc="-1" strike="noStrike">
                <a:solidFill>
                  <a:schemeClr val="dk1"/>
                </a:solidFill>
                <a:latin typeface="Libre Franklin"/>
                <a:ea typeface="Libre Franklin"/>
              </a:rPr>
              <a:t>&lt;number&gt;</a:t>
            </a:fld>
            <a:endParaRPr b="0" lang="en-IN" sz="1100" spc="-1" strike="noStrike">
              <a:solidFill>
                <a:srgbClr val="000000"/>
              </a:solidFill>
              <a:latin typeface="Times New Roman"/>
            </a:endParaRPr>
          </a:p>
        </p:txBody>
      </p:sp>
      <p:sp>
        <p:nvSpPr>
          <p:cNvPr id="50" name="PlaceHolder 3"/>
          <p:cNvSpPr>
            <a:spLocks noGrp="1"/>
          </p:cNvSpPr>
          <p:nvPr>
            <p:ph type="dt" idx="3"/>
          </p:nvPr>
        </p:nvSpPr>
        <p:spPr>
          <a:xfrm>
            <a:off x="2991960" y="6332400"/>
            <a:ext cx="1312200" cy="246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9" name="Google Shape;37;p9"/>
          <p:cNvCxnSpPr/>
          <p:nvPr/>
        </p:nvCxnSpPr>
        <p:spPr>
          <a:xfrm>
            <a:off x="952200" y="1938960"/>
            <a:ext cx="2134800" cy="5040"/>
          </a:xfrm>
          <a:prstGeom prst="straightConnector1">
            <a:avLst/>
          </a:prstGeom>
          <a:ln w="101600">
            <a:solidFill>
              <a:srgbClr val="7ca655"/>
            </a:solidFill>
            <a:miter/>
          </a:ln>
        </p:spPr>
      </p:cxnSp>
      <p:grpSp>
        <p:nvGrpSpPr>
          <p:cNvPr id="90" name="Google Shape;39;p9"/>
          <p:cNvGrpSpPr/>
          <p:nvPr/>
        </p:nvGrpSpPr>
        <p:grpSpPr>
          <a:xfrm>
            <a:off x="8871120" y="360"/>
            <a:ext cx="3324240" cy="3324960"/>
            <a:chOff x="8871120" y="360"/>
            <a:chExt cx="3324240" cy="3324960"/>
          </a:xfrm>
        </p:grpSpPr>
        <p:sp>
          <p:nvSpPr>
            <p:cNvPr id="91" name="Google Shape;40;p9"/>
            <p:cNvSpPr/>
            <p:nvPr/>
          </p:nvSpPr>
          <p:spPr>
            <a:xfrm rot="10800000">
              <a:off x="10520640" y="1092240"/>
              <a:ext cx="1674720" cy="2233080"/>
            </a:xfrm>
            <a:custGeom>
              <a:avLst/>
              <a:gdLst>
                <a:gd name="textAreaLeft" fmla="*/ 0 w 1674720"/>
                <a:gd name="textAreaRight" fmla="*/ 1675800 w 1674720"/>
                <a:gd name="textAreaTop" fmla="*/ 0 h 2233080"/>
                <a:gd name="textAreaBottom" fmla="*/ 2234160 h 2233080"/>
              </a:gdLst>
              <a:ahLst/>
              <a:rect l="textAreaLeft" t="textAreaTop" r="textAreaRight" b="textAreaBottom"/>
              <a:pathLst>
                <a:path w="1789" h="2386">
                  <a:moveTo>
                    <a:pt x="0" y="0"/>
                  </a:moveTo>
                  <a:lnTo>
                    <a:pt x="0" y="1194"/>
                  </a:lnTo>
                  <a:lnTo>
                    <a:pt x="1192" y="2386"/>
                  </a:lnTo>
                  <a:lnTo>
                    <a:pt x="1789" y="1789"/>
                  </a:lnTo>
                  <a:lnTo>
                    <a:pt x="0" y="0"/>
                  </a:lnTo>
                  <a:close/>
                </a:path>
              </a:pathLst>
            </a:custGeom>
            <a:solidFill>
              <a:schemeClr val="accent3"/>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sp>
          <p:nvSpPr>
            <p:cNvPr id="92" name="Google Shape;41;p9"/>
            <p:cNvSpPr/>
            <p:nvPr/>
          </p:nvSpPr>
          <p:spPr>
            <a:xfrm rot="10800000">
              <a:off x="11108160" y="1080"/>
              <a:ext cx="1087200" cy="1087200"/>
            </a:xfrm>
            <a:custGeom>
              <a:avLst/>
              <a:gdLst>
                <a:gd name="textAreaLeft" fmla="*/ 0 w 1087200"/>
                <a:gd name="textAreaRight" fmla="*/ 1088280 w 1087200"/>
                <a:gd name="textAreaTop" fmla="*/ 0 h 1087200"/>
                <a:gd name="textAreaBottom" fmla="*/ 1088280 h 1087200"/>
              </a:gdLst>
              <a:ahLst/>
              <a:rect l="textAreaLeft" t="textAreaTop" r="textAreaRight" b="textAreaBottom"/>
              <a:pathLst>
                <a:path w="1162" h="1162">
                  <a:moveTo>
                    <a:pt x="0" y="0"/>
                  </a:moveTo>
                  <a:lnTo>
                    <a:pt x="0" y="1161"/>
                  </a:lnTo>
                  <a:lnTo>
                    <a:pt x="1161" y="1161"/>
                  </a:lnTo>
                  <a:lnTo>
                    <a:pt x="0" y="0"/>
                  </a:lnTo>
                  <a:close/>
                </a:path>
              </a:pathLst>
            </a:custGeom>
            <a:solidFill>
              <a:schemeClr val="lt2"/>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sp>
          <p:nvSpPr>
            <p:cNvPr id="93" name="Google Shape;42;p9"/>
            <p:cNvSpPr/>
            <p:nvPr/>
          </p:nvSpPr>
          <p:spPr>
            <a:xfrm rot="10800000">
              <a:off x="8871120" y="0"/>
              <a:ext cx="2180520" cy="1089720"/>
            </a:xfrm>
            <a:custGeom>
              <a:avLst/>
              <a:gdLst>
                <a:gd name="textAreaLeft" fmla="*/ 0 w 2180520"/>
                <a:gd name="textAreaRight" fmla="*/ 2181600 w 2180520"/>
                <a:gd name="textAreaTop" fmla="*/ 0 h 1089720"/>
                <a:gd name="textAreaBottom" fmla="*/ 1090800 h 1089720"/>
              </a:gdLst>
              <a:ahLst/>
              <a:rect l="textAreaLeft" t="textAreaTop" r="textAreaRight" b="textAreaBottom"/>
              <a:pathLst>
                <a:path w="2329" h="1165">
                  <a:moveTo>
                    <a:pt x="2329" y="1164"/>
                  </a:moveTo>
                  <a:lnTo>
                    <a:pt x="1165" y="0"/>
                  </a:lnTo>
                  <a:lnTo>
                    <a:pt x="0" y="1164"/>
                  </a:lnTo>
                  <a:lnTo>
                    <a:pt x="2329" y="1164"/>
                  </a:lnTo>
                </a:path>
              </a:pathLst>
            </a:custGeom>
            <a:solidFill>
              <a:schemeClr val="accent6"/>
            </a:solidFill>
            <a:ln w="0">
              <a:noFill/>
            </a:ln>
          </p:spPr>
          <p:style>
            <a:lnRef idx="0"/>
            <a:fillRef idx="0"/>
            <a:effectRef idx="0"/>
            <a:fontRef idx="minor"/>
          </p:style>
          <p:txBody>
            <a:bodyPr lIns="90000" rIns="90000" tIns="45000" bIns="45000" anchor="t">
              <a:noAutofit/>
            </a:bodyPr>
            <a:p>
              <a:pPr>
                <a:lnSpc>
                  <a:spcPct val="100000"/>
                </a:lnSpc>
                <a:tabLst>
                  <a:tab algn="l" pos="0"/>
                </a:tabLst>
              </a:pPr>
              <a:endParaRPr b="0" lang="en-IN" sz="1800" spc="-1" strike="noStrike">
                <a:solidFill>
                  <a:schemeClr val="lt1"/>
                </a:solidFill>
                <a:latin typeface="Libre Franklin"/>
                <a:ea typeface="Libre Franklin"/>
              </a:endParaRPr>
            </a:p>
          </p:txBody>
        </p:sp>
      </p:grpSp>
      <p:sp>
        <p:nvSpPr>
          <p:cNvPr id="94" name="PlaceHolder 1"/>
          <p:cNvSpPr>
            <a:spLocks noGrp="1"/>
          </p:cNvSpPr>
          <p:nvPr>
            <p:ph type="ftr" idx="4"/>
          </p:nvPr>
        </p:nvSpPr>
        <p:spPr>
          <a:xfrm>
            <a:off x="1494720" y="6332400"/>
            <a:ext cx="1496160" cy="24660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2"/>
          <p:cNvSpPr>
            <a:spLocks noGrp="1"/>
          </p:cNvSpPr>
          <p:nvPr>
            <p:ph type="sldNum" idx="5"/>
          </p:nvPr>
        </p:nvSpPr>
        <p:spPr>
          <a:xfrm>
            <a:off x="971640" y="6332400"/>
            <a:ext cx="522000" cy="246600"/>
          </a:xfrm>
          <a:prstGeom prst="rect">
            <a:avLst/>
          </a:prstGeom>
          <a:noFill/>
          <a:ln w="0">
            <a:noFill/>
          </a:ln>
        </p:spPr>
        <p:txBody>
          <a:bodyPr lIns="0" rIns="0" tIns="0" bIns="0" anchor="t">
            <a:noAutofit/>
          </a:bodyPr>
          <a:lstStyle>
            <a:lvl1pPr indent="0">
              <a:lnSpc>
                <a:spcPct val="100000"/>
              </a:lnSpc>
              <a:buNone/>
              <a:tabLst>
                <a:tab algn="l" pos="0"/>
              </a:tabLst>
              <a:defRPr b="0" lang="en-US" sz="1100" spc="-1" strike="noStrike">
                <a:solidFill>
                  <a:schemeClr val="dk1"/>
                </a:solidFill>
                <a:latin typeface="Libre Franklin"/>
                <a:ea typeface="Libre Franklin"/>
              </a:defRPr>
            </a:lvl1pPr>
          </a:lstStyle>
          <a:p>
            <a:pPr indent="0">
              <a:lnSpc>
                <a:spcPct val="100000"/>
              </a:lnSpc>
              <a:buNone/>
              <a:tabLst>
                <a:tab algn="l" pos="0"/>
              </a:tabLst>
            </a:pPr>
            <a:fld id="{9359F171-A5DE-48EB-A936-31789ECA9798}" type="slidenum">
              <a:rPr b="0" lang="en-US" sz="1100" spc="-1" strike="noStrike">
                <a:solidFill>
                  <a:schemeClr val="dk1"/>
                </a:solidFill>
                <a:latin typeface="Libre Franklin"/>
                <a:ea typeface="Libre Franklin"/>
              </a:rPr>
              <a:t>&lt;number&gt;</a:t>
            </a:fld>
            <a:endParaRPr b="0" lang="en-IN" sz="1100" spc="-1" strike="noStrike">
              <a:solidFill>
                <a:srgbClr val="000000"/>
              </a:solidFill>
              <a:latin typeface="Times New Roman"/>
            </a:endParaRPr>
          </a:p>
        </p:txBody>
      </p:sp>
      <p:sp>
        <p:nvSpPr>
          <p:cNvPr id="96" name="PlaceHolder 3"/>
          <p:cNvSpPr>
            <a:spLocks noGrp="1"/>
          </p:cNvSpPr>
          <p:nvPr>
            <p:ph type="dt" idx="6"/>
          </p:nvPr>
        </p:nvSpPr>
        <p:spPr>
          <a:xfrm>
            <a:off x="2991960" y="6332400"/>
            <a:ext cx="1312200" cy="2466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a:t>
            </a:r>
            <a:r>
              <a:rPr b="0" lang="en-IN" sz="3200" spc="-1" strike="noStrike">
                <a:solidFill>
                  <a:srgbClr val="000000"/>
                </a:solidFill>
                <a:latin typeface="Arial"/>
              </a:rPr>
              <a:t>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a:t>
            </a:r>
            <a:r>
              <a:rPr b="0" lang="en-IN" sz="2000" spc="-1" strike="noStrike">
                <a:solidFill>
                  <a:srgbClr val="000000"/>
                </a:solidFill>
                <a:latin typeface="Arial"/>
              </a:rPr>
              <a:t>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a:t>
            </a:r>
            <a:r>
              <a:rPr b="0" lang="en-IN" sz="2000" spc="-1" strike="noStrike">
                <a:solidFill>
                  <a:srgbClr val="000000"/>
                </a:solidFill>
                <a:latin typeface="Arial"/>
              </a:rPr>
              <a:t>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250240" y="148320"/>
            <a:ext cx="6460560" cy="1150560"/>
          </a:xfrm>
          <a:prstGeom prst="rect">
            <a:avLst/>
          </a:prstGeom>
          <a:noFill/>
          <a:ln w="0">
            <a:noFill/>
          </a:ln>
        </p:spPr>
        <p:txBody>
          <a:bodyPr lIns="0" rIns="0" tIns="0" bIns="0" anchor="t">
            <a:noAutofit/>
          </a:bodyPr>
          <a:p>
            <a:pPr indent="0" algn="ctr">
              <a:lnSpc>
                <a:spcPct val="100000"/>
              </a:lnSpc>
              <a:buNone/>
              <a:tabLst>
                <a:tab algn="l" pos="0"/>
              </a:tabLst>
            </a:pPr>
            <a:r>
              <a:rPr b="1" lang="en-US" sz="3600" spc="-1" strike="noStrike">
                <a:solidFill>
                  <a:schemeClr val="dk1"/>
                </a:solidFill>
                <a:latin typeface="Franklin Gothic"/>
                <a:ea typeface="Franklin Gothic"/>
              </a:rPr>
              <a:t>Basic Details of the Team and Problem Statement</a:t>
            </a:r>
            <a:endParaRPr b="0" lang="en-IN" sz="3600" spc="-1" strike="noStrike">
              <a:solidFill>
                <a:srgbClr val="000000"/>
              </a:solidFill>
              <a:latin typeface="Arial"/>
            </a:endParaRPr>
          </a:p>
        </p:txBody>
      </p:sp>
      <p:sp>
        <p:nvSpPr>
          <p:cNvPr id="136" name="PlaceHolder 2"/>
          <p:cNvSpPr>
            <a:spLocks noGrp="1"/>
          </p:cNvSpPr>
          <p:nvPr>
            <p:ph/>
          </p:nvPr>
        </p:nvSpPr>
        <p:spPr>
          <a:xfrm>
            <a:off x="5940000" y="1575720"/>
            <a:ext cx="5928480" cy="4921920"/>
          </a:xfrm>
          <a:prstGeom prst="rect">
            <a:avLst/>
          </a:prstGeom>
          <a:noFill/>
          <a:ln w="0">
            <a:noFill/>
          </a:ln>
        </p:spPr>
        <p:txBody>
          <a:bodyPr lIns="0" rIns="0" tIns="0" bIns="0" anchor="t">
            <a:noAutofit/>
          </a:bodyPr>
          <a:p>
            <a:pPr indent="0">
              <a:lnSpc>
                <a:spcPct val="90000"/>
              </a:lnSpc>
              <a:buNone/>
              <a:tabLst>
                <a:tab algn="l" pos="0"/>
              </a:tabLst>
            </a:pPr>
            <a:r>
              <a:rPr b="0" lang="en-US" sz="1800" spc="-1" strike="noStrike">
                <a:solidFill>
                  <a:schemeClr val="lt2"/>
                </a:solidFill>
                <a:latin typeface="Franklin Gothic"/>
                <a:ea typeface="Franklin Gothic"/>
              </a:rPr>
              <a:t>Ministry/Organization Name/Student Innovation: </a:t>
            </a:r>
            <a:endParaRPr b="0" lang="en-IN" sz="1800" spc="-1" strike="noStrike">
              <a:solidFill>
                <a:srgbClr val="000000"/>
              </a:solidFill>
              <a:latin typeface="Arial"/>
            </a:endParaRPr>
          </a:p>
          <a:p>
            <a:pPr indent="0">
              <a:lnSpc>
                <a:spcPct val="90000"/>
              </a:lnSpc>
              <a:buNone/>
              <a:tabLst>
                <a:tab algn="l" pos="0"/>
              </a:tabLst>
            </a:pPr>
            <a:r>
              <a:rPr b="0" lang="en-US" sz="1800" spc="-1" strike="noStrike">
                <a:solidFill>
                  <a:schemeClr val="lt2"/>
                </a:solidFill>
                <a:latin typeface="Franklin Gothic"/>
                <a:ea typeface="Franklin Gothic"/>
              </a:rPr>
              <a:t>CrowStro team</a:t>
            </a:r>
            <a:endParaRPr b="0" lang="en-IN" sz="1800" spc="-1" strike="noStrike">
              <a:solidFill>
                <a:srgbClr val="000000"/>
              </a:solidFill>
              <a:latin typeface="Arial"/>
            </a:endParaRPr>
          </a:p>
          <a:p>
            <a:pPr indent="0">
              <a:lnSpc>
                <a:spcPct val="90000"/>
              </a:lnSpc>
              <a:spcBef>
                <a:spcPts val="1001"/>
              </a:spcBef>
              <a:buNone/>
              <a:tabLst>
                <a:tab algn="l" pos="0"/>
              </a:tabLst>
            </a:pPr>
            <a:endParaRPr b="0" lang="en-IN" sz="1800" spc="-1" strike="noStrike">
              <a:solidFill>
                <a:srgbClr val="000000"/>
              </a:solidFill>
              <a:latin typeface="Arial"/>
            </a:endParaRPr>
          </a:p>
          <a:p>
            <a:pPr indent="0">
              <a:lnSpc>
                <a:spcPct val="90000"/>
              </a:lnSpc>
              <a:spcBef>
                <a:spcPts val="1001"/>
              </a:spcBef>
              <a:buNone/>
              <a:tabLst>
                <a:tab algn="l" pos="0"/>
              </a:tabLst>
            </a:pPr>
            <a:r>
              <a:rPr b="0" lang="en-US" sz="1800" spc="-1" strike="noStrike">
                <a:solidFill>
                  <a:schemeClr val="lt2"/>
                </a:solidFill>
                <a:latin typeface="Franklin Gothic"/>
                <a:ea typeface="Franklin Gothic"/>
              </a:rPr>
              <a:t>PS Code: SIH1446</a:t>
            </a:r>
            <a:endParaRPr b="0" lang="en-IN" sz="1800" spc="-1" strike="noStrike">
              <a:solidFill>
                <a:srgbClr val="000000"/>
              </a:solidFill>
              <a:latin typeface="Arial"/>
            </a:endParaRPr>
          </a:p>
          <a:p>
            <a:pPr indent="0">
              <a:lnSpc>
                <a:spcPct val="90000"/>
              </a:lnSpc>
              <a:spcBef>
                <a:spcPts val="1001"/>
              </a:spcBef>
              <a:buNone/>
              <a:tabLst>
                <a:tab algn="l" pos="0"/>
              </a:tabLst>
            </a:pPr>
            <a:r>
              <a:rPr b="0" lang="en-US" sz="1800" spc="-1" strike="noStrike">
                <a:solidFill>
                  <a:schemeClr val="lt2"/>
                </a:solidFill>
                <a:latin typeface="Franklin Gothic"/>
                <a:ea typeface="Franklin Gothic"/>
              </a:rPr>
              <a:t>   </a:t>
            </a:r>
            <a:br>
              <a:rPr sz="1800"/>
            </a:br>
            <a:r>
              <a:rPr b="0" lang="en-US" sz="1800" spc="-1" strike="noStrike">
                <a:solidFill>
                  <a:schemeClr val="lt2"/>
                </a:solidFill>
                <a:latin typeface="Franklin Gothic"/>
                <a:ea typeface="Franklin Gothic"/>
              </a:rPr>
              <a:t>Problem Statement Title: Developing a GUI based hardening script for Ubuntu operating system with flexibility to cater for organisational security policies</a:t>
            </a:r>
            <a:br>
              <a:rPr sz="1800"/>
            </a:br>
            <a:r>
              <a:rPr b="0" lang="en-US" sz="1800" spc="-1" strike="noStrike">
                <a:solidFill>
                  <a:schemeClr val="lt2"/>
                </a:solidFill>
                <a:latin typeface="Franklin Gothic"/>
                <a:ea typeface="Franklin Gothic"/>
              </a:rPr>
              <a:t>Team Name: </a:t>
            </a:r>
            <a:endParaRPr b="0" lang="en-IN" sz="1800" spc="-1" strike="noStrike">
              <a:solidFill>
                <a:srgbClr val="000000"/>
              </a:solidFill>
              <a:latin typeface="Arial"/>
            </a:endParaRPr>
          </a:p>
          <a:p>
            <a:pPr indent="0">
              <a:lnSpc>
                <a:spcPct val="90000"/>
              </a:lnSpc>
              <a:spcBef>
                <a:spcPts val="1001"/>
              </a:spcBef>
              <a:buNone/>
              <a:tabLst>
                <a:tab algn="l" pos="0"/>
              </a:tabLst>
            </a:pPr>
            <a:br>
              <a:rPr sz="1800"/>
            </a:br>
            <a:r>
              <a:rPr b="0" lang="en-US" sz="1800" spc="-1" strike="noStrike">
                <a:solidFill>
                  <a:schemeClr val="lt2"/>
                </a:solidFill>
                <a:latin typeface="Franklin Gothic"/>
                <a:ea typeface="Franklin Gothic"/>
              </a:rPr>
              <a:t>Team Leader Name: Arun Natarajan</a:t>
            </a:r>
            <a:endParaRPr b="0" lang="en-IN" sz="1800" spc="-1" strike="noStrike">
              <a:solidFill>
                <a:srgbClr val="000000"/>
              </a:solidFill>
              <a:latin typeface="Arial"/>
            </a:endParaRPr>
          </a:p>
          <a:p>
            <a:pPr indent="0">
              <a:lnSpc>
                <a:spcPct val="90000"/>
              </a:lnSpc>
              <a:spcBef>
                <a:spcPts val="1001"/>
              </a:spcBef>
              <a:buNone/>
              <a:tabLst>
                <a:tab algn="l" pos="0"/>
              </a:tabLst>
            </a:pPr>
            <a:br>
              <a:rPr sz="1800"/>
            </a:br>
            <a:r>
              <a:rPr b="0" lang="en-US" sz="1800" spc="-1" strike="noStrike">
                <a:solidFill>
                  <a:schemeClr val="lt2"/>
                </a:solidFill>
                <a:latin typeface="Franklin Gothic"/>
                <a:ea typeface="Franklin Gothic"/>
              </a:rPr>
              <a:t>Institute Code (AISHE): U-0263</a:t>
            </a:r>
            <a:endParaRPr b="0" lang="en-IN" sz="1800" spc="-1" strike="noStrike">
              <a:solidFill>
                <a:srgbClr val="000000"/>
              </a:solidFill>
              <a:latin typeface="Arial"/>
            </a:endParaRPr>
          </a:p>
          <a:p>
            <a:pPr indent="0">
              <a:lnSpc>
                <a:spcPct val="90000"/>
              </a:lnSpc>
              <a:spcBef>
                <a:spcPts val="1001"/>
              </a:spcBef>
              <a:buNone/>
              <a:tabLst>
                <a:tab algn="l" pos="0"/>
              </a:tabLst>
            </a:pPr>
            <a:br>
              <a:rPr sz="1800"/>
            </a:br>
            <a:r>
              <a:rPr b="0" lang="en-US" sz="1800" spc="-1" strike="noStrike">
                <a:solidFill>
                  <a:schemeClr val="lt2"/>
                </a:solidFill>
                <a:latin typeface="Franklin Gothic"/>
                <a:ea typeface="Franklin Gothic"/>
              </a:rPr>
              <a:t>Institute Name: NITC</a:t>
            </a:r>
            <a:endParaRPr b="0" lang="en-IN" sz="1800" spc="-1" strike="noStrike">
              <a:solidFill>
                <a:srgbClr val="000000"/>
              </a:solidFill>
              <a:latin typeface="Arial"/>
            </a:endParaRPr>
          </a:p>
          <a:p>
            <a:pPr indent="0">
              <a:lnSpc>
                <a:spcPct val="90000"/>
              </a:lnSpc>
              <a:spcBef>
                <a:spcPts val="1001"/>
              </a:spcBef>
              <a:buNone/>
              <a:tabLst>
                <a:tab algn="l" pos="0"/>
              </a:tabLst>
            </a:pPr>
            <a:r>
              <a:rPr b="0" lang="en-US" sz="1800" spc="-1" strike="noStrike">
                <a:solidFill>
                  <a:schemeClr val="lt2"/>
                </a:solidFill>
                <a:latin typeface="Franklin Gothic"/>
                <a:ea typeface="Franklin Gothic"/>
              </a:rPr>
              <a:t>Theme Name: Miscellaneous</a:t>
            </a:r>
            <a:endParaRPr b="0" lang="en-IN" sz="1800" spc="-1" strike="noStrike">
              <a:solidFill>
                <a:srgbClr val="000000"/>
              </a:solidFill>
              <a:latin typeface="Arial"/>
            </a:endParaRPr>
          </a:p>
        </p:txBody>
      </p:sp>
      <p:pic>
        <p:nvPicPr>
          <p:cNvPr id="137" name="Google Shape;212;p1" descr=""/>
          <p:cNvPicPr/>
          <p:nvPr/>
        </p:nvPicPr>
        <p:blipFill>
          <a:blip r:embed="rId1"/>
          <a:stretch/>
        </p:blipFill>
        <p:spPr>
          <a:xfrm>
            <a:off x="1213560" y="252360"/>
            <a:ext cx="3329280" cy="16696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964080" y="879120"/>
            <a:ext cx="5533200" cy="609840"/>
          </a:xfrm>
          <a:prstGeom prst="rect">
            <a:avLst/>
          </a:prstGeom>
          <a:noFill/>
          <a:ln w="0">
            <a:noFill/>
          </a:ln>
        </p:spPr>
        <p:txBody>
          <a:bodyPr lIns="0" rIns="0" tIns="0" bIns="0" anchor="b">
            <a:normAutofit fontScale="84000"/>
          </a:bodyPr>
          <a:p>
            <a:pPr indent="0">
              <a:lnSpc>
                <a:spcPct val="90000"/>
              </a:lnSpc>
              <a:buNone/>
              <a:tabLst>
                <a:tab algn="l" pos="0"/>
              </a:tabLst>
            </a:pPr>
            <a:r>
              <a:rPr b="1" lang="en-US" sz="4400" spc="-1" strike="noStrike">
                <a:solidFill>
                  <a:schemeClr val="dk1"/>
                </a:solidFill>
                <a:latin typeface="Franklin Gothic"/>
                <a:ea typeface="Franklin Gothic"/>
              </a:rPr>
              <a:t>Idea/Approach Details</a:t>
            </a:r>
            <a:endParaRPr b="0" lang="en-IN" sz="4400" spc="-1" strike="noStrike">
              <a:solidFill>
                <a:srgbClr val="000000"/>
              </a:solidFill>
              <a:latin typeface="Arial"/>
            </a:endParaRPr>
          </a:p>
        </p:txBody>
      </p:sp>
      <p:sp>
        <p:nvSpPr>
          <p:cNvPr id="139" name="PlaceHolder 2"/>
          <p:cNvSpPr>
            <a:spLocks noGrp="1"/>
          </p:cNvSpPr>
          <p:nvPr>
            <p:ph/>
          </p:nvPr>
        </p:nvSpPr>
        <p:spPr>
          <a:xfrm>
            <a:off x="971640" y="2289240"/>
            <a:ext cx="6022800" cy="2876400"/>
          </a:xfrm>
          <a:prstGeom prst="rect">
            <a:avLst/>
          </a:prstGeom>
          <a:noFill/>
          <a:ln w="9360">
            <a:solidFill>
              <a:srgbClr val="000000"/>
            </a:solidFill>
            <a:round/>
          </a:ln>
        </p:spPr>
        <p:txBody>
          <a:bodyPr lIns="0" rIns="0" tIns="0" bIns="0" anchor="t">
            <a:noAutofit/>
          </a:bodyPr>
          <a:p>
            <a:pPr marL="432000" indent="0">
              <a:spcBef>
                <a:spcPts val="1417"/>
              </a:spcBef>
              <a:buNone/>
            </a:pPr>
            <a:r>
              <a:rPr b="0" lang="en-IN" sz="2000" spc="-1" strike="noStrike">
                <a:solidFill>
                  <a:srgbClr val="5eb91e"/>
                </a:solidFill>
                <a:latin typeface="Arial"/>
              </a:rPr>
              <a:t>The idea is to have the GUI present the user with various levels of hardening scripts from low to high security to secure their ubuntu. They will also be presented with a customize option, which allows the user to select the hardening functionality that they want. After which the script will be executed based on the user inputs and ubuntu will be hardened accordingly</a:t>
            </a:r>
            <a:endParaRPr b="0" lang="en-IN" sz="2000" spc="-1" strike="noStrike">
              <a:solidFill>
                <a:srgbClr val="5eb91e"/>
              </a:solidFill>
              <a:latin typeface="Arial"/>
            </a:endParaRPr>
          </a:p>
        </p:txBody>
      </p:sp>
      <p:sp>
        <p:nvSpPr>
          <p:cNvPr id="140" name="PlaceHolder 3"/>
          <p:cNvSpPr>
            <a:spLocks noGrp="1"/>
          </p:cNvSpPr>
          <p:nvPr>
            <p:ph type="sldNum" idx="7"/>
          </p:nvPr>
        </p:nvSpPr>
        <p:spPr>
          <a:xfrm>
            <a:off x="971640" y="6332400"/>
            <a:ext cx="522000" cy="246600"/>
          </a:xfrm>
          <a:prstGeom prst="rect">
            <a:avLst/>
          </a:prstGeom>
          <a:noFill/>
          <a:ln w="0">
            <a:noFill/>
          </a:ln>
        </p:spPr>
        <p:txBody>
          <a:bodyPr lIns="0" rIns="0" tIns="0" bIns="0" anchor="t">
            <a:noAutofit/>
          </a:bodyPr>
          <a:lstStyle>
            <a:lvl1pPr indent="0">
              <a:lnSpc>
                <a:spcPct val="100000"/>
              </a:lnSpc>
              <a:buNone/>
              <a:tabLst>
                <a:tab algn="l" pos="0"/>
              </a:tabLst>
              <a:defRPr b="0" lang="en-US" sz="1100" spc="-1" strike="noStrike">
                <a:solidFill>
                  <a:schemeClr val="dk1"/>
                </a:solidFill>
                <a:latin typeface="Libre Franklin"/>
                <a:ea typeface="Libre Franklin"/>
              </a:defRPr>
            </a:lvl1pPr>
          </a:lstStyle>
          <a:p>
            <a:pPr indent="0">
              <a:lnSpc>
                <a:spcPct val="100000"/>
              </a:lnSpc>
              <a:buNone/>
              <a:tabLst>
                <a:tab algn="l" pos="0"/>
              </a:tabLst>
            </a:pPr>
            <a:fld id="{D34C3CE2-1C04-47BD-B552-56C09AE26611}" type="slidenum">
              <a:rPr b="0" lang="en-US" sz="1100" spc="-1" strike="noStrike">
                <a:solidFill>
                  <a:schemeClr val="dk1"/>
                </a:solidFill>
                <a:latin typeface="Libre Franklin"/>
                <a:ea typeface="Libre Franklin"/>
              </a:rPr>
              <a:t>2</a:t>
            </a:fld>
            <a:endParaRPr b="0" lang="en-IN" sz="1100" spc="-1" strike="noStrike">
              <a:solidFill>
                <a:srgbClr val="000000"/>
              </a:solidFill>
              <a:latin typeface="Times New Roman"/>
            </a:endParaRPr>
          </a:p>
        </p:txBody>
      </p:sp>
      <p:sp>
        <p:nvSpPr>
          <p:cNvPr id="141" name="Google Shape;221;p2"/>
          <p:cNvSpPr/>
          <p:nvPr/>
        </p:nvSpPr>
        <p:spPr>
          <a:xfrm>
            <a:off x="7378560" y="2118600"/>
            <a:ext cx="4687920" cy="912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tabLst>
                <a:tab algn="l" pos="0"/>
              </a:tabLst>
            </a:pPr>
            <a:endParaRPr b="0" lang="en-IN" sz="1800" spc="-1" strike="noStrike">
              <a:solidFill>
                <a:srgbClr val="000000"/>
              </a:solidFill>
              <a:latin typeface="Arial"/>
            </a:endParaRPr>
          </a:p>
        </p:txBody>
      </p:sp>
      <p:sp>
        <p:nvSpPr>
          <p:cNvPr id="142" name="Google Shape;222;p2"/>
          <p:cNvSpPr/>
          <p:nvPr/>
        </p:nvSpPr>
        <p:spPr>
          <a:xfrm>
            <a:off x="7378560" y="3820680"/>
            <a:ext cx="4570920" cy="2757960"/>
          </a:xfrm>
          <a:prstGeom prst="rect">
            <a:avLst/>
          </a:prstGeom>
          <a:noFill/>
          <a:ln w="9525">
            <a:solidFill>
              <a:srgbClr val="000000"/>
            </a:solidFill>
            <a:round/>
          </a:ln>
        </p:spPr>
        <p:style>
          <a:lnRef idx="0"/>
          <a:fillRef idx="0"/>
          <a:effectRef idx="0"/>
          <a:fontRef idx="minor"/>
        </p:style>
        <p:txBody>
          <a:bodyPr lIns="0" rIns="0" tIns="0" bIns="0" anchor="t">
            <a:noAutofit/>
          </a:bodyPr>
          <a:p>
            <a:pPr>
              <a:lnSpc>
                <a:spcPct val="100000"/>
              </a:lnSpc>
              <a:tabLst>
                <a:tab algn="l" pos="0"/>
              </a:tabLst>
            </a:pPr>
            <a:r>
              <a:rPr b="0" lang="en-US" sz="1800" spc="-1" strike="noStrike">
                <a:solidFill>
                  <a:schemeClr val="lt2"/>
                </a:solidFill>
                <a:latin typeface="Franklin Gothic"/>
                <a:ea typeface="Franklin Gothic"/>
              </a:rPr>
              <a:t>Describe your Technology stack here</a:t>
            </a:r>
            <a:r>
              <a:rPr b="0" lang="en-US" sz="1600" spc="-1" strike="noStrike">
                <a:solidFill>
                  <a:schemeClr val="dk1"/>
                </a:solidFill>
                <a:latin typeface="Libre Franklin"/>
                <a:ea typeface="Libre Franklin"/>
              </a:rPr>
              <a:t>:</a:t>
            </a:r>
            <a:endParaRPr b="0" lang="en-IN" sz="1600" spc="-1" strike="noStrike">
              <a:solidFill>
                <a:srgbClr val="000000"/>
              </a:solidFill>
              <a:latin typeface="Arial"/>
            </a:endParaRPr>
          </a:p>
          <a:p>
            <a:pPr marL="285840" indent="-285840">
              <a:lnSpc>
                <a:spcPct val="100000"/>
              </a:lnSpc>
              <a:spcBef>
                <a:spcPts val="1001"/>
              </a:spcBef>
              <a:buClr>
                <a:srgbClr val="000000"/>
              </a:buClr>
              <a:buFont typeface="Noto Sans Symbols"/>
              <a:buChar char="⮚"/>
              <a:tabLst>
                <a:tab algn="l" pos="0"/>
              </a:tabLst>
            </a:pPr>
            <a:r>
              <a:rPr b="0" lang="en-US" sz="1600" spc="-1" strike="noStrike">
                <a:solidFill>
                  <a:srgbClr val="5eb91e"/>
                </a:solidFill>
                <a:latin typeface="Libre Franklin"/>
                <a:ea typeface="Libre Franklin"/>
              </a:rPr>
              <a:t>Linux (ubuntu)</a:t>
            </a:r>
            <a:endParaRPr b="0" lang="en-IN" sz="1600" spc="-1" strike="noStrike">
              <a:solidFill>
                <a:srgbClr val="000000"/>
              </a:solidFill>
              <a:latin typeface="Arial"/>
            </a:endParaRPr>
          </a:p>
          <a:p>
            <a:pPr marL="285840" indent="-285840">
              <a:lnSpc>
                <a:spcPct val="100000"/>
              </a:lnSpc>
              <a:spcBef>
                <a:spcPts val="1001"/>
              </a:spcBef>
              <a:buClr>
                <a:srgbClr val="000000"/>
              </a:buClr>
              <a:buFont typeface="Noto Sans Symbols"/>
              <a:buChar char="⮚"/>
              <a:tabLst>
                <a:tab algn="l" pos="0"/>
              </a:tabLst>
            </a:pPr>
            <a:r>
              <a:rPr b="0" lang="en-US" sz="1600" spc="-1" strike="noStrike">
                <a:solidFill>
                  <a:srgbClr val="5eb91e"/>
                </a:solidFill>
                <a:latin typeface="Libre Franklin"/>
                <a:ea typeface="Libre Franklin"/>
              </a:rPr>
              <a:t>C- gtk framework</a:t>
            </a:r>
            <a:endParaRPr b="0" lang="en-IN" sz="1600" spc="-1" strike="noStrike">
              <a:solidFill>
                <a:srgbClr val="000000"/>
              </a:solidFill>
              <a:latin typeface="Arial"/>
            </a:endParaRPr>
          </a:p>
          <a:p>
            <a:pPr marL="285840" indent="-285840">
              <a:lnSpc>
                <a:spcPct val="100000"/>
              </a:lnSpc>
              <a:spcBef>
                <a:spcPts val="1001"/>
              </a:spcBef>
              <a:buClr>
                <a:srgbClr val="000000"/>
              </a:buClr>
              <a:buFont typeface="Noto Sans Symbols"/>
              <a:buChar char="⮚"/>
              <a:tabLst>
                <a:tab algn="l" pos="0"/>
              </a:tabLst>
            </a:pPr>
            <a:r>
              <a:rPr b="0" lang="en-US" sz="1600" spc="-1" strike="noStrike">
                <a:solidFill>
                  <a:srgbClr val="5eb91e"/>
                </a:solidFill>
                <a:latin typeface="Libre Franklin"/>
                <a:ea typeface="Libre Franklin"/>
              </a:rPr>
              <a:t> </a:t>
            </a:r>
            <a:r>
              <a:rPr b="0" lang="en-US" sz="1600" spc="-1" strike="noStrike">
                <a:solidFill>
                  <a:srgbClr val="5eb91e"/>
                </a:solidFill>
                <a:latin typeface="Libre Franklin"/>
                <a:ea typeface="Libre Franklin"/>
              </a:rPr>
              <a:t>Shell script</a:t>
            </a:r>
            <a:endParaRPr b="0" lang="en-IN" sz="1600" spc="-1" strike="noStrike">
              <a:solidFill>
                <a:srgbClr val="000000"/>
              </a:solidFill>
              <a:latin typeface="Arial"/>
            </a:endParaRPr>
          </a:p>
          <a:p>
            <a:pPr marL="285840" indent="-285840">
              <a:lnSpc>
                <a:spcPct val="100000"/>
              </a:lnSpc>
              <a:spcBef>
                <a:spcPts val="1001"/>
              </a:spcBef>
              <a:buClr>
                <a:srgbClr val="000000"/>
              </a:buClr>
              <a:buFont typeface="Noto Sans Symbols"/>
              <a:buChar char="⮚"/>
              <a:tabLst>
                <a:tab algn="l" pos="0"/>
              </a:tabLst>
            </a:pPr>
            <a:endParaRPr b="0" lang="en-IN" sz="1600" spc="-1" strike="noStrike">
              <a:solidFill>
                <a:srgbClr val="000000"/>
              </a:solidFill>
              <a:latin typeface="Arial"/>
            </a:endParaRPr>
          </a:p>
          <a:p>
            <a:pPr>
              <a:lnSpc>
                <a:spcPct val="100000"/>
              </a:lnSpc>
              <a:spcBef>
                <a:spcPts val="1001"/>
              </a:spcBef>
              <a:tabLst>
                <a:tab algn="l" pos="0"/>
              </a:tabLst>
            </a:pPr>
            <a:endParaRPr b="0" lang="en-IN" sz="1600" spc="-1" strike="noStrike">
              <a:solidFill>
                <a:srgbClr val="000000"/>
              </a:solidFill>
              <a:latin typeface="Arial"/>
            </a:endParaRPr>
          </a:p>
        </p:txBody>
      </p:sp>
      <p:pic>
        <p:nvPicPr>
          <p:cNvPr id="143" name="" descr=""/>
          <p:cNvPicPr/>
          <p:nvPr/>
        </p:nvPicPr>
        <p:blipFill>
          <a:blip r:embed="rId1"/>
          <a:stretch/>
        </p:blipFill>
        <p:spPr>
          <a:xfrm>
            <a:off x="7125840" y="690840"/>
            <a:ext cx="4705560" cy="2503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952560" y="1096200"/>
            <a:ext cx="5779800" cy="609840"/>
          </a:xfrm>
          <a:prstGeom prst="rect">
            <a:avLst/>
          </a:prstGeom>
          <a:noFill/>
          <a:ln w="0">
            <a:noFill/>
          </a:ln>
        </p:spPr>
        <p:txBody>
          <a:bodyPr lIns="0" rIns="0" tIns="0" bIns="0" anchor="b">
            <a:normAutofit fontScale="92000"/>
          </a:bodyPr>
          <a:p>
            <a:pPr indent="0">
              <a:lnSpc>
                <a:spcPct val="90000"/>
              </a:lnSpc>
              <a:buNone/>
              <a:tabLst>
                <a:tab algn="l" pos="0"/>
              </a:tabLst>
            </a:pPr>
            <a:r>
              <a:rPr b="1" lang="en-US" sz="4400" spc="-1" strike="noStrike">
                <a:solidFill>
                  <a:schemeClr val="dk1"/>
                </a:solidFill>
                <a:latin typeface="Franklin Gothic"/>
                <a:ea typeface="Franklin Gothic"/>
              </a:rPr>
              <a:t>Idea/Approach Details</a:t>
            </a:r>
            <a:endParaRPr b="0" lang="en-IN" sz="4400" spc="-1" strike="noStrike">
              <a:solidFill>
                <a:srgbClr val="000000"/>
              </a:solidFill>
              <a:latin typeface="Arial"/>
            </a:endParaRPr>
          </a:p>
        </p:txBody>
      </p:sp>
      <p:sp>
        <p:nvSpPr>
          <p:cNvPr id="145" name="PlaceHolder 2"/>
          <p:cNvSpPr>
            <a:spLocks noGrp="1"/>
          </p:cNvSpPr>
          <p:nvPr>
            <p:ph/>
          </p:nvPr>
        </p:nvSpPr>
        <p:spPr>
          <a:xfrm>
            <a:off x="952560" y="2286000"/>
            <a:ext cx="4837680" cy="315000"/>
          </a:xfrm>
          <a:prstGeom prst="rect">
            <a:avLst/>
          </a:prstGeom>
          <a:noFill/>
          <a:ln w="0">
            <a:noFill/>
          </a:ln>
        </p:spPr>
        <p:txBody>
          <a:bodyPr lIns="90000" rIns="90000" tIns="45000" bIns="45000" anchor="t">
            <a:noAutofit/>
          </a:bodyPr>
          <a:p>
            <a:pPr marL="228600" indent="0">
              <a:lnSpc>
                <a:spcPct val="90000"/>
              </a:lnSpc>
              <a:buNone/>
              <a:tabLst>
                <a:tab algn="l" pos="0"/>
              </a:tabLst>
            </a:pPr>
            <a:r>
              <a:rPr b="0" lang="en-US" sz="1800" spc="-1" strike="noStrike">
                <a:solidFill>
                  <a:schemeClr val="lt2"/>
                </a:solidFill>
                <a:latin typeface="Franklin Gothic"/>
                <a:ea typeface="Franklin Gothic"/>
              </a:rPr>
              <a:t>Describe your Use Cases here</a:t>
            </a:r>
            <a:endParaRPr b="0" lang="en-IN" sz="1800" spc="-1" strike="noStrike">
              <a:solidFill>
                <a:srgbClr val="000000"/>
              </a:solidFill>
              <a:latin typeface="Arial"/>
            </a:endParaRPr>
          </a:p>
        </p:txBody>
      </p:sp>
      <p:sp>
        <p:nvSpPr>
          <p:cNvPr id="146" name="PlaceHolder 3"/>
          <p:cNvSpPr>
            <a:spLocks noGrp="1"/>
          </p:cNvSpPr>
          <p:nvPr>
            <p:ph/>
          </p:nvPr>
        </p:nvSpPr>
        <p:spPr>
          <a:xfrm>
            <a:off x="720000" y="2601000"/>
            <a:ext cx="4837680" cy="3921840"/>
          </a:xfrm>
          <a:prstGeom prst="rect">
            <a:avLst/>
          </a:prstGeom>
          <a:noFill/>
          <a:ln w="9360">
            <a:solidFill>
              <a:srgbClr val="000000"/>
            </a:solidFill>
            <a:round/>
          </a:ln>
        </p:spPr>
        <p:txBody>
          <a:bodyPr lIns="90000" rIns="90000" tIns="45000" bIns="45000" anchor="t">
            <a:noAutofit/>
          </a:bodyPr>
          <a:p>
            <a:pPr indent="0">
              <a:lnSpc>
                <a:spcPct val="90000"/>
              </a:lnSpc>
              <a:buNone/>
            </a:pPr>
            <a:r>
              <a:rPr b="0" lang="en-US" sz="1900" spc="-1" strike="noStrike">
                <a:solidFill>
                  <a:srgbClr val="5eb91e"/>
                </a:solidFill>
                <a:latin typeface="Libre Franklin"/>
                <a:ea typeface="Libre Franklin"/>
              </a:rPr>
              <a:t> </a:t>
            </a:r>
            <a:r>
              <a:rPr b="0" lang="en-US" sz="1900" spc="-1" strike="noStrike">
                <a:solidFill>
                  <a:srgbClr val="5eb91e"/>
                </a:solidFill>
                <a:latin typeface="Libre Franklin"/>
                <a:ea typeface="Libre Franklin"/>
              </a:rPr>
              <a:t>Individuals and home users looking to </a:t>
            </a:r>
            <a:r>
              <a:rPr b="0" lang="en-US" sz="1900" spc="-1" strike="noStrike">
                <a:solidFill>
                  <a:srgbClr val="5eb91e"/>
                </a:solidFill>
                <a:latin typeface="Libre Franklin"/>
                <a:ea typeface="Libre Franklin"/>
              </a:rPr>
              <a:t>secure their personal Ubuntu systems.</a:t>
            </a:r>
            <a:endParaRPr b="0" lang="en-IN" sz="1900" spc="-1" strike="noStrike">
              <a:solidFill>
                <a:srgbClr val="5eb91e"/>
              </a:solidFill>
              <a:latin typeface="Arial"/>
            </a:endParaRPr>
          </a:p>
          <a:p>
            <a:pPr indent="0">
              <a:lnSpc>
                <a:spcPct val="90000"/>
              </a:lnSpc>
              <a:buNone/>
            </a:pPr>
            <a:r>
              <a:rPr b="0" lang="en-US" sz="1900" spc="-1" strike="noStrike">
                <a:solidFill>
                  <a:srgbClr val="5eb91e"/>
                </a:solidFill>
                <a:latin typeface="Libre Franklin"/>
                <a:ea typeface="Libre Franklin"/>
              </a:rPr>
              <a:t>    </a:t>
            </a:r>
            <a:r>
              <a:rPr b="0" lang="en-US" sz="1900" spc="-1" strike="noStrike">
                <a:solidFill>
                  <a:srgbClr val="5eb91e"/>
                </a:solidFill>
                <a:latin typeface="Libre Franklin"/>
                <a:ea typeface="Libre Franklin"/>
              </a:rPr>
              <a:t>System administrators managing </a:t>
            </a:r>
            <a:r>
              <a:rPr b="0" lang="en-US" sz="1900" spc="-1" strike="noStrike">
                <a:solidFill>
                  <a:srgbClr val="5eb91e"/>
                </a:solidFill>
                <a:latin typeface="Libre Franklin"/>
                <a:ea typeface="Libre Franklin"/>
              </a:rPr>
              <a:t>Ubuntu servers in corporate </a:t>
            </a:r>
            <a:r>
              <a:rPr b="0" lang="en-US" sz="1900" spc="-1" strike="noStrike">
                <a:solidFill>
                  <a:srgbClr val="5eb91e"/>
                </a:solidFill>
                <a:latin typeface="Libre Franklin"/>
                <a:ea typeface="Libre Franklin"/>
              </a:rPr>
              <a:t>environments.</a:t>
            </a:r>
            <a:endParaRPr b="0" lang="en-IN" sz="1900" spc="-1" strike="noStrike">
              <a:solidFill>
                <a:srgbClr val="5eb91e"/>
              </a:solidFill>
              <a:latin typeface="Arial"/>
            </a:endParaRPr>
          </a:p>
          <a:p>
            <a:pPr indent="0">
              <a:lnSpc>
                <a:spcPct val="90000"/>
              </a:lnSpc>
              <a:buNone/>
            </a:pPr>
            <a:r>
              <a:rPr b="0" lang="en-US" sz="1900" spc="-1" strike="noStrike">
                <a:solidFill>
                  <a:srgbClr val="5eb91e"/>
                </a:solidFill>
                <a:latin typeface="Libre Franklin"/>
                <a:ea typeface="Libre Franklin"/>
              </a:rPr>
              <a:t>Developers working on Internet of Things </a:t>
            </a:r>
            <a:r>
              <a:rPr b="0" lang="en-US" sz="1900" spc="-1" strike="noStrike">
                <a:solidFill>
                  <a:srgbClr val="5eb91e"/>
                </a:solidFill>
                <a:latin typeface="Libre Franklin"/>
                <a:ea typeface="Libre Franklin"/>
              </a:rPr>
              <a:t>(IoT) projects with Ubuntu-based </a:t>
            </a:r>
            <a:r>
              <a:rPr b="0" lang="en-US" sz="1900" spc="-1" strike="noStrike">
                <a:solidFill>
                  <a:srgbClr val="5eb91e"/>
                </a:solidFill>
                <a:latin typeface="Libre Franklin"/>
                <a:ea typeface="Libre Franklin"/>
              </a:rPr>
              <a:t>embedded systems can enhance the </a:t>
            </a:r>
            <a:r>
              <a:rPr b="0" lang="en-US" sz="1900" spc="-1" strike="noStrike">
                <a:solidFill>
                  <a:srgbClr val="5eb91e"/>
                </a:solidFill>
                <a:latin typeface="Libre Franklin"/>
                <a:ea typeface="Libre Franklin"/>
              </a:rPr>
              <a:t>security of their devices before </a:t>
            </a:r>
            <a:r>
              <a:rPr b="0" lang="en-US" sz="1900" spc="-1" strike="noStrike">
                <a:solidFill>
                  <a:srgbClr val="5eb91e"/>
                </a:solidFill>
                <a:latin typeface="Libre Franklin"/>
                <a:ea typeface="Libre Franklin"/>
              </a:rPr>
              <a:t>deployment.</a:t>
            </a:r>
            <a:endParaRPr b="0" lang="en-IN" sz="1900" spc="-1" strike="noStrike">
              <a:solidFill>
                <a:srgbClr val="5eb91e"/>
              </a:solidFill>
              <a:latin typeface="Arial"/>
            </a:endParaRPr>
          </a:p>
          <a:p>
            <a:pPr indent="0">
              <a:lnSpc>
                <a:spcPct val="90000"/>
              </a:lnSpc>
              <a:buNone/>
            </a:pPr>
            <a:r>
              <a:rPr b="0" lang="en-US" sz="1900" spc="-1" strike="noStrike">
                <a:solidFill>
                  <a:srgbClr val="5eb91e"/>
                </a:solidFill>
                <a:latin typeface="Libre Franklin"/>
                <a:ea typeface="Libre Franklin"/>
              </a:rPr>
              <a:t>Government entities that use Ubuntu for </a:t>
            </a:r>
            <a:r>
              <a:rPr b="0" lang="en-US" sz="1900" spc="-1" strike="noStrike">
                <a:solidFill>
                  <a:srgbClr val="5eb91e"/>
                </a:solidFill>
                <a:latin typeface="Libre Franklin"/>
                <a:ea typeface="Libre Franklin"/>
              </a:rPr>
              <a:t>various administrative tasks can employ </a:t>
            </a:r>
            <a:r>
              <a:rPr b="0" lang="en-US" sz="1900" spc="-1" strike="noStrike">
                <a:solidFill>
                  <a:srgbClr val="5eb91e"/>
                </a:solidFill>
                <a:latin typeface="Libre Franklin"/>
                <a:ea typeface="Libre Franklin"/>
              </a:rPr>
              <a:t>the application to maintain the security of </a:t>
            </a:r>
            <a:r>
              <a:rPr b="0" lang="en-US" sz="1900" spc="-1" strike="noStrike">
                <a:solidFill>
                  <a:srgbClr val="5eb91e"/>
                </a:solidFill>
                <a:latin typeface="Libre Franklin"/>
                <a:ea typeface="Libre Franklin"/>
              </a:rPr>
              <a:t>their systems.</a:t>
            </a:r>
            <a:endParaRPr b="0" lang="en-IN" sz="1900" spc="-1" strike="noStrike">
              <a:solidFill>
                <a:srgbClr val="5eb91e"/>
              </a:solidFill>
              <a:latin typeface="Arial"/>
            </a:endParaRPr>
          </a:p>
        </p:txBody>
      </p:sp>
      <p:sp>
        <p:nvSpPr>
          <p:cNvPr id="147" name="Google Shape;231;p3"/>
          <p:cNvSpPr/>
          <p:nvPr/>
        </p:nvSpPr>
        <p:spPr>
          <a:xfrm>
            <a:off x="6095880" y="2286000"/>
            <a:ext cx="5142600" cy="31500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90000"/>
              </a:lnSpc>
              <a:tabLst>
                <a:tab algn="l" pos="0"/>
              </a:tabLst>
            </a:pPr>
            <a:r>
              <a:rPr b="0" lang="en-US" sz="1800" spc="-1" strike="noStrike">
                <a:solidFill>
                  <a:schemeClr val="lt2"/>
                </a:solidFill>
                <a:latin typeface="Franklin Gothic"/>
                <a:ea typeface="Franklin Gothic"/>
              </a:rPr>
              <a:t> </a:t>
            </a:r>
            <a:r>
              <a:rPr b="0" lang="en-US" sz="1800" spc="-1" strike="noStrike">
                <a:solidFill>
                  <a:schemeClr val="lt2"/>
                </a:solidFill>
                <a:latin typeface="Franklin Gothic"/>
                <a:ea typeface="Franklin Gothic"/>
              </a:rPr>
              <a:t>Dependencies / Show stopper here</a:t>
            </a:r>
            <a:endParaRPr b="0" lang="en-IN" sz="1800" spc="-1" strike="noStrike">
              <a:solidFill>
                <a:srgbClr val="000000"/>
              </a:solidFill>
              <a:latin typeface="Arial"/>
            </a:endParaRPr>
          </a:p>
        </p:txBody>
      </p:sp>
      <p:sp>
        <p:nvSpPr>
          <p:cNvPr id="148" name="Google Shape;232;p3"/>
          <p:cNvSpPr/>
          <p:nvPr/>
        </p:nvSpPr>
        <p:spPr>
          <a:xfrm>
            <a:off x="6248520" y="2656800"/>
            <a:ext cx="4837680" cy="3921840"/>
          </a:xfrm>
          <a:prstGeom prst="rect">
            <a:avLst/>
          </a:prstGeom>
          <a:noFill/>
          <a:ln w="9525">
            <a:solidFill>
              <a:srgbClr val="000000"/>
            </a:solidFill>
            <a:round/>
          </a:ln>
        </p:spPr>
        <p:style>
          <a:lnRef idx="0"/>
          <a:fillRef idx="0"/>
          <a:effectRef idx="0"/>
          <a:fontRef idx="minor"/>
        </p:style>
        <p:txBody>
          <a:bodyPr lIns="90000" rIns="90000" tIns="45000" bIns="45000" anchor="t">
            <a:noAutofit/>
          </a:bodyPr>
          <a:p>
            <a:pPr>
              <a:lnSpc>
                <a:spcPct val="90000"/>
              </a:lnSpc>
            </a:pPr>
            <a:r>
              <a:rPr b="0" lang="en-US" sz="1600" spc="-1" strike="noStrike">
                <a:solidFill>
                  <a:schemeClr val="dk1"/>
                </a:solidFill>
                <a:latin typeface="Libre Franklin"/>
                <a:ea typeface="Libre Franklin"/>
              </a:rPr>
              <a:t> </a:t>
            </a:r>
            <a:endParaRPr b="0" lang="en-IN" sz="1600" spc="-1" strike="noStrike">
              <a:solidFill>
                <a:srgbClr val="000000"/>
              </a:solidFill>
              <a:latin typeface="Arial"/>
            </a:endParaRPr>
          </a:p>
        </p:txBody>
      </p:sp>
      <p:sp>
        <p:nvSpPr>
          <p:cNvPr id="149" name=""/>
          <p:cNvSpPr txBox="1"/>
          <p:nvPr/>
        </p:nvSpPr>
        <p:spPr>
          <a:xfrm>
            <a:off x="6248520" y="2656800"/>
            <a:ext cx="4837680" cy="2394000"/>
          </a:xfrm>
          <a:prstGeom prst="rect">
            <a:avLst/>
          </a:prstGeom>
          <a:noFill/>
          <a:ln w="0">
            <a:noFill/>
          </a:ln>
        </p:spPr>
        <p:txBody>
          <a:bodyPr lIns="90000" rIns="90000" tIns="45000" bIns="45000" anchor="t">
            <a:noAutofit/>
          </a:bodyPr>
          <a:p>
            <a:r>
              <a:rPr b="0" lang="en-IN" sz="1800" spc="-1" strike="noStrike">
                <a:solidFill>
                  <a:srgbClr val="5eb91e"/>
                </a:solidFill>
                <a:latin typeface="Arial"/>
              </a:rPr>
              <a:t>Dependencies:</a:t>
            </a:r>
            <a:endParaRPr b="0" lang="en-IN" sz="1800" spc="-1" strike="noStrike">
              <a:solidFill>
                <a:srgbClr val="5eb91e"/>
              </a:solidFill>
              <a:latin typeface="Arial"/>
            </a:endParaRPr>
          </a:p>
          <a:p>
            <a:r>
              <a:rPr b="0" lang="en-IN" sz="1800" spc="-1" strike="noStrike">
                <a:solidFill>
                  <a:srgbClr val="5eb91e"/>
                </a:solidFill>
                <a:latin typeface="Arial"/>
              </a:rPr>
              <a:t>GTK+ Library (gtk+)</a:t>
            </a:r>
            <a:endParaRPr b="0" lang="en-IN" sz="1800" spc="-1" strike="noStrike">
              <a:solidFill>
                <a:srgbClr val="5eb91e"/>
              </a:solidFill>
              <a:latin typeface="Arial"/>
            </a:endParaRPr>
          </a:p>
          <a:p>
            <a:r>
              <a:rPr b="0" lang="en-IN" sz="1800" spc="-1" strike="noStrike">
                <a:solidFill>
                  <a:srgbClr val="5eb91e"/>
                </a:solidFill>
                <a:latin typeface="Arial"/>
              </a:rPr>
              <a:t>GLib </a:t>
            </a:r>
            <a:endParaRPr b="0" lang="en-IN" sz="1800" spc="-1" strike="noStrike">
              <a:solidFill>
                <a:srgbClr val="5eb91e"/>
              </a:solidFill>
              <a:latin typeface="Arial"/>
            </a:endParaRPr>
          </a:p>
          <a:p>
            <a:r>
              <a:rPr b="0" lang="en-IN" sz="1800" spc="-1" strike="noStrike">
                <a:solidFill>
                  <a:srgbClr val="5eb91e"/>
                </a:solidFill>
                <a:latin typeface="Arial"/>
              </a:rPr>
              <a:t>GDK (GIMP Drawing Kit)</a:t>
            </a:r>
            <a:endParaRPr b="0" lang="en-IN" sz="1800" spc="-1" strike="noStrike">
              <a:solidFill>
                <a:srgbClr val="5eb91e"/>
              </a:solidFill>
              <a:latin typeface="Arial"/>
            </a:endParaRPr>
          </a:p>
          <a:p>
            <a:endParaRPr b="0" lang="en-IN" sz="1800" spc="-1" strike="noStrike">
              <a:solidFill>
                <a:srgbClr val="5eb91e"/>
              </a:solidFill>
              <a:latin typeface="Arial"/>
            </a:endParaRPr>
          </a:p>
          <a:p>
            <a:r>
              <a:rPr b="0" lang="en-IN" sz="1800" spc="-1" strike="noStrike">
                <a:solidFill>
                  <a:srgbClr val="5eb91e"/>
                </a:solidFill>
                <a:latin typeface="Arial"/>
              </a:rPr>
              <a:t>Show stopper:</a:t>
            </a:r>
            <a:endParaRPr b="0" lang="en-IN" sz="1800" spc="-1" strike="noStrike">
              <a:solidFill>
                <a:srgbClr val="5eb91e"/>
              </a:solidFill>
              <a:latin typeface="Arial"/>
            </a:endParaRPr>
          </a:p>
          <a:p>
            <a:r>
              <a:rPr b="0" lang="en-IN" sz="1800" spc="-1" strike="noStrike">
                <a:solidFill>
                  <a:srgbClr val="5eb91e"/>
                </a:solidFill>
                <a:latin typeface="Arial"/>
              </a:rPr>
              <a:t>Licensing issues for pre existing hardening scripts</a:t>
            </a:r>
            <a:br>
              <a:rPr sz="1800"/>
            </a:br>
            <a:endParaRPr b="0" lang="en-IN" sz="1800" spc="-1" strike="noStrike">
              <a:solidFill>
                <a:srgbClr val="5eb91e"/>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964080" y="879120"/>
            <a:ext cx="6616440" cy="609840"/>
          </a:xfrm>
          <a:prstGeom prst="rect">
            <a:avLst/>
          </a:prstGeom>
          <a:noFill/>
          <a:ln w="0">
            <a:noFill/>
          </a:ln>
        </p:spPr>
        <p:txBody>
          <a:bodyPr lIns="0" rIns="0" tIns="0" bIns="0" anchor="b">
            <a:normAutofit/>
          </a:bodyPr>
          <a:p>
            <a:pPr indent="0">
              <a:lnSpc>
                <a:spcPct val="90000"/>
              </a:lnSpc>
              <a:buNone/>
              <a:tabLst>
                <a:tab algn="l" pos="0"/>
              </a:tabLst>
            </a:pPr>
            <a:r>
              <a:rPr b="1" lang="en-US" sz="4400" spc="-1" strike="noStrike">
                <a:solidFill>
                  <a:schemeClr val="dk1"/>
                </a:solidFill>
                <a:latin typeface="Franklin Gothic"/>
                <a:ea typeface="Franklin Gothic"/>
              </a:rPr>
              <a:t>Team Member Details </a:t>
            </a:r>
            <a:endParaRPr b="0" lang="en-IN" sz="4400" spc="-1" strike="noStrike">
              <a:solidFill>
                <a:srgbClr val="000000"/>
              </a:solidFill>
              <a:latin typeface="Arial"/>
            </a:endParaRPr>
          </a:p>
        </p:txBody>
      </p:sp>
      <p:sp>
        <p:nvSpPr>
          <p:cNvPr id="151" name="PlaceHolder 2"/>
          <p:cNvSpPr>
            <a:spLocks noGrp="1"/>
          </p:cNvSpPr>
          <p:nvPr>
            <p:ph/>
          </p:nvPr>
        </p:nvSpPr>
        <p:spPr>
          <a:xfrm>
            <a:off x="964080" y="2062080"/>
            <a:ext cx="11144160" cy="4719240"/>
          </a:xfrm>
          <a:prstGeom prst="rect">
            <a:avLst/>
          </a:prstGeom>
          <a:noFill/>
          <a:ln w="0">
            <a:noFill/>
          </a:ln>
        </p:spPr>
        <p:txBody>
          <a:bodyPr lIns="90000" rIns="90000" tIns="45000" bIns="45000" anchor="t">
            <a:noAutofit/>
          </a:bodyPr>
          <a:p>
            <a:pPr indent="0">
              <a:lnSpc>
                <a:spcPct val="90000"/>
              </a:lnSpc>
              <a:buNone/>
              <a:tabLst>
                <a:tab algn="l" pos="0"/>
              </a:tabLst>
            </a:pPr>
            <a:r>
              <a:rPr b="1" lang="en-US" sz="1200" spc="-1" strike="noStrike">
                <a:solidFill>
                  <a:srgbClr val="5d7c3f"/>
                </a:solidFill>
                <a:latin typeface="Libre Franklin"/>
                <a:ea typeface="Libre Franklin"/>
              </a:rPr>
              <a:t>Team Leader Name: Arun Natarajan</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Branch (Btech/Mtech/PhD etc):Btech</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Stream (ECE, CSE etc):</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CSE</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Year (I,II,III,IV): II</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5d7c3f"/>
                </a:solidFill>
                <a:latin typeface="Libre Franklin"/>
                <a:ea typeface="Libre Franklin"/>
              </a:rPr>
              <a:t>Team Member 1 Name: Manas Gupta</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Branch (Btech/Mtech/PhD etc):Btech</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Stream (ECE, CSE etc):</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ECE</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Year (I,II,III,IV): II</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5d7c3f"/>
                </a:solidFill>
                <a:latin typeface="Libre Franklin"/>
                <a:ea typeface="Libre Franklin"/>
              </a:rPr>
              <a:t>Team Member 2 Name:  Vinit Keshri</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Branch (Btech/Mtech/PhD etc):Btech</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Stream (ECE, CSE etc):</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CSE</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Year (I,II,III,IV): II</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5d7c3f"/>
                </a:solidFill>
                <a:latin typeface="Libre Franklin"/>
                <a:ea typeface="Libre Franklin"/>
              </a:rPr>
              <a:t>Team Member 3 Name: Aditya Kamble </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Branch (Btech/Mtech/PhD etc):Btech</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Stream (ECE, CSE etc):</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CSE</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Year (I,II,III,IV): II</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5d7c3f"/>
                </a:solidFill>
                <a:latin typeface="Libre Franklin"/>
                <a:ea typeface="Libre Franklin"/>
              </a:rPr>
              <a:t>Team Member 4 Name: Harshini Babu</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Branch (Btech/Mtech/PhD etc):Btech</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Stream (ECE, CSE etc):</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CSE</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Year (I,II,III,IV): II</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5d7c3f"/>
                </a:solidFill>
                <a:latin typeface="Libre Franklin"/>
                <a:ea typeface="Libre Franklin"/>
              </a:rPr>
              <a:t>Team Member 5 Name: Sarah Elizabeth Paul</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Branch (Btech/Mtech/PhD etc):Btech</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Stream (ECE, CSE etc):</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CSE</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Year (I,II,III,IV): II</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804160"/>
                </a:solidFill>
                <a:latin typeface="Libre Franklin"/>
                <a:ea typeface="Libre Franklin"/>
              </a:rPr>
              <a:t>Team Mentor 1 Name: Type Your Name Here</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Category (Academic/Industry):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Expertise (AI/ML/Blockchain etc):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Domain Experience (in years):    </a:t>
            </a:r>
            <a:endParaRPr b="0" lang="en-IN" sz="1200" spc="-1" strike="noStrike">
              <a:solidFill>
                <a:srgbClr val="000000"/>
              </a:solidFill>
              <a:latin typeface="Arial"/>
            </a:endParaRPr>
          </a:p>
          <a:p>
            <a:pPr indent="0">
              <a:lnSpc>
                <a:spcPct val="90000"/>
              </a:lnSpc>
              <a:spcBef>
                <a:spcPts val="1001"/>
              </a:spcBef>
              <a:buNone/>
              <a:tabLst>
                <a:tab algn="l" pos="0"/>
              </a:tabLst>
            </a:pPr>
            <a:r>
              <a:rPr b="1" lang="en-US" sz="1200" spc="-1" strike="noStrike">
                <a:solidFill>
                  <a:srgbClr val="804160"/>
                </a:solidFill>
                <a:latin typeface="Libre Franklin"/>
                <a:ea typeface="Libre Franklin"/>
              </a:rPr>
              <a:t>Team Mentor 2 Name: Type Your Name Here</a:t>
            </a:r>
            <a:endParaRPr b="0" lang="en-IN" sz="1200" spc="-1" strike="noStrike">
              <a:solidFill>
                <a:srgbClr val="000000"/>
              </a:solidFill>
              <a:latin typeface="Arial"/>
            </a:endParaRPr>
          </a:p>
          <a:p>
            <a:pPr indent="0">
              <a:lnSpc>
                <a:spcPct val="90000"/>
              </a:lnSpc>
              <a:spcBef>
                <a:spcPts val="1001"/>
              </a:spcBef>
              <a:buNone/>
              <a:tabLst>
                <a:tab algn="l" pos="0"/>
              </a:tabLst>
            </a:pPr>
            <a:r>
              <a:rPr b="0" lang="en-US" sz="1200" spc="-1" strike="noStrike">
                <a:solidFill>
                  <a:schemeClr val="dk1"/>
                </a:solidFill>
                <a:latin typeface="Libre Franklin"/>
                <a:ea typeface="Libre Franklin"/>
              </a:rPr>
              <a:t>Category (Academic/Industry):</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Expertise (AI/ML/Blockchain etc):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	</a:t>
            </a:r>
            <a:r>
              <a:rPr b="0" lang="en-US" sz="1200" spc="-1" strike="noStrike">
                <a:solidFill>
                  <a:schemeClr val="dk1"/>
                </a:solidFill>
                <a:latin typeface="Libre Franklin"/>
                <a:ea typeface="Libre Franklin"/>
              </a:rPr>
              <a:t>Domain Experience (in years):    </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91</TotalTime>
  <Application>LibreOffice/7.4.7.2$Linux_X86_64 LibreOffice_project/40$Build-2</Application>
  <AppVersion>15.0000</AppVersion>
  <Words>211</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2022-02-11T07:14:46Z</dcterms:created>
  <dc:creator>Sarim Moin</dc:creator>
  <dc:description/>
  <dc:language>en-IN</dc:language>
  <cp:lastModifiedBy/>
  <dcterms:modified xsi:type="dcterms:W3CDTF">2023-10-06T19:43:40Z</dcterms:modified>
  <cp:revision>6</cp:revision>
  <dc:subject/>
  <dc:title>Basic Details of the Team and Problem Statement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5</vt:i4>
  </property>
  <property fmtid="{D5CDD505-2E9C-101B-9397-08002B2CF9AE}" pid="4" name="PresentationFormat">
    <vt:lpwstr>Widescreen</vt:lpwstr>
  </property>
  <property fmtid="{D5CDD505-2E9C-101B-9397-08002B2CF9AE}" pid="5" name="Slides">
    <vt:i4>5</vt:i4>
  </property>
</Properties>
</file>