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1" r:id="rId2"/>
  </p:sldMasterIdLst>
  <p:sldIdLst>
    <p:sldId id="264" r:id="rId3"/>
    <p:sldId id="263" r:id="rId4"/>
    <p:sldId id="265" r:id="rId5"/>
    <p:sldId id="266" r:id="rId6"/>
    <p:sldId id="267" r:id="rId7"/>
    <p:sldId id="268" r:id="rId8"/>
    <p:sldId id="26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2C4206-B02E-415D-8E55-F3AFBAF91C86}"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0B831-4AC2-4975-8FAA-30403BB8F18E}" type="slidenum">
              <a:rPr lang="en-US" smtClean="0"/>
              <a:t>‹#›</a:t>
            </a:fld>
            <a:endParaRPr lang="en-US"/>
          </a:p>
        </p:txBody>
      </p:sp>
    </p:spTree>
    <p:extLst>
      <p:ext uri="{BB962C8B-B14F-4D97-AF65-F5344CB8AC3E}">
        <p14:creationId xmlns:p14="http://schemas.microsoft.com/office/powerpoint/2010/main" val="321278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C4206-B02E-415D-8E55-F3AFBAF91C86}"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0B831-4AC2-4975-8FAA-30403BB8F18E}" type="slidenum">
              <a:rPr lang="en-US" smtClean="0"/>
              <a:t>‹#›</a:t>
            </a:fld>
            <a:endParaRPr lang="en-US"/>
          </a:p>
        </p:txBody>
      </p:sp>
    </p:spTree>
    <p:extLst>
      <p:ext uri="{BB962C8B-B14F-4D97-AF65-F5344CB8AC3E}">
        <p14:creationId xmlns:p14="http://schemas.microsoft.com/office/powerpoint/2010/main" val="212787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C4206-B02E-415D-8E55-F3AFBAF91C86}"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0B831-4AC2-4975-8FAA-30403BB8F18E}" type="slidenum">
              <a:rPr lang="en-US" smtClean="0"/>
              <a:t>‹#›</a:t>
            </a:fld>
            <a:endParaRPr lang="en-US"/>
          </a:p>
        </p:txBody>
      </p:sp>
    </p:spTree>
    <p:extLst>
      <p:ext uri="{BB962C8B-B14F-4D97-AF65-F5344CB8AC3E}">
        <p14:creationId xmlns:p14="http://schemas.microsoft.com/office/powerpoint/2010/main" val="124062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4" y="0"/>
            <a:ext cx="12192000" cy="68580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91440" tIns="45720" rIns="91440" bIns="4572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67" b="0" i="0" u="none" strike="noStrike" kern="0" cap="none" spc="0" normalizeH="0" baseline="0" noProof="0" dirty="0">
              <a:ln>
                <a:noFill/>
              </a:ln>
              <a:solidFill>
                <a:sysClr val="window" lastClr="FFFFFF"/>
              </a:solidFill>
              <a:effectLst/>
              <a:uLnTx/>
              <a:uFillTx/>
              <a:latin typeface="Myriad Pro"/>
              <a:ea typeface="+mn-ea"/>
              <a:cs typeface="+mn-cs"/>
            </a:endParaRPr>
          </a:p>
        </p:txBody>
      </p:sp>
      <p:sp>
        <p:nvSpPr>
          <p:cNvPr id="2" name="Title 1"/>
          <p:cNvSpPr>
            <a:spLocks noGrp="1"/>
          </p:cNvSpPr>
          <p:nvPr>
            <p:ph type="ctrTitle"/>
          </p:nvPr>
        </p:nvSpPr>
        <p:spPr>
          <a:xfrm>
            <a:off x="508005" y="2080611"/>
            <a:ext cx="9542777" cy="530352"/>
          </a:xfrm>
        </p:spPr>
        <p:txBody>
          <a:bodyPr>
            <a:noAutofit/>
          </a:bodyPr>
          <a:lstStyle>
            <a:lvl1pPr algn="l">
              <a:defRPr sz="3067">
                <a:solidFill>
                  <a:schemeClr val="bg1"/>
                </a:solidFill>
                <a:latin typeface="Myriad Pro"/>
              </a:defRPr>
            </a:lvl1pPr>
          </a:lstStyle>
          <a:p>
            <a:r>
              <a:rPr lang="en-US" smtClean="0"/>
              <a:t>Click to edit Master title style</a:t>
            </a:r>
            <a:endParaRPr lang="en-US" dirty="0"/>
          </a:p>
        </p:txBody>
      </p:sp>
      <p:sp>
        <p:nvSpPr>
          <p:cNvPr id="3" name="Subtitle 2"/>
          <p:cNvSpPr>
            <a:spLocks noGrp="1"/>
          </p:cNvSpPr>
          <p:nvPr>
            <p:ph type="subTitle" idx="1"/>
          </p:nvPr>
        </p:nvSpPr>
        <p:spPr>
          <a:xfrm>
            <a:off x="508005" y="2675800"/>
            <a:ext cx="9542777" cy="457200"/>
          </a:xfrm>
        </p:spPr>
        <p:txBody>
          <a:bodyPr>
            <a:noAutofit/>
          </a:bodyPr>
          <a:lstStyle>
            <a:lvl1pPr marL="0" indent="0" algn="l">
              <a:buNone/>
              <a:defRPr sz="2400">
                <a:solidFill>
                  <a:schemeClr val="bg1"/>
                </a:solidFill>
                <a:latin typeface="Myriad Pro"/>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14" name="Freeform 9"/>
          <p:cNvSpPr>
            <a:spLocks noEditPoints="1"/>
          </p:cNvSpPr>
          <p:nvPr/>
        </p:nvSpPr>
        <p:spPr bwMode="auto">
          <a:xfrm>
            <a:off x="11403309" y="257176"/>
            <a:ext cx="485459"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latin typeface="Myriad Pro"/>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132628"/>
            <a:ext cx="2454503" cy="1125173"/>
          </a:xfrm>
          <a:prstGeom prst="rect">
            <a:avLst/>
          </a:prstGeom>
        </p:spPr>
      </p:pic>
    </p:spTree>
    <p:extLst>
      <p:ext uri="{BB962C8B-B14F-4D97-AF65-F5344CB8AC3E}">
        <p14:creationId xmlns:p14="http://schemas.microsoft.com/office/powerpoint/2010/main" val="159592942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4" y="0"/>
            <a:ext cx="12192000" cy="68580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91440" tIns="45720" rIns="91440" bIns="4572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67" b="0" i="0" u="none" strike="noStrike" kern="0" cap="none" spc="0" normalizeH="0" baseline="0" noProof="0" dirty="0">
              <a:ln>
                <a:noFill/>
              </a:ln>
              <a:solidFill>
                <a:sysClr val="window" lastClr="FFFFFF"/>
              </a:solidFill>
              <a:effectLst/>
              <a:uLnTx/>
              <a:uFillTx/>
              <a:latin typeface="Myriad Pro"/>
              <a:ea typeface="+mn-ea"/>
              <a:cs typeface="+mn-cs"/>
            </a:endParaRPr>
          </a:p>
        </p:txBody>
      </p:sp>
      <p:sp>
        <p:nvSpPr>
          <p:cNvPr id="2" name="Title 1"/>
          <p:cNvSpPr>
            <a:spLocks noGrp="1"/>
          </p:cNvSpPr>
          <p:nvPr>
            <p:ph type="ctrTitle"/>
          </p:nvPr>
        </p:nvSpPr>
        <p:spPr>
          <a:xfrm>
            <a:off x="508005" y="2080611"/>
            <a:ext cx="9542777" cy="530352"/>
          </a:xfrm>
        </p:spPr>
        <p:txBody>
          <a:bodyPr>
            <a:noAutofit/>
          </a:bodyPr>
          <a:lstStyle>
            <a:lvl1pPr algn="l">
              <a:defRPr sz="3067">
                <a:solidFill>
                  <a:schemeClr val="bg1"/>
                </a:solidFill>
                <a:latin typeface="Myriad Pro"/>
              </a:defRPr>
            </a:lvl1pPr>
          </a:lstStyle>
          <a:p>
            <a:r>
              <a:rPr lang="en-US" smtClean="0"/>
              <a:t>Click to edit Master title style</a:t>
            </a:r>
            <a:endParaRPr lang="en-US" dirty="0"/>
          </a:p>
        </p:txBody>
      </p:sp>
      <p:sp>
        <p:nvSpPr>
          <p:cNvPr id="3" name="Subtitle 2"/>
          <p:cNvSpPr>
            <a:spLocks noGrp="1"/>
          </p:cNvSpPr>
          <p:nvPr>
            <p:ph type="subTitle" idx="1"/>
          </p:nvPr>
        </p:nvSpPr>
        <p:spPr>
          <a:xfrm>
            <a:off x="508005" y="2675800"/>
            <a:ext cx="9542777" cy="457200"/>
          </a:xfrm>
        </p:spPr>
        <p:txBody>
          <a:bodyPr>
            <a:noAutofit/>
          </a:bodyPr>
          <a:lstStyle>
            <a:lvl1pPr marL="0" indent="0" algn="l">
              <a:buNone/>
              <a:defRPr sz="2400">
                <a:solidFill>
                  <a:schemeClr val="bg1"/>
                </a:solidFill>
                <a:latin typeface="Myriad Pro"/>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14" name="Freeform 9"/>
          <p:cNvSpPr>
            <a:spLocks noEditPoints="1"/>
          </p:cNvSpPr>
          <p:nvPr/>
        </p:nvSpPr>
        <p:spPr bwMode="auto">
          <a:xfrm>
            <a:off x="11403309" y="257176"/>
            <a:ext cx="485459"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latin typeface="Myriad Pro"/>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132628"/>
            <a:ext cx="2454503" cy="1125173"/>
          </a:xfrm>
          <a:prstGeom prst="rect">
            <a:avLst/>
          </a:prstGeom>
        </p:spPr>
      </p:pic>
    </p:spTree>
    <p:extLst>
      <p:ext uri="{BB962C8B-B14F-4D97-AF65-F5344CB8AC3E}">
        <p14:creationId xmlns:p14="http://schemas.microsoft.com/office/powerpoint/2010/main" val="183496326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85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C4206-B02E-415D-8E55-F3AFBAF91C86}"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0B831-4AC2-4975-8FAA-30403BB8F18E}" type="slidenum">
              <a:rPr lang="en-US" smtClean="0"/>
              <a:t>‹#›</a:t>
            </a:fld>
            <a:endParaRPr lang="en-US"/>
          </a:p>
        </p:txBody>
      </p:sp>
    </p:spTree>
    <p:extLst>
      <p:ext uri="{BB962C8B-B14F-4D97-AF65-F5344CB8AC3E}">
        <p14:creationId xmlns:p14="http://schemas.microsoft.com/office/powerpoint/2010/main" val="400030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2C4206-B02E-415D-8E55-F3AFBAF91C86}"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0B831-4AC2-4975-8FAA-30403BB8F18E}" type="slidenum">
              <a:rPr lang="en-US" smtClean="0"/>
              <a:t>‹#›</a:t>
            </a:fld>
            <a:endParaRPr lang="en-US"/>
          </a:p>
        </p:txBody>
      </p:sp>
    </p:spTree>
    <p:extLst>
      <p:ext uri="{BB962C8B-B14F-4D97-AF65-F5344CB8AC3E}">
        <p14:creationId xmlns:p14="http://schemas.microsoft.com/office/powerpoint/2010/main" val="49745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2C4206-B02E-415D-8E55-F3AFBAF91C86}"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0B831-4AC2-4975-8FAA-30403BB8F18E}" type="slidenum">
              <a:rPr lang="en-US" smtClean="0"/>
              <a:t>‹#›</a:t>
            </a:fld>
            <a:endParaRPr lang="en-US"/>
          </a:p>
        </p:txBody>
      </p:sp>
    </p:spTree>
    <p:extLst>
      <p:ext uri="{BB962C8B-B14F-4D97-AF65-F5344CB8AC3E}">
        <p14:creationId xmlns:p14="http://schemas.microsoft.com/office/powerpoint/2010/main" val="250615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2C4206-B02E-415D-8E55-F3AFBAF91C86}" type="datetimeFigureOut">
              <a:rPr lang="en-US" smtClean="0"/>
              <a:t>5/22/2018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90B831-4AC2-4975-8FAA-30403BB8F18E}" type="slidenum">
              <a:rPr lang="en-US" smtClean="0"/>
              <a:t>‹#›</a:t>
            </a:fld>
            <a:endParaRPr lang="en-US"/>
          </a:p>
        </p:txBody>
      </p:sp>
    </p:spTree>
    <p:extLst>
      <p:ext uri="{BB962C8B-B14F-4D97-AF65-F5344CB8AC3E}">
        <p14:creationId xmlns:p14="http://schemas.microsoft.com/office/powerpoint/2010/main" val="257498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2C4206-B02E-415D-8E55-F3AFBAF91C86}" type="datetimeFigureOut">
              <a:rPr lang="en-US" smtClean="0"/>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90B831-4AC2-4975-8FAA-30403BB8F18E}" type="slidenum">
              <a:rPr lang="en-US" smtClean="0"/>
              <a:t>‹#›</a:t>
            </a:fld>
            <a:endParaRPr lang="en-US"/>
          </a:p>
        </p:txBody>
      </p:sp>
    </p:spTree>
    <p:extLst>
      <p:ext uri="{BB962C8B-B14F-4D97-AF65-F5344CB8AC3E}">
        <p14:creationId xmlns:p14="http://schemas.microsoft.com/office/powerpoint/2010/main" val="132541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C4206-B02E-415D-8E55-F3AFBAF91C86}" type="datetimeFigureOut">
              <a:rPr lang="en-US" smtClean="0"/>
              <a:t>5/22/2018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90B831-4AC2-4975-8FAA-30403BB8F18E}" type="slidenum">
              <a:rPr lang="en-US" smtClean="0"/>
              <a:t>‹#›</a:t>
            </a:fld>
            <a:endParaRPr lang="en-US"/>
          </a:p>
        </p:txBody>
      </p:sp>
    </p:spTree>
    <p:extLst>
      <p:ext uri="{BB962C8B-B14F-4D97-AF65-F5344CB8AC3E}">
        <p14:creationId xmlns:p14="http://schemas.microsoft.com/office/powerpoint/2010/main" val="324397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2C4206-B02E-415D-8E55-F3AFBAF91C86}"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0B831-4AC2-4975-8FAA-30403BB8F18E}" type="slidenum">
              <a:rPr lang="en-US" smtClean="0"/>
              <a:t>‹#›</a:t>
            </a:fld>
            <a:endParaRPr lang="en-US"/>
          </a:p>
        </p:txBody>
      </p:sp>
    </p:spTree>
    <p:extLst>
      <p:ext uri="{BB962C8B-B14F-4D97-AF65-F5344CB8AC3E}">
        <p14:creationId xmlns:p14="http://schemas.microsoft.com/office/powerpoint/2010/main" val="422806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2C4206-B02E-415D-8E55-F3AFBAF91C86}"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0B831-4AC2-4975-8FAA-30403BB8F18E}" type="slidenum">
              <a:rPr lang="en-US" smtClean="0"/>
              <a:t>‹#›</a:t>
            </a:fld>
            <a:endParaRPr lang="en-US"/>
          </a:p>
        </p:txBody>
      </p:sp>
    </p:spTree>
    <p:extLst>
      <p:ext uri="{BB962C8B-B14F-4D97-AF65-F5344CB8AC3E}">
        <p14:creationId xmlns:p14="http://schemas.microsoft.com/office/powerpoint/2010/main" val="267803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C4206-B02E-415D-8E55-F3AFBAF91C86}" type="datetimeFigureOut">
              <a:rPr lang="en-US" smtClean="0"/>
              <a:t>5/22/2018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0B831-4AC2-4975-8FAA-30403BB8F18E}" type="slidenum">
              <a:rPr lang="en-US" smtClean="0"/>
              <a:t>‹#›</a:t>
            </a:fld>
            <a:endParaRPr lang="en-US"/>
          </a:p>
        </p:txBody>
      </p:sp>
    </p:spTree>
    <p:extLst>
      <p:ext uri="{BB962C8B-B14F-4D97-AF65-F5344CB8AC3E}">
        <p14:creationId xmlns:p14="http://schemas.microsoft.com/office/powerpoint/2010/main" val="4215492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51"/>
            <a:ext cx="12192000" cy="787741"/>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91440" tIns="45720" rIns="91440" bIns="45720" rtlCol="0" anchor="ctr"/>
          <a:lstStyle/>
          <a:p>
            <a:pPr algn="ctr"/>
            <a:endParaRPr lang="en-US" sz="1867" kern="0" dirty="0">
              <a:solidFill>
                <a:sysClr val="window" lastClr="FFFFFF"/>
              </a:solidFill>
            </a:endParaRPr>
          </a:p>
        </p:txBody>
      </p:sp>
      <p:sp>
        <p:nvSpPr>
          <p:cNvPr id="2" name="Title Placeholder 1"/>
          <p:cNvSpPr>
            <a:spLocks noGrp="1"/>
          </p:cNvSpPr>
          <p:nvPr>
            <p:ph type="title"/>
          </p:nvPr>
        </p:nvSpPr>
        <p:spPr>
          <a:xfrm>
            <a:off x="538347" y="60741"/>
            <a:ext cx="11348852" cy="642647"/>
          </a:xfrm>
          <a:prstGeom prst="rect">
            <a:avLst/>
          </a:prstGeom>
        </p:spPr>
        <p:txBody>
          <a:bodyPr vert="horz" wrap="square" lIns="68580" tIns="34290" rIns="68580" bIns="3429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8347" y="924945"/>
            <a:ext cx="11348852" cy="4525963"/>
          </a:xfrm>
          <a:prstGeom prst="rect">
            <a:avLst/>
          </a:prstGeom>
        </p:spPr>
        <p:txBody>
          <a:bodyPr vert="horz" lIns="68580" tIns="34290" rIns="68580" bIns="3429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1027" name="AutoShape 3"/>
          <p:cNvSpPr>
            <a:spLocks noChangeAspect="1" noChangeArrowheads="1" noTextEdit="1"/>
          </p:cNvSpPr>
          <p:nvPr/>
        </p:nvSpPr>
        <p:spPr bwMode="auto">
          <a:xfrm>
            <a:off x="0" y="3810001"/>
            <a:ext cx="12192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1867">
              <a:latin typeface="Myriad Pro"/>
            </a:endParaRPr>
          </a:p>
        </p:txBody>
      </p:sp>
      <p:sp>
        <p:nvSpPr>
          <p:cNvPr id="35" name="Rectangle 71"/>
          <p:cNvSpPr txBox="1">
            <a:spLocks noChangeArrowheads="1"/>
          </p:cNvSpPr>
          <p:nvPr/>
        </p:nvSpPr>
        <p:spPr bwMode="auto">
          <a:xfrm>
            <a:off x="5791202" y="6473952"/>
            <a:ext cx="884767"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fld id="{13B55AB4-0D57-4FBE-946B-A81E4A9D2A4C}" type="slidenum">
              <a:rPr lang="en-US" sz="1067" b="1" kern="1200" noProof="0" smtClean="0">
                <a:solidFill>
                  <a:schemeClr val="bg1">
                    <a:lumMod val="50000"/>
                  </a:schemeClr>
                </a:solidFill>
                <a:latin typeface="Myriad Pro"/>
                <a:ea typeface="+mn-ea"/>
                <a:cs typeface="Arial" pitchFamily="34" charset="0"/>
              </a:rPr>
              <a:pPr marL="0" marR="0" lvl="0" indent="0" algn="ctr" defTabSz="914377" rtl="0" eaLnBrk="1" fontAlgn="auto" latinLnBrk="0" hangingPunct="1">
                <a:lnSpc>
                  <a:spcPct val="100000"/>
                </a:lnSpc>
                <a:spcBef>
                  <a:spcPts val="0"/>
                </a:spcBef>
                <a:spcAft>
                  <a:spcPts val="0"/>
                </a:spcAft>
                <a:buClrTx/>
                <a:buSzTx/>
                <a:buFontTx/>
                <a:buNone/>
                <a:tabLst/>
                <a:defRPr/>
              </a:pPr>
              <a:t>‹#›</a:t>
            </a:fld>
            <a:r>
              <a:rPr lang="en-US" sz="1067" b="1" kern="1200" noProof="0" dirty="0" smtClean="0">
                <a:solidFill>
                  <a:schemeClr val="bg1">
                    <a:lumMod val="50000"/>
                  </a:schemeClr>
                </a:solidFill>
                <a:latin typeface="Myriad Pro"/>
                <a:ea typeface="+mn-ea"/>
                <a:cs typeface="Arial" pitchFamily="34" charset="0"/>
              </a:rPr>
              <a:t> </a:t>
            </a:r>
            <a:endParaRPr lang="en-US" sz="1067" b="1" kern="1200" noProof="0" dirty="0">
              <a:solidFill>
                <a:schemeClr val="bg1">
                  <a:lumMod val="50000"/>
                </a:schemeClr>
              </a:solidFill>
              <a:latin typeface="Myriad Pro"/>
              <a:ea typeface="+mn-ea"/>
              <a:cs typeface="Arial" pitchFamily="34" charset="0"/>
            </a:endParaRPr>
          </a:p>
        </p:txBody>
      </p:sp>
      <p:sp>
        <p:nvSpPr>
          <p:cNvPr id="11" name="Freeform 13"/>
          <p:cNvSpPr>
            <a:spLocks noEditPoints="1"/>
          </p:cNvSpPr>
          <p:nvPr/>
        </p:nvSpPr>
        <p:spPr bwMode="auto">
          <a:xfrm flipH="1">
            <a:off x="1" y="6317015"/>
            <a:ext cx="2197100" cy="546100"/>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sz="2400"/>
          </a:p>
        </p:txBody>
      </p:sp>
    </p:spTree>
    <p:extLst>
      <p:ext uri="{BB962C8B-B14F-4D97-AF65-F5344CB8AC3E}">
        <p14:creationId xmlns:p14="http://schemas.microsoft.com/office/powerpoint/2010/main" val="2922205683"/>
      </p:ext>
    </p:extLst>
  </p:cSld>
  <p:clrMap bg1="lt1" tx1="dk1" bg2="lt2" tx2="dk2" accent1="accent1" accent2="accent2" accent3="accent3" accent4="accent4" accent5="accent5" accent6="accent6" hlink="hlink" folHlink="folHlink"/>
  <p:sldLayoutIdLst>
    <p:sldLayoutId id="2147483662" r:id="rId1"/>
    <p:sldLayoutId id="2147483663" r:id="rId2"/>
  </p:sldLayoutIdLst>
  <p:timing>
    <p:tnLst>
      <p:par>
        <p:cTn id="1" dur="indefinite" restart="never" nodeType="tmRoot"/>
      </p:par>
    </p:tnLst>
  </p:timing>
  <p:txStyles>
    <p:titleStyle>
      <a:lvl1pPr algn="l" defTabSz="914377" rtl="0" eaLnBrk="1" latinLnBrk="0" hangingPunct="1">
        <a:spcBef>
          <a:spcPct val="0"/>
        </a:spcBef>
        <a:buNone/>
        <a:defRPr sz="2800" kern="1200">
          <a:solidFill>
            <a:schemeClr val="bg1"/>
          </a:solidFill>
          <a:latin typeface="Myriad Pro"/>
          <a:ea typeface="+mj-ea"/>
          <a:cs typeface="Arial" pitchFamily="34" charset="0"/>
        </a:defRPr>
      </a:lvl1pPr>
    </p:titleStyle>
    <p:body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yriad Pro"/>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yriad Pro"/>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yriad Pro"/>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yriad Pro"/>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JavaScript_engine" TargetMode="External"/><Relationship Id="rId2" Type="http://schemas.openxmlformats.org/officeDocument/2006/relationships/hyperlink" Target="http://en.wikipedia.org/wiki/ECMAScript"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sz="4800" dirty="0" err="1"/>
              <a:t>Javascript</a:t>
            </a:r>
            <a:endParaRPr lang="en-US" sz="4800" dirty="0"/>
          </a:p>
        </p:txBody>
      </p:sp>
      <p:sp>
        <p:nvSpPr>
          <p:cNvPr id="4" name="Subtitle 3"/>
          <p:cNvSpPr>
            <a:spLocks noGrp="1"/>
          </p:cNvSpPr>
          <p:nvPr>
            <p:ph type="subTitle" idx="1"/>
          </p:nvPr>
        </p:nvSpPr>
        <p:spPr/>
        <p:txBody>
          <a:bodyPr/>
          <a:lstStyle/>
          <a:p>
            <a:endParaRPr lang="en-US" dirty="0" smtClean="0"/>
          </a:p>
          <a:p>
            <a:pPr algn="ctr"/>
            <a:endParaRPr lang="en-US" dirty="0"/>
          </a:p>
          <a:p>
            <a:pPr algn="ctr"/>
            <a:r>
              <a:rPr lang="en-US" dirty="0" smtClean="0"/>
              <a:t>By </a:t>
            </a:r>
          </a:p>
          <a:p>
            <a:pPr algn="ctr"/>
            <a:r>
              <a:rPr lang="en-US" dirty="0" smtClean="0"/>
              <a:t>Arun </a:t>
            </a:r>
            <a:r>
              <a:rPr lang="en-US" dirty="0" err="1" smtClean="0"/>
              <a:t>kumar</a:t>
            </a:r>
            <a:r>
              <a:rPr lang="en-US" dirty="0" smtClean="0"/>
              <a:t> N D</a:t>
            </a:r>
            <a:endParaRPr lang="en-US" dirty="0"/>
          </a:p>
        </p:txBody>
      </p:sp>
    </p:spTree>
    <p:extLst>
      <p:ext uri="{BB962C8B-B14F-4D97-AF65-F5344CB8AC3E}">
        <p14:creationId xmlns:p14="http://schemas.microsoft.com/office/powerpoint/2010/main" val="2287546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1600" y="0"/>
            <a:ext cx="11988800" cy="803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20000" tIns="62400" rIns="120000" bIns="62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9pPr>
          </a:lstStyle>
          <a:p>
            <a:pPr defTabSz="914377">
              <a:tabLst>
                <a:tab pos="0" algn="l"/>
                <a:tab pos="609585" algn="l"/>
                <a:tab pos="1219170" algn="l"/>
                <a:tab pos="1828754" algn="l"/>
                <a:tab pos="2438339" algn="l"/>
                <a:tab pos="3047924" algn="l"/>
                <a:tab pos="3657509" algn="l"/>
                <a:tab pos="4267093" algn="l"/>
                <a:tab pos="4876678" algn="l"/>
                <a:tab pos="5486263" algn="l"/>
                <a:tab pos="6095848" algn="l"/>
                <a:tab pos="6705432" algn="l"/>
                <a:tab pos="7315017" algn="l"/>
                <a:tab pos="7924602" algn="l"/>
                <a:tab pos="8534187" algn="l"/>
                <a:tab pos="9143771" algn="l"/>
                <a:tab pos="9753356" algn="l"/>
                <a:tab pos="10362941" algn="l"/>
                <a:tab pos="10972526" algn="l"/>
                <a:tab pos="11582110" algn="l"/>
                <a:tab pos="12191695" algn="l"/>
              </a:tabLst>
            </a:pPr>
            <a:r>
              <a:rPr lang="en-US" sz="4400" dirty="0"/>
              <a:t>What is JavaScript?</a:t>
            </a:r>
            <a:endParaRPr lang="en-US" altLang="en-US" sz="4267" dirty="0">
              <a:solidFill>
                <a:prstClr val="white"/>
              </a:solidFill>
              <a:latin typeface="Myriad Pro"/>
              <a:cs typeface="Arial" pitchFamily="34" charset="0"/>
            </a:endParaRPr>
          </a:p>
        </p:txBody>
      </p:sp>
      <p:sp>
        <p:nvSpPr>
          <p:cNvPr id="3" name="Content Placeholder 2"/>
          <p:cNvSpPr txBox="1">
            <a:spLocks/>
          </p:cNvSpPr>
          <p:nvPr/>
        </p:nvSpPr>
        <p:spPr>
          <a:xfrm>
            <a:off x="406400" y="1193800"/>
            <a:ext cx="11379200" cy="5080000"/>
          </a:xfrm>
          <a:prstGeom prst="rect">
            <a:avLst/>
          </a:prstGeom>
        </p:spPr>
        <p:txBody>
          <a:bodyPr/>
          <a:lst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yriad Pro"/>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yriad Pro"/>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yriad Pro"/>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yriad Pro"/>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defTabSz="914377">
              <a:buNone/>
            </a:pPr>
            <a:endParaRPr lang="en-US" sz="2400" dirty="0">
              <a:solidFill>
                <a:srgbClr val="000000"/>
              </a:solidFill>
            </a:endParaRPr>
          </a:p>
        </p:txBody>
      </p:sp>
      <p:sp>
        <p:nvSpPr>
          <p:cNvPr id="4" name="Rectangle 3"/>
          <p:cNvSpPr/>
          <p:nvPr/>
        </p:nvSpPr>
        <p:spPr>
          <a:xfrm>
            <a:off x="193182" y="1300765"/>
            <a:ext cx="11487955" cy="3416320"/>
          </a:xfrm>
          <a:prstGeom prst="rect">
            <a:avLst/>
          </a:prstGeom>
        </p:spPr>
        <p:txBody>
          <a:bodyPr wrap="square">
            <a:spAutoFit/>
          </a:bodyPr>
          <a:lstStyle/>
          <a:p>
            <a:pPr marL="285750" indent="-285750">
              <a:buFont typeface="Arial" panose="020B0604020202020204" pitchFamily="34" charset="0"/>
              <a:buChar char="•"/>
            </a:pPr>
            <a:r>
              <a:rPr lang="en-US" dirty="0"/>
              <a:t>JavaScript was initially created to “make webpages alive</a:t>
            </a:r>
            <a:r>
              <a:rPr lang="en-US" dirty="0" smtClean="0"/>
              <a:t>”.</a:t>
            </a:r>
          </a:p>
          <a:p>
            <a:pPr marL="285750" indent="-285750">
              <a:buFont typeface="Arial" panose="020B0604020202020204" pitchFamily="34" charset="0"/>
              <a:buChar char="•"/>
            </a:pPr>
            <a:r>
              <a:rPr lang="en-US" dirty="0" smtClean="0"/>
              <a:t>But </a:t>
            </a:r>
            <a:r>
              <a:rPr lang="en-US" dirty="0"/>
              <a:t>as it evolved, JavaScript became a fully independent language, with its own specification called </a:t>
            </a:r>
            <a:r>
              <a:rPr lang="en-US" dirty="0" err="1">
                <a:hlinkClick r:id="rId2"/>
              </a:rPr>
              <a:t>ECMAScript</a:t>
            </a:r>
            <a:r>
              <a:rPr lang="en-US" dirty="0"/>
              <a:t>, and now it has no relation to Java at a</a:t>
            </a:r>
          </a:p>
          <a:p>
            <a:pPr lvl="1"/>
            <a:r>
              <a:rPr lang="en-US" dirty="0"/>
              <a:t>At present, JavaScript can execute not only in the browser, but also on the server, or actually on any device where there exists a special program called </a:t>
            </a:r>
            <a:r>
              <a:rPr lang="en-US" dirty="0">
                <a:hlinkClick r:id="rId3"/>
              </a:rPr>
              <a:t>the JavaScript engine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Different engines have different “codenames”, for example:</a:t>
            </a:r>
          </a:p>
          <a:p>
            <a:endParaRPr lang="en-US" dirty="0"/>
          </a:p>
          <a:p>
            <a:pPr marL="742950" lvl="1" indent="-285750">
              <a:buFont typeface="Wingdings" panose="05000000000000000000" pitchFamily="2" charset="2"/>
              <a:buChar char="Ø"/>
            </a:pPr>
            <a:r>
              <a:rPr lang="en-US" dirty="0"/>
              <a:t>V8 – in Chrome and Opera</a:t>
            </a:r>
            <a:r>
              <a:rPr lang="en-US" dirty="0" smtClean="0"/>
              <a:t>.</a:t>
            </a:r>
          </a:p>
          <a:p>
            <a:pPr marL="742950" lvl="1" indent="-285750">
              <a:buFont typeface="Wingdings" panose="05000000000000000000" pitchFamily="2" charset="2"/>
              <a:buChar char="Ø"/>
            </a:pPr>
            <a:r>
              <a:rPr lang="en-US" dirty="0" err="1" smtClean="0"/>
              <a:t>SpiderMonkey</a:t>
            </a:r>
            <a:r>
              <a:rPr lang="en-US" dirty="0" smtClean="0"/>
              <a:t> </a:t>
            </a:r>
            <a:r>
              <a:rPr lang="en-US" dirty="0"/>
              <a:t>– in Firefox</a:t>
            </a:r>
            <a:r>
              <a:rPr lang="en-US" dirty="0" smtClean="0"/>
              <a:t>.</a:t>
            </a:r>
          </a:p>
          <a:p>
            <a:pPr marL="742950" lvl="1" indent="-285750">
              <a:buFont typeface="Wingdings" panose="05000000000000000000" pitchFamily="2" charset="2"/>
              <a:buChar char="Ø"/>
            </a:pPr>
            <a:r>
              <a:rPr lang="en-US" dirty="0" smtClean="0"/>
              <a:t>There </a:t>
            </a:r>
            <a:r>
              <a:rPr lang="en-US" dirty="0"/>
              <a:t>are other codenames like “Trident”, “Chakra” for different versions of IE, “</a:t>
            </a:r>
            <a:r>
              <a:rPr lang="en-US" dirty="0" err="1"/>
              <a:t>ChakraCore</a:t>
            </a:r>
            <a:r>
              <a:rPr lang="en-US" dirty="0"/>
              <a:t>” for Microsoft Edge, “Nitro” and “</a:t>
            </a:r>
            <a:r>
              <a:rPr lang="en-US" dirty="0" err="1"/>
              <a:t>SquirrelFish</a:t>
            </a:r>
            <a:r>
              <a:rPr lang="en-US" dirty="0"/>
              <a:t>” for Safari etc.</a:t>
            </a:r>
          </a:p>
        </p:txBody>
      </p:sp>
    </p:spTree>
    <p:extLst>
      <p:ext uri="{BB962C8B-B14F-4D97-AF65-F5344CB8AC3E}">
        <p14:creationId xmlns:p14="http://schemas.microsoft.com/office/powerpoint/2010/main" val="4291670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1600" y="0"/>
            <a:ext cx="11988800" cy="803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20000" tIns="62400" rIns="120000" bIns="62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9pPr>
          </a:lstStyle>
          <a:p>
            <a:pPr defTabSz="914377">
              <a:tabLst>
                <a:tab pos="0" algn="l"/>
                <a:tab pos="609585" algn="l"/>
                <a:tab pos="1219170" algn="l"/>
                <a:tab pos="1828754" algn="l"/>
                <a:tab pos="2438339" algn="l"/>
                <a:tab pos="3047924" algn="l"/>
                <a:tab pos="3657509" algn="l"/>
                <a:tab pos="4267093" algn="l"/>
                <a:tab pos="4876678" algn="l"/>
                <a:tab pos="5486263" algn="l"/>
                <a:tab pos="6095848" algn="l"/>
                <a:tab pos="6705432" algn="l"/>
                <a:tab pos="7315017" algn="l"/>
                <a:tab pos="7924602" algn="l"/>
                <a:tab pos="8534187" algn="l"/>
                <a:tab pos="9143771" algn="l"/>
                <a:tab pos="9753356" algn="l"/>
                <a:tab pos="10362941" algn="l"/>
                <a:tab pos="10972526" algn="l"/>
                <a:tab pos="11582110" algn="l"/>
                <a:tab pos="12191695" algn="l"/>
              </a:tabLst>
            </a:pPr>
            <a:r>
              <a:rPr lang="en-US" sz="4400" dirty="0"/>
              <a:t>How engines work?</a:t>
            </a:r>
            <a:endParaRPr lang="en-US" altLang="en-US" sz="4267" dirty="0">
              <a:solidFill>
                <a:prstClr val="white"/>
              </a:solidFill>
              <a:latin typeface="Myriad Pro"/>
              <a:cs typeface="Arial" pitchFamily="34" charset="0"/>
            </a:endParaRPr>
          </a:p>
        </p:txBody>
      </p:sp>
      <p:sp>
        <p:nvSpPr>
          <p:cNvPr id="3" name="Content Placeholder 2"/>
          <p:cNvSpPr txBox="1">
            <a:spLocks/>
          </p:cNvSpPr>
          <p:nvPr/>
        </p:nvSpPr>
        <p:spPr>
          <a:xfrm>
            <a:off x="406400" y="1193800"/>
            <a:ext cx="11379200" cy="5080000"/>
          </a:xfrm>
          <a:prstGeom prst="rect">
            <a:avLst/>
          </a:prstGeom>
        </p:spPr>
        <p:txBody>
          <a:bodyPr/>
          <a:lst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yriad Pro"/>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yriad Pro"/>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yriad Pro"/>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yriad Pro"/>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defTabSz="914377">
              <a:buNone/>
            </a:pPr>
            <a:endParaRPr lang="en-US" sz="2400" dirty="0">
              <a:solidFill>
                <a:srgbClr val="000000"/>
              </a:solidFill>
            </a:endParaRPr>
          </a:p>
        </p:txBody>
      </p:sp>
      <p:sp>
        <p:nvSpPr>
          <p:cNvPr id="4" name="Rectangle 3"/>
          <p:cNvSpPr/>
          <p:nvPr/>
        </p:nvSpPr>
        <p:spPr>
          <a:xfrm>
            <a:off x="257577" y="1193800"/>
            <a:ext cx="10341736" cy="2308324"/>
          </a:xfrm>
          <a:prstGeom prst="rect">
            <a:avLst/>
          </a:prstGeom>
        </p:spPr>
        <p:txBody>
          <a:bodyPr wrap="square">
            <a:spAutoFit/>
          </a:bodyPr>
          <a:lstStyle/>
          <a:p>
            <a:pPr marL="285750" indent="-285750">
              <a:buFont typeface="Arial" panose="020B0604020202020204" pitchFamily="34" charset="0"/>
              <a:buChar char="•"/>
            </a:pPr>
            <a:r>
              <a:rPr lang="en-US" dirty="0"/>
              <a:t>The engine (embedded if it’s a browser) reads (“parses”) the script</a:t>
            </a:r>
            <a:r>
              <a:rPr lang="en-US" dirty="0" smtClean="0"/>
              <a:t>.</a:t>
            </a:r>
          </a:p>
          <a:p>
            <a:pPr marL="285750" indent="-285750">
              <a:buFont typeface="Arial" panose="020B0604020202020204" pitchFamily="34" charset="0"/>
              <a:buChar char="•"/>
            </a:pPr>
            <a:r>
              <a:rPr lang="en-US" dirty="0" smtClean="0"/>
              <a:t>Then </a:t>
            </a:r>
            <a:r>
              <a:rPr lang="en-US" dirty="0"/>
              <a:t>it converts (“compiles”) the script to the machine language</a:t>
            </a:r>
            <a:r>
              <a:rPr lang="en-US" dirty="0" smtClean="0"/>
              <a:t>.</a:t>
            </a:r>
          </a:p>
          <a:p>
            <a:pPr marL="285750" indent="-285750">
              <a:buFont typeface="Arial" panose="020B0604020202020204" pitchFamily="34" charset="0"/>
              <a:buChar char="•"/>
            </a:pPr>
            <a:r>
              <a:rPr lang="en-US" dirty="0" smtClean="0"/>
              <a:t>And </a:t>
            </a:r>
            <a:r>
              <a:rPr lang="en-US" dirty="0"/>
              <a:t>then the machine code runs, pretty fast</a:t>
            </a:r>
            <a:r>
              <a:rPr lang="en-US" dirty="0" smtClean="0"/>
              <a:t>.</a:t>
            </a:r>
          </a:p>
          <a:p>
            <a:pPr marL="285750" indent="-285750">
              <a:buFont typeface="Arial" panose="020B0604020202020204" pitchFamily="34" charset="0"/>
              <a:buChar char="•"/>
            </a:pPr>
            <a:endParaRPr lang="en-US" dirty="0"/>
          </a:p>
          <a:p>
            <a:endParaRPr lang="en-US" dirty="0"/>
          </a:p>
          <a:p>
            <a:r>
              <a:rPr lang="en-US" dirty="0"/>
              <a:t>The engine applies optimizations on every stage of the process. It even watches the compiled script as it runs, analyzes the data that flows through it and applies optimizations to the machine code based on that knowledge. At the end, scripts are quite fast.</a:t>
            </a:r>
          </a:p>
        </p:txBody>
      </p:sp>
    </p:spTree>
    <p:extLst>
      <p:ext uri="{BB962C8B-B14F-4D97-AF65-F5344CB8AC3E}">
        <p14:creationId xmlns:p14="http://schemas.microsoft.com/office/powerpoint/2010/main" val="2417046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1600" y="0"/>
            <a:ext cx="11988800" cy="803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20000" tIns="62400" rIns="120000" bIns="62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9pPr>
          </a:lstStyle>
          <a:p>
            <a:pPr defTabSz="914377">
              <a:tabLst>
                <a:tab pos="0" algn="l"/>
                <a:tab pos="609585" algn="l"/>
                <a:tab pos="1219170" algn="l"/>
                <a:tab pos="1828754" algn="l"/>
                <a:tab pos="2438339" algn="l"/>
                <a:tab pos="3047924" algn="l"/>
                <a:tab pos="3657509" algn="l"/>
                <a:tab pos="4267093" algn="l"/>
                <a:tab pos="4876678" algn="l"/>
                <a:tab pos="5486263" algn="l"/>
                <a:tab pos="6095848" algn="l"/>
                <a:tab pos="6705432" algn="l"/>
                <a:tab pos="7315017" algn="l"/>
                <a:tab pos="7924602" algn="l"/>
                <a:tab pos="8534187" algn="l"/>
                <a:tab pos="9143771" algn="l"/>
                <a:tab pos="9753356" algn="l"/>
                <a:tab pos="10362941" algn="l"/>
                <a:tab pos="10972526" algn="l"/>
                <a:tab pos="11582110" algn="l"/>
                <a:tab pos="12191695" algn="l"/>
              </a:tabLst>
            </a:pPr>
            <a:r>
              <a:rPr lang="en-US" sz="4400" dirty="0"/>
              <a:t>Languages </a:t>
            </a:r>
            <a:r>
              <a:rPr lang="en-US" sz="4400" dirty="0" smtClean="0"/>
              <a:t>over </a:t>
            </a:r>
            <a:r>
              <a:rPr lang="en-US" sz="4400" dirty="0"/>
              <a:t>JavaScript</a:t>
            </a:r>
            <a:endParaRPr lang="en-US" altLang="en-US" sz="4267" dirty="0">
              <a:solidFill>
                <a:prstClr val="white"/>
              </a:solidFill>
              <a:latin typeface="Myriad Pro"/>
              <a:cs typeface="Arial" pitchFamily="34" charset="0"/>
            </a:endParaRPr>
          </a:p>
        </p:txBody>
      </p:sp>
      <p:sp>
        <p:nvSpPr>
          <p:cNvPr id="3" name="Content Placeholder 2"/>
          <p:cNvSpPr txBox="1">
            <a:spLocks/>
          </p:cNvSpPr>
          <p:nvPr/>
        </p:nvSpPr>
        <p:spPr>
          <a:xfrm>
            <a:off x="406400" y="1193800"/>
            <a:ext cx="11379200" cy="5080000"/>
          </a:xfrm>
          <a:prstGeom prst="rect">
            <a:avLst/>
          </a:prstGeom>
        </p:spPr>
        <p:txBody>
          <a:bodyPr/>
          <a:lst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yriad Pro"/>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yriad Pro"/>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yriad Pro"/>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yriad Pro"/>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defTabSz="914377">
              <a:buNone/>
            </a:pPr>
            <a:endParaRPr lang="en-US" sz="2400" dirty="0">
              <a:solidFill>
                <a:srgbClr val="000000"/>
              </a:solidFill>
            </a:endParaRPr>
          </a:p>
        </p:txBody>
      </p:sp>
      <p:sp>
        <p:nvSpPr>
          <p:cNvPr id="4" name="Rectangle 3"/>
          <p:cNvSpPr/>
          <p:nvPr/>
        </p:nvSpPr>
        <p:spPr>
          <a:xfrm>
            <a:off x="940158" y="2176530"/>
            <a:ext cx="8203842" cy="2462213"/>
          </a:xfrm>
          <a:prstGeom prst="rect">
            <a:avLst/>
          </a:prstGeom>
        </p:spPr>
        <p:txBody>
          <a:bodyPr wrap="square">
            <a:spAutoFit/>
          </a:bodyPr>
          <a:lstStyle/>
          <a:p>
            <a:pPr marL="285750" indent="-285750">
              <a:buFont typeface="Arial" panose="020B0604020202020204" pitchFamily="34" charset="0"/>
              <a:buChar char="•"/>
            </a:pPr>
            <a:r>
              <a:rPr lang="en-US" dirty="0" err="1" smtClean="0"/>
              <a:t>CoffeeScript</a:t>
            </a:r>
            <a:endParaRPr lang="en-US" dirty="0" smtClean="0"/>
          </a:p>
          <a:p>
            <a:pPr marL="285750" indent="-285750">
              <a:buFont typeface="Arial" panose="020B0604020202020204" pitchFamily="34" charset="0"/>
              <a:buChar char="•"/>
            </a:pPr>
            <a:r>
              <a:rPr lang="en-US" dirty="0" smtClean="0"/>
              <a:t>Typescript </a:t>
            </a:r>
            <a:r>
              <a:rPr lang="en-US" dirty="0"/>
              <a:t>(Used for Angular- </a:t>
            </a:r>
            <a:r>
              <a:rPr lang="en-US" dirty="0" err="1"/>
              <a:t>Transpiled</a:t>
            </a:r>
            <a:r>
              <a:rPr lang="en-US" dirty="0"/>
              <a:t> to </a:t>
            </a:r>
            <a:r>
              <a:rPr lang="en-US" dirty="0" err="1"/>
              <a:t>javascript</a:t>
            </a:r>
            <a:r>
              <a:rPr lang="en-US" dirty="0"/>
              <a:t>)</a:t>
            </a:r>
          </a:p>
          <a:p>
            <a:pPr marL="285750" indent="-285750">
              <a:buFont typeface="Arial" panose="020B0604020202020204" pitchFamily="34" charset="0"/>
              <a:buChar char="•"/>
            </a:pPr>
            <a:r>
              <a:rPr lang="en-US" dirty="0" smtClean="0"/>
              <a:t>Dart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457200" indent="-457200">
              <a:buFont typeface="Wingdings" panose="05000000000000000000" pitchFamily="2" charset="2"/>
              <a:buChar char="q"/>
            </a:pPr>
            <a:r>
              <a:rPr lang="en-US" sz="3200" dirty="0" smtClean="0"/>
              <a:t> Editors</a:t>
            </a:r>
            <a:r>
              <a:rPr lang="en-US" dirty="0" smtClean="0"/>
              <a:t> –Atom, sublime, Visual studio code</a:t>
            </a:r>
          </a:p>
          <a:p>
            <a:pPr marL="457200" indent="-457200">
              <a:buFont typeface="Wingdings" panose="05000000000000000000" pitchFamily="2" charset="2"/>
              <a:buChar char="q"/>
            </a:pPr>
            <a:r>
              <a:rPr lang="en-US" sz="3200" dirty="0" smtClean="0"/>
              <a:t>Developer tools – </a:t>
            </a:r>
            <a:r>
              <a:rPr lang="en-US" dirty="0" smtClean="0"/>
              <a:t>Browser </a:t>
            </a:r>
            <a:r>
              <a:rPr lang="en-US" dirty="0" err="1" smtClean="0"/>
              <a:t>dev</a:t>
            </a:r>
            <a:r>
              <a:rPr lang="en-US" dirty="0" smtClean="0"/>
              <a:t> tools to debug errors</a:t>
            </a:r>
            <a:endParaRPr lang="en-US" dirty="0"/>
          </a:p>
        </p:txBody>
      </p:sp>
    </p:spTree>
    <p:extLst>
      <p:ext uri="{BB962C8B-B14F-4D97-AF65-F5344CB8AC3E}">
        <p14:creationId xmlns:p14="http://schemas.microsoft.com/office/powerpoint/2010/main" val="1326396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1600" y="0"/>
            <a:ext cx="11988800" cy="782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20000" tIns="62400" rIns="120000" bIns="62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9pPr>
          </a:lstStyle>
          <a:p>
            <a:pPr defTabSz="914377">
              <a:tabLst>
                <a:tab pos="0" algn="l"/>
                <a:tab pos="609585" algn="l"/>
                <a:tab pos="1219170" algn="l"/>
                <a:tab pos="1828754" algn="l"/>
                <a:tab pos="2438339" algn="l"/>
                <a:tab pos="3047924" algn="l"/>
                <a:tab pos="3657509" algn="l"/>
                <a:tab pos="4267093" algn="l"/>
                <a:tab pos="4876678" algn="l"/>
                <a:tab pos="5486263" algn="l"/>
                <a:tab pos="6095848" algn="l"/>
                <a:tab pos="6705432" algn="l"/>
                <a:tab pos="7315017" algn="l"/>
                <a:tab pos="7924602" algn="l"/>
                <a:tab pos="8534187" algn="l"/>
                <a:tab pos="9143771" algn="l"/>
                <a:tab pos="9753356" algn="l"/>
                <a:tab pos="10362941" algn="l"/>
                <a:tab pos="10972526" algn="l"/>
                <a:tab pos="11582110" algn="l"/>
                <a:tab pos="12191695" algn="l"/>
              </a:tabLst>
            </a:pPr>
            <a:r>
              <a:rPr lang="en-US" altLang="en-US" sz="4267" dirty="0" smtClean="0">
                <a:solidFill>
                  <a:prstClr val="white"/>
                </a:solidFill>
                <a:latin typeface="Myriad Pro"/>
                <a:cs typeface="Arial" pitchFamily="34" charset="0"/>
              </a:rPr>
              <a:t>Hello world</a:t>
            </a:r>
            <a:endParaRPr lang="en-US" altLang="en-US" sz="4267" dirty="0">
              <a:solidFill>
                <a:prstClr val="white"/>
              </a:solidFill>
              <a:latin typeface="Myriad Pro"/>
              <a:cs typeface="Arial" pitchFamily="34" charset="0"/>
            </a:endParaRPr>
          </a:p>
        </p:txBody>
      </p:sp>
      <p:sp>
        <p:nvSpPr>
          <p:cNvPr id="3" name="Content Placeholder 2"/>
          <p:cNvSpPr txBox="1">
            <a:spLocks/>
          </p:cNvSpPr>
          <p:nvPr/>
        </p:nvSpPr>
        <p:spPr>
          <a:xfrm>
            <a:off x="406400" y="1193800"/>
            <a:ext cx="11379200" cy="5080000"/>
          </a:xfrm>
          <a:prstGeom prst="rect">
            <a:avLst/>
          </a:prstGeom>
        </p:spPr>
        <p:txBody>
          <a:bodyPr/>
          <a:lst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yriad Pro"/>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yriad Pro"/>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yriad Pro"/>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yriad Pro"/>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defTabSz="914377">
              <a:buNone/>
            </a:pPr>
            <a:endParaRPr lang="en-US" sz="2400" dirty="0">
              <a:solidFill>
                <a:srgbClr val="000000"/>
              </a:solidFill>
            </a:endParaRPr>
          </a:p>
        </p:txBody>
      </p:sp>
      <p:sp>
        <p:nvSpPr>
          <p:cNvPr id="4" name="Rectangle 3"/>
          <p:cNvSpPr/>
          <p:nvPr/>
        </p:nvSpPr>
        <p:spPr>
          <a:xfrm>
            <a:off x="1287887" y="1442435"/>
            <a:ext cx="7959144" cy="3416320"/>
          </a:xfrm>
          <a:prstGeom prst="rect">
            <a:avLst/>
          </a:prstGeom>
        </p:spPr>
        <p:txBody>
          <a:bodyPr wrap="square">
            <a:spAutoFit/>
          </a:bodyPr>
          <a:lstStyle/>
          <a:p>
            <a:r>
              <a:rPr lang="en-IN" dirty="0"/>
              <a:t>&lt;script&gt;</a:t>
            </a:r>
          </a:p>
          <a:p>
            <a:r>
              <a:rPr lang="en-IN" dirty="0"/>
              <a:t>    alert( 'Hello, world!' );</a:t>
            </a:r>
          </a:p>
          <a:p>
            <a:r>
              <a:rPr lang="en-IN" dirty="0"/>
              <a:t>  &lt;/script</a:t>
            </a:r>
            <a:r>
              <a:rPr lang="en-IN" dirty="0" smtClean="0"/>
              <a:t>&gt;</a:t>
            </a:r>
          </a:p>
          <a:p>
            <a:endParaRPr lang="en-IN" dirty="0"/>
          </a:p>
          <a:p>
            <a:pPr marL="285750" indent="-285750">
              <a:buFont typeface="Arial" panose="020B0604020202020204" pitchFamily="34" charset="0"/>
              <a:buChar char="•"/>
            </a:pPr>
            <a:r>
              <a:rPr lang="en-IN" b="1" dirty="0" smtClean="0"/>
              <a:t>Output??</a:t>
            </a:r>
          </a:p>
          <a:p>
            <a:endParaRPr lang="en-IN" b="1" dirty="0"/>
          </a:p>
          <a:p>
            <a:r>
              <a:rPr lang="en-IN" dirty="0"/>
              <a:t>&lt;script </a:t>
            </a:r>
            <a:r>
              <a:rPr lang="en-IN" dirty="0" err="1"/>
              <a:t>src</a:t>
            </a:r>
            <a:r>
              <a:rPr lang="en-IN" dirty="0"/>
              <a:t>="file.js"&gt;</a:t>
            </a:r>
          </a:p>
          <a:p>
            <a:r>
              <a:rPr lang="en-IN" dirty="0"/>
              <a:t>  alert(1); </a:t>
            </a:r>
          </a:p>
          <a:p>
            <a:r>
              <a:rPr lang="en-IN" dirty="0"/>
              <a:t>&lt;/script</a:t>
            </a:r>
            <a:r>
              <a:rPr lang="en-IN" dirty="0" smtClean="0"/>
              <a:t>&gt;</a:t>
            </a:r>
          </a:p>
          <a:p>
            <a:endParaRPr lang="en-IN" dirty="0"/>
          </a:p>
          <a:p>
            <a:pPr marL="285750" indent="-285750">
              <a:buFont typeface="Arial" panose="020B0604020202020204" pitchFamily="34" charset="0"/>
              <a:buChar char="•"/>
            </a:pPr>
            <a:r>
              <a:rPr lang="en-IN" b="1" dirty="0" smtClean="0"/>
              <a:t>How to include </a:t>
            </a:r>
            <a:r>
              <a:rPr lang="en-IN" b="1" dirty="0" err="1" smtClean="0"/>
              <a:t>js</a:t>
            </a:r>
            <a:r>
              <a:rPr lang="en-IN" b="1" dirty="0" smtClean="0"/>
              <a:t> files?</a:t>
            </a:r>
          </a:p>
          <a:p>
            <a:r>
              <a:rPr lang="en-IN" dirty="0"/>
              <a:t>	</a:t>
            </a:r>
          </a:p>
        </p:txBody>
      </p:sp>
    </p:spTree>
    <p:extLst>
      <p:ext uri="{BB962C8B-B14F-4D97-AF65-F5344CB8AC3E}">
        <p14:creationId xmlns:p14="http://schemas.microsoft.com/office/powerpoint/2010/main" val="3713185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1600" y="0"/>
            <a:ext cx="11988800" cy="782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20000" tIns="62400" rIns="120000" bIns="62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9pPr>
          </a:lstStyle>
          <a:p>
            <a:pPr defTabSz="914377">
              <a:tabLst>
                <a:tab pos="0" algn="l"/>
                <a:tab pos="609585" algn="l"/>
                <a:tab pos="1219170" algn="l"/>
                <a:tab pos="1828754" algn="l"/>
                <a:tab pos="2438339" algn="l"/>
                <a:tab pos="3047924" algn="l"/>
                <a:tab pos="3657509" algn="l"/>
                <a:tab pos="4267093" algn="l"/>
                <a:tab pos="4876678" algn="l"/>
                <a:tab pos="5486263" algn="l"/>
                <a:tab pos="6095848" algn="l"/>
                <a:tab pos="6705432" algn="l"/>
                <a:tab pos="7315017" algn="l"/>
                <a:tab pos="7924602" algn="l"/>
                <a:tab pos="8534187" algn="l"/>
                <a:tab pos="9143771" algn="l"/>
                <a:tab pos="9753356" algn="l"/>
                <a:tab pos="10362941" algn="l"/>
                <a:tab pos="10972526" algn="l"/>
                <a:tab pos="11582110" algn="l"/>
                <a:tab pos="12191695" algn="l"/>
              </a:tabLst>
            </a:pPr>
            <a:r>
              <a:rPr lang="en-US" altLang="en-US" sz="4267" dirty="0">
                <a:solidFill>
                  <a:prstClr val="white"/>
                </a:solidFill>
                <a:latin typeface="Myriad Pro"/>
                <a:cs typeface="Arial" pitchFamily="34" charset="0"/>
              </a:rPr>
              <a:t>SOAP Services Client – Add as Dependency</a:t>
            </a:r>
          </a:p>
        </p:txBody>
      </p:sp>
      <p:sp>
        <p:nvSpPr>
          <p:cNvPr id="3" name="Content Placeholder 2"/>
          <p:cNvSpPr txBox="1">
            <a:spLocks/>
          </p:cNvSpPr>
          <p:nvPr/>
        </p:nvSpPr>
        <p:spPr>
          <a:xfrm>
            <a:off x="406400" y="1193800"/>
            <a:ext cx="11379200" cy="5080000"/>
          </a:xfrm>
          <a:prstGeom prst="rect">
            <a:avLst/>
          </a:prstGeom>
        </p:spPr>
        <p:txBody>
          <a:bodyPr/>
          <a:lst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yriad Pro"/>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yriad Pro"/>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yriad Pro"/>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yriad Pro"/>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defTabSz="914377">
              <a:buNone/>
            </a:pPr>
            <a:endParaRPr lang="en-US" sz="2400" dirty="0">
              <a:solidFill>
                <a:srgbClr val="000000"/>
              </a:solidFill>
            </a:endParaRPr>
          </a:p>
        </p:txBody>
      </p:sp>
    </p:spTree>
    <p:extLst>
      <p:ext uri="{BB962C8B-B14F-4D97-AF65-F5344CB8AC3E}">
        <p14:creationId xmlns:p14="http://schemas.microsoft.com/office/powerpoint/2010/main" val="572258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1600" y="0"/>
            <a:ext cx="11988800" cy="782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20000" tIns="62400" rIns="120000" bIns="624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Myriad Pro" charset="0"/>
                <a:ea typeface="Lucida Sans Unicode" panose="020B0602030504020204" pitchFamily="34" charset="0"/>
                <a:cs typeface="Lucida Sans Unicode" panose="020B0602030504020204" pitchFamily="34" charset="0"/>
              </a:defRPr>
            </a:lvl9pPr>
          </a:lstStyle>
          <a:p>
            <a:pPr defTabSz="914377">
              <a:tabLst>
                <a:tab pos="0" algn="l"/>
                <a:tab pos="609585" algn="l"/>
                <a:tab pos="1219170" algn="l"/>
                <a:tab pos="1828754" algn="l"/>
                <a:tab pos="2438339" algn="l"/>
                <a:tab pos="3047924" algn="l"/>
                <a:tab pos="3657509" algn="l"/>
                <a:tab pos="4267093" algn="l"/>
                <a:tab pos="4876678" algn="l"/>
                <a:tab pos="5486263" algn="l"/>
                <a:tab pos="6095848" algn="l"/>
                <a:tab pos="6705432" algn="l"/>
                <a:tab pos="7315017" algn="l"/>
                <a:tab pos="7924602" algn="l"/>
                <a:tab pos="8534187" algn="l"/>
                <a:tab pos="9143771" algn="l"/>
                <a:tab pos="9753356" algn="l"/>
                <a:tab pos="10362941" algn="l"/>
                <a:tab pos="10972526" algn="l"/>
                <a:tab pos="11582110" algn="l"/>
                <a:tab pos="12191695" algn="l"/>
              </a:tabLst>
            </a:pPr>
            <a:r>
              <a:rPr lang="en-US" altLang="en-US" sz="4267" dirty="0" smtClean="0">
                <a:solidFill>
                  <a:prstClr val="white"/>
                </a:solidFill>
                <a:latin typeface="Myriad Pro"/>
                <a:cs typeface="Arial" pitchFamily="34" charset="0"/>
              </a:rPr>
              <a:t>Use strict</a:t>
            </a:r>
            <a:endParaRPr lang="en-US" altLang="en-US" sz="4267" dirty="0">
              <a:solidFill>
                <a:prstClr val="white"/>
              </a:solidFill>
              <a:latin typeface="Myriad Pro"/>
              <a:cs typeface="Arial" pitchFamily="34" charset="0"/>
            </a:endParaRPr>
          </a:p>
        </p:txBody>
      </p:sp>
      <p:sp>
        <p:nvSpPr>
          <p:cNvPr id="3" name="Content Placeholder 2"/>
          <p:cNvSpPr txBox="1">
            <a:spLocks/>
          </p:cNvSpPr>
          <p:nvPr/>
        </p:nvSpPr>
        <p:spPr>
          <a:xfrm>
            <a:off x="406400" y="1193800"/>
            <a:ext cx="11379200" cy="5080000"/>
          </a:xfrm>
          <a:prstGeom prst="rect">
            <a:avLst/>
          </a:prstGeom>
        </p:spPr>
        <p:txBody>
          <a:bodyPr/>
          <a:lst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yriad Pro"/>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yriad Pro"/>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yriad Pro"/>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yriad Pro"/>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defTabSz="914377">
              <a:buNone/>
            </a:pPr>
            <a:endParaRPr lang="en-US" sz="2400" dirty="0">
              <a:solidFill>
                <a:srgbClr val="000000"/>
              </a:solidFill>
            </a:endParaRPr>
          </a:p>
        </p:txBody>
      </p:sp>
      <p:sp>
        <p:nvSpPr>
          <p:cNvPr id="4" name="Rectangle 3"/>
          <p:cNvSpPr/>
          <p:nvPr/>
        </p:nvSpPr>
        <p:spPr>
          <a:xfrm>
            <a:off x="643944" y="1339404"/>
            <a:ext cx="8243846" cy="3693319"/>
          </a:xfrm>
          <a:prstGeom prst="rect">
            <a:avLst/>
          </a:prstGeom>
        </p:spPr>
        <p:txBody>
          <a:bodyPr wrap="square">
            <a:spAutoFit/>
          </a:bodyPr>
          <a:lstStyle/>
          <a:p>
            <a:pPr marL="285750" indent="-285750">
              <a:buFont typeface="Arial" panose="020B0604020202020204" pitchFamily="34" charset="0"/>
              <a:buChar char="•"/>
            </a:pPr>
            <a:r>
              <a:rPr lang="en-IN" dirty="0"/>
              <a:t>why</a:t>
            </a:r>
            <a:r>
              <a:rPr lang="en-IN" dirty="0" smtClean="0"/>
              <a:t>? ES5</a:t>
            </a:r>
          </a:p>
          <a:p>
            <a:pPr marL="285750" indent="-285750">
              <a:buFont typeface="Arial" panose="020B0604020202020204" pitchFamily="34" charset="0"/>
              <a:buChar char="•"/>
            </a:pPr>
            <a:r>
              <a:rPr lang="en-IN" dirty="0" smtClean="0"/>
              <a:t>Example with and </a:t>
            </a:r>
            <a:r>
              <a:rPr lang="en-IN" dirty="0"/>
              <a:t>without - </a:t>
            </a:r>
            <a:r>
              <a:rPr lang="en-IN" dirty="0" err="1"/>
              <a:t>num</a:t>
            </a:r>
            <a:r>
              <a:rPr lang="en-IN" dirty="0"/>
              <a:t> = 5; // the variable "</a:t>
            </a:r>
            <a:r>
              <a:rPr lang="en-IN" dirty="0" err="1"/>
              <a:t>num</a:t>
            </a:r>
            <a:r>
              <a:rPr lang="en-IN" dirty="0"/>
              <a:t>" is created if didn't exist</a:t>
            </a:r>
            <a:endParaRPr lang="en-IN" dirty="0" smtClean="0"/>
          </a:p>
          <a:p>
            <a:pPr marL="285750" indent="-285750">
              <a:buFont typeface="Arial" panose="020B0604020202020204" pitchFamily="34" charset="0"/>
              <a:buChar char="•"/>
            </a:pPr>
            <a:r>
              <a:rPr lang="en-IN" dirty="0" smtClean="0"/>
              <a:t>Difference between </a:t>
            </a:r>
            <a:r>
              <a:rPr lang="en-IN" dirty="0" err="1" smtClean="0"/>
              <a:t>var</a:t>
            </a:r>
            <a:r>
              <a:rPr lang="en-IN" dirty="0" smtClean="0"/>
              <a:t> and let</a:t>
            </a:r>
          </a:p>
          <a:p>
            <a:pPr marL="742950" lvl="1" indent="-285750">
              <a:buFont typeface="Wingdings" panose="05000000000000000000" pitchFamily="2" charset="2"/>
              <a:buChar char="Ø"/>
            </a:pPr>
            <a:r>
              <a:rPr lang="en-IN" dirty="0" smtClean="0"/>
              <a:t>Duplicate variable name</a:t>
            </a:r>
          </a:p>
          <a:p>
            <a:pPr marL="742950" lvl="1" indent="-285750">
              <a:buFont typeface="Wingdings" panose="05000000000000000000" pitchFamily="2" charset="2"/>
              <a:buChar char="Ø"/>
            </a:pPr>
            <a:r>
              <a:rPr lang="en-IN" dirty="0" smtClean="0"/>
              <a:t>Block scope</a:t>
            </a:r>
          </a:p>
          <a:p>
            <a:r>
              <a:rPr lang="en-IN" dirty="0" smtClean="0"/>
              <a:t/>
            </a:r>
            <a:br>
              <a:rPr lang="en-IN" dirty="0" smtClean="0"/>
            </a:br>
            <a:endParaRPr lang="en-IN" dirty="0" smtClean="0"/>
          </a:p>
          <a:p>
            <a:pPr marL="285750" indent="-285750">
              <a:buFont typeface="Arial" panose="020B0604020202020204" pitchFamily="34" charset="0"/>
              <a:buChar char="•"/>
            </a:pPr>
            <a:r>
              <a:rPr lang="en-IN" b="1" dirty="0" smtClean="0"/>
              <a:t>Variable </a:t>
            </a:r>
            <a:r>
              <a:rPr lang="en-IN" b="1" dirty="0"/>
              <a:t>naming</a:t>
            </a:r>
          </a:p>
          <a:p>
            <a:pPr lvl="1"/>
            <a:r>
              <a:rPr lang="en-IN" dirty="0"/>
              <a:t>There are two limitations for a variable name in JavaScript:</a:t>
            </a:r>
          </a:p>
          <a:p>
            <a:pPr lvl="1"/>
            <a:endParaRPr lang="en-IN" dirty="0"/>
          </a:p>
          <a:p>
            <a:pPr lvl="1"/>
            <a:r>
              <a:rPr lang="en-IN" dirty="0"/>
              <a:t>The name must contain only letters, digits, symbols $ and _.</a:t>
            </a:r>
          </a:p>
          <a:p>
            <a:pPr lvl="1"/>
            <a:r>
              <a:rPr lang="en-IN" dirty="0"/>
              <a:t>The first character must not be a digit.            </a:t>
            </a:r>
          </a:p>
        </p:txBody>
      </p:sp>
    </p:spTree>
    <p:extLst>
      <p:ext uri="{BB962C8B-B14F-4D97-AF65-F5344CB8AC3E}">
        <p14:creationId xmlns:p14="http://schemas.microsoft.com/office/powerpoint/2010/main" val="2814795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0320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rp PPT Cobranding Template 2014 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TCS Font">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Cobranding Template 2014 16x9" id="{892D5E6C-E8B1-4B0D-8C2D-06E3739BA450}" vid="{A940F990-CA38-4B9C-A859-E39D43E31013}"/>
    </a:ext>
  </a:extLst>
</a:theme>
</file>

<file path=docProps/app.xml><?xml version="1.0" encoding="utf-8"?>
<Properties xmlns="http://schemas.openxmlformats.org/officeDocument/2006/extended-properties" xmlns:vt="http://schemas.openxmlformats.org/officeDocument/2006/docPropsVTypes">
  <TotalTime>120</TotalTime>
  <Words>215</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Calibri Light</vt:lpstr>
      <vt:lpstr>Courier New</vt:lpstr>
      <vt:lpstr>Lucida Sans Unicode</vt:lpstr>
      <vt:lpstr>Myriad Pro</vt:lpstr>
      <vt:lpstr>Wingdings</vt:lpstr>
      <vt:lpstr>Office Theme</vt:lpstr>
      <vt:lpstr>Corp PPT Cobranding Template 2014 16x9</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Rogers Communications Partnership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Arunkumar ND</dc:creator>
  <cp:lastModifiedBy>vijay kumar</cp:lastModifiedBy>
  <cp:revision>18</cp:revision>
  <dcterms:created xsi:type="dcterms:W3CDTF">2018-05-21T12:59:12Z</dcterms:created>
  <dcterms:modified xsi:type="dcterms:W3CDTF">2018-05-22T03:09:20Z</dcterms:modified>
</cp:coreProperties>
</file>