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64" r:id="rId5"/>
    <p:sldId id="265" r:id="rId6"/>
    <p:sldId id="258" r:id="rId7"/>
    <p:sldId id="259" r:id="rId8"/>
    <p:sldId id="260" r:id="rId9"/>
    <p:sldId id="266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unpandian Murugan" userId="94c0bd1a42a582a3" providerId="LiveId" clId="{C147456D-5261-4CB6-BC85-6B34F73C5DAD}"/>
    <pc:docChg chg="undo custSel addSld delSld modSld sldOrd">
      <pc:chgData name="Arunpandian Murugan" userId="94c0bd1a42a582a3" providerId="LiveId" clId="{C147456D-5261-4CB6-BC85-6B34F73C5DAD}" dt="2019-07-21T17:11:53.045" v="561" actId="20577"/>
      <pc:docMkLst>
        <pc:docMk/>
      </pc:docMkLst>
      <pc:sldChg chg="addSp delSp modSp">
        <pc:chgData name="Arunpandian Murugan" userId="94c0bd1a42a582a3" providerId="LiveId" clId="{C147456D-5261-4CB6-BC85-6B34F73C5DAD}" dt="2019-07-21T17:06:06.892" v="502" actId="1076"/>
        <pc:sldMkLst>
          <pc:docMk/>
          <pc:sldMk cId="1910150192" sldId="256"/>
        </pc:sldMkLst>
        <pc:picChg chg="add mod">
          <ac:chgData name="Arunpandian Murugan" userId="94c0bd1a42a582a3" providerId="LiveId" clId="{C147456D-5261-4CB6-BC85-6B34F73C5DAD}" dt="2019-07-21T17:06:06.892" v="502" actId="1076"/>
          <ac:picMkLst>
            <pc:docMk/>
            <pc:sldMk cId="1910150192" sldId="256"/>
            <ac:picMk id="5" creationId="{19F0BFB3-BAD2-4EA8-B154-9DBF04047790}"/>
          </ac:picMkLst>
        </pc:picChg>
        <pc:picChg chg="add del mod">
          <ac:chgData name="Arunpandian Murugan" userId="94c0bd1a42a582a3" providerId="LiveId" clId="{C147456D-5261-4CB6-BC85-6B34F73C5DAD}" dt="2019-07-21T17:03:48.843" v="495" actId="478"/>
          <ac:picMkLst>
            <pc:docMk/>
            <pc:sldMk cId="1910150192" sldId="256"/>
            <ac:picMk id="1026" creationId="{33C2447C-5EF5-41DF-8C77-B413021C591E}"/>
          </ac:picMkLst>
        </pc:picChg>
      </pc:sldChg>
      <pc:sldChg chg="modSp">
        <pc:chgData name="Arunpandian Murugan" userId="94c0bd1a42a582a3" providerId="LiveId" clId="{C147456D-5261-4CB6-BC85-6B34F73C5DAD}" dt="2019-07-21T15:14:52.883" v="15" actId="20577"/>
        <pc:sldMkLst>
          <pc:docMk/>
          <pc:sldMk cId="4268031158" sldId="257"/>
        </pc:sldMkLst>
        <pc:spChg chg="mod">
          <ac:chgData name="Arunpandian Murugan" userId="94c0bd1a42a582a3" providerId="LiveId" clId="{C147456D-5261-4CB6-BC85-6B34F73C5DAD}" dt="2019-07-21T15:14:52.883" v="15" actId="20577"/>
          <ac:spMkLst>
            <pc:docMk/>
            <pc:sldMk cId="4268031158" sldId="257"/>
            <ac:spMk id="3" creationId="{CCCF5628-1D72-4467-A426-A442F725A8C0}"/>
          </ac:spMkLst>
        </pc:spChg>
      </pc:sldChg>
      <pc:sldChg chg="modSp add">
        <pc:chgData name="Arunpandian Murugan" userId="94c0bd1a42a582a3" providerId="LiveId" clId="{C147456D-5261-4CB6-BC85-6B34F73C5DAD}" dt="2019-07-21T15:28:17.390" v="151" actId="20577"/>
        <pc:sldMkLst>
          <pc:docMk/>
          <pc:sldMk cId="2471924991" sldId="258"/>
        </pc:sldMkLst>
        <pc:spChg chg="mod">
          <ac:chgData name="Arunpandian Murugan" userId="94c0bd1a42a582a3" providerId="LiveId" clId="{C147456D-5261-4CB6-BC85-6B34F73C5DAD}" dt="2019-07-21T15:25:30.382" v="82"/>
          <ac:spMkLst>
            <pc:docMk/>
            <pc:sldMk cId="2471924991" sldId="258"/>
            <ac:spMk id="2" creationId="{22E95CDE-6FCE-46A0-96A1-9E2623F3E93F}"/>
          </ac:spMkLst>
        </pc:spChg>
        <pc:spChg chg="mod">
          <ac:chgData name="Arunpandian Murugan" userId="94c0bd1a42a582a3" providerId="LiveId" clId="{C147456D-5261-4CB6-BC85-6B34F73C5DAD}" dt="2019-07-21T15:28:17.390" v="151" actId="20577"/>
          <ac:spMkLst>
            <pc:docMk/>
            <pc:sldMk cId="2471924991" sldId="258"/>
            <ac:spMk id="3" creationId="{11768041-0E0E-4529-9196-957EA2384F61}"/>
          </ac:spMkLst>
        </pc:spChg>
      </pc:sldChg>
      <pc:sldChg chg="modSp add ord">
        <pc:chgData name="Arunpandian Murugan" userId="94c0bd1a42a582a3" providerId="LiveId" clId="{C147456D-5261-4CB6-BC85-6B34F73C5DAD}" dt="2019-07-21T17:00:58.079" v="491" actId="20577"/>
        <pc:sldMkLst>
          <pc:docMk/>
          <pc:sldMk cId="858679602" sldId="259"/>
        </pc:sldMkLst>
        <pc:spChg chg="mod">
          <ac:chgData name="Arunpandian Murugan" userId="94c0bd1a42a582a3" providerId="LiveId" clId="{C147456D-5261-4CB6-BC85-6B34F73C5DAD}" dt="2019-07-21T15:29:25.858" v="152"/>
          <ac:spMkLst>
            <pc:docMk/>
            <pc:sldMk cId="858679602" sldId="259"/>
            <ac:spMk id="2" creationId="{2C32D02C-0B59-45B6-BE14-97225A706536}"/>
          </ac:spMkLst>
        </pc:spChg>
        <pc:spChg chg="mod">
          <ac:chgData name="Arunpandian Murugan" userId="94c0bd1a42a582a3" providerId="LiveId" clId="{C147456D-5261-4CB6-BC85-6B34F73C5DAD}" dt="2019-07-21T17:00:58.079" v="491" actId="20577"/>
          <ac:spMkLst>
            <pc:docMk/>
            <pc:sldMk cId="858679602" sldId="259"/>
            <ac:spMk id="3" creationId="{1FF4677E-3B7B-400A-AE23-E60A0D7BEDF2}"/>
          </ac:spMkLst>
        </pc:spChg>
      </pc:sldChg>
      <pc:sldChg chg="modSp add">
        <pc:chgData name="Arunpandian Murugan" userId="94c0bd1a42a582a3" providerId="LiveId" clId="{C147456D-5261-4CB6-BC85-6B34F73C5DAD}" dt="2019-07-21T16:18:51.959" v="253" actId="27636"/>
        <pc:sldMkLst>
          <pc:docMk/>
          <pc:sldMk cId="1450696739" sldId="260"/>
        </pc:sldMkLst>
        <pc:spChg chg="mod">
          <ac:chgData name="Arunpandian Murugan" userId="94c0bd1a42a582a3" providerId="LiveId" clId="{C147456D-5261-4CB6-BC85-6B34F73C5DAD}" dt="2019-07-21T15:31:43.513" v="195" actId="20577"/>
          <ac:spMkLst>
            <pc:docMk/>
            <pc:sldMk cId="1450696739" sldId="260"/>
            <ac:spMk id="2" creationId="{D4B284FC-3D2A-4C1A-ACC4-B5098A2CC933}"/>
          </ac:spMkLst>
        </pc:spChg>
        <pc:spChg chg="mod">
          <ac:chgData name="Arunpandian Murugan" userId="94c0bd1a42a582a3" providerId="LiveId" clId="{C147456D-5261-4CB6-BC85-6B34F73C5DAD}" dt="2019-07-21T16:18:51.959" v="253" actId="27636"/>
          <ac:spMkLst>
            <pc:docMk/>
            <pc:sldMk cId="1450696739" sldId="260"/>
            <ac:spMk id="3" creationId="{4BE7500A-5E5E-4EBB-A077-380EF5444975}"/>
          </ac:spMkLst>
        </pc:spChg>
      </pc:sldChg>
      <pc:sldChg chg="addSp delSp modSp add">
        <pc:chgData name="Arunpandian Murugan" userId="94c0bd1a42a582a3" providerId="LiveId" clId="{C147456D-5261-4CB6-BC85-6B34F73C5DAD}" dt="2019-07-21T16:23:11.696" v="369" actId="1076"/>
        <pc:sldMkLst>
          <pc:docMk/>
          <pc:sldMk cId="1540147241" sldId="261"/>
        </pc:sldMkLst>
        <pc:spChg chg="del">
          <ac:chgData name="Arunpandian Murugan" userId="94c0bd1a42a582a3" providerId="LiveId" clId="{C147456D-5261-4CB6-BC85-6B34F73C5DAD}" dt="2019-07-21T16:19:11.649" v="255"/>
          <ac:spMkLst>
            <pc:docMk/>
            <pc:sldMk cId="1540147241" sldId="261"/>
            <ac:spMk id="2" creationId="{C8D2DF4A-90E5-4380-8806-9779FBF22EC3}"/>
          </ac:spMkLst>
        </pc:spChg>
        <pc:spChg chg="del">
          <ac:chgData name="Arunpandian Murugan" userId="94c0bd1a42a582a3" providerId="LiveId" clId="{C147456D-5261-4CB6-BC85-6B34F73C5DAD}" dt="2019-07-21T16:19:11.649" v="255"/>
          <ac:spMkLst>
            <pc:docMk/>
            <pc:sldMk cId="1540147241" sldId="261"/>
            <ac:spMk id="3" creationId="{C7F9D926-F4BC-4346-9B07-2B4862035021}"/>
          </ac:spMkLst>
        </pc:spChg>
        <pc:spChg chg="add del mod">
          <ac:chgData name="Arunpandian Murugan" userId="94c0bd1a42a582a3" providerId="LiveId" clId="{C147456D-5261-4CB6-BC85-6B34F73C5DAD}" dt="2019-07-21T16:19:25.954" v="256"/>
          <ac:spMkLst>
            <pc:docMk/>
            <pc:sldMk cId="1540147241" sldId="261"/>
            <ac:spMk id="4" creationId="{08529F59-5F79-4F29-BBA3-FD85D212D4C8}"/>
          </ac:spMkLst>
        </pc:spChg>
        <pc:spChg chg="add del mod">
          <ac:chgData name="Arunpandian Murugan" userId="94c0bd1a42a582a3" providerId="LiveId" clId="{C147456D-5261-4CB6-BC85-6B34F73C5DAD}" dt="2019-07-21T16:19:25.954" v="256"/>
          <ac:spMkLst>
            <pc:docMk/>
            <pc:sldMk cId="1540147241" sldId="261"/>
            <ac:spMk id="5" creationId="{7133AF82-ADD5-471C-9170-90F650B33C18}"/>
          </ac:spMkLst>
        </pc:spChg>
        <pc:spChg chg="add del mod">
          <ac:chgData name="Arunpandian Murugan" userId="94c0bd1a42a582a3" providerId="LiveId" clId="{C147456D-5261-4CB6-BC85-6B34F73C5DAD}" dt="2019-07-21T16:20:13.595" v="292" actId="478"/>
          <ac:spMkLst>
            <pc:docMk/>
            <pc:sldMk cId="1540147241" sldId="261"/>
            <ac:spMk id="6" creationId="{ABD2BC86-F524-4CB0-BE89-4D58E458B803}"/>
          </ac:spMkLst>
        </pc:spChg>
        <pc:spChg chg="add mod">
          <ac:chgData name="Arunpandian Murugan" userId="94c0bd1a42a582a3" providerId="LiveId" clId="{C147456D-5261-4CB6-BC85-6B34F73C5DAD}" dt="2019-07-21T16:23:11.696" v="369" actId="1076"/>
          <ac:spMkLst>
            <pc:docMk/>
            <pc:sldMk cId="1540147241" sldId="261"/>
            <ac:spMk id="7" creationId="{5EA7A13D-5500-46B1-AD10-0F8B9B72C3AE}"/>
          </ac:spMkLst>
        </pc:spChg>
      </pc:sldChg>
      <pc:sldChg chg="modSp add">
        <pc:chgData name="Arunpandian Murugan" userId="94c0bd1a42a582a3" providerId="LiveId" clId="{C147456D-5261-4CB6-BC85-6B34F73C5DAD}" dt="2019-07-21T17:11:53.045" v="561" actId="20577"/>
        <pc:sldMkLst>
          <pc:docMk/>
          <pc:sldMk cId="4275251106" sldId="262"/>
        </pc:sldMkLst>
        <pc:spChg chg="mod">
          <ac:chgData name="Arunpandian Murugan" userId="94c0bd1a42a582a3" providerId="LiveId" clId="{C147456D-5261-4CB6-BC85-6B34F73C5DAD}" dt="2019-07-21T17:11:53.045" v="561" actId="20577"/>
          <ac:spMkLst>
            <pc:docMk/>
            <pc:sldMk cId="4275251106" sldId="262"/>
            <ac:spMk id="7" creationId="{5EA7A13D-5500-46B1-AD10-0F8B9B72C3AE}"/>
          </ac:spMkLst>
        </pc:spChg>
      </pc:sldChg>
      <pc:sldChg chg="modSp add ord">
        <pc:chgData name="Arunpandian Murugan" userId="94c0bd1a42a582a3" providerId="LiveId" clId="{C147456D-5261-4CB6-BC85-6B34F73C5DAD}" dt="2019-07-21T16:40:55.275" v="373"/>
        <pc:sldMkLst>
          <pc:docMk/>
          <pc:sldMk cId="1778391866" sldId="263"/>
        </pc:sldMkLst>
        <pc:spChg chg="mod">
          <ac:chgData name="Arunpandian Murugan" userId="94c0bd1a42a582a3" providerId="LiveId" clId="{C147456D-5261-4CB6-BC85-6B34F73C5DAD}" dt="2019-07-21T16:40:55.275" v="373"/>
          <ac:spMkLst>
            <pc:docMk/>
            <pc:sldMk cId="1778391866" sldId="263"/>
            <ac:spMk id="2" creationId="{FFDA49A7-9FE7-4AFE-B562-B4FF87D308F3}"/>
          </ac:spMkLst>
        </pc:spChg>
        <pc:spChg chg="mod">
          <ac:chgData name="Arunpandian Murugan" userId="94c0bd1a42a582a3" providerId="LiveId" clId="{C147456D-5261-4CB6-BC85-6B34F73C5DAD}" dt="2019-07-21T16:40:41.998" v="372"/>
          <ac:spMkLst>
            <pc:docMk/>
            <pc:sldMk cId="1778391866" sldId="263"/>
            <ac:spMk id="3" creationId="{ED8BD3E8-825D-4988-88E4-3714A2F9E242}"/>
          </ac:spMkLst>
        </pc:spChg>
      </pc:sldChg>
      <pc:sldChg chg="addSp delSp modSp add">
        <pc:chgData name="Arunpandian Murugan" userId="94c0bd1a42a582a3" providerId="LiveId" clId="{C147456D-5261-4CB6-BC85-6B34F73C5DAD}" dt="2019-07-21T16:49:19.951" v="405" actId="207"/>
        <pc:sldMkLst>
          <pc:docMk/>
          <pc:sldMk cId="928500925" sldId="264"/>
        </pc:sldMkLst>
        <pc:spChg chg="mod">
          <ac:chgData name="Arunpandian Murugan" userId="94c0bd1a42a582a3" providerId="LiveId" clId="{C147456D-5261-4CB6-BC85-6B34F73C5DAD}" dt="2019-07-21T16:41:28.030" v="375"/>
          <ac:spMkLst>
            <pc:docMk/>
            <pc:sldMk cId="928500925" sldId="264"/>
            <ac:spMk id="2" creationId="{9B59C9FF-56AE-473C-AC7C-B930CB41DF17}"/>
          </ac:spMkLst>
        </pc:spChg>
        <pc:spChg chg="del">
          <ac:chgData name="Arunpandian Murugan" userId="94c0bd1a42a582a3" providerId="LiveId" clId="{C147456D-5261-4CB6-BC85-6B34F73C5DAD}" dt="2019-07-21T16:41:52.990" v="376" actId="1032"/>
          <ac:spMkLst>
            <pc:docMk/>
            <pc:sldMk cId="928500925" sldId="264"/>
            <ac:spMk id="3" creationId="{FFAC5E6F-DA5F-44BA-90FC-BF334F76D4C4}"/>
          </ac:spMkLst>
        </pc:spChg>
        <pc:graphicFrameChg chg="add mod">
          <ac:chgData name="Arunpandian Murugan" userId="94c0bd1a42a582a3" providerId="LiveId" clId="{C147456D-5261-4CB6-BC85-6B34F73C5DAD}" dt="2019-07-21T16:49:19.951" v="405" actId="207"/>
          <ac:graphicFrameMkLst>
            <pc:docMk/>
            <pc:sldMk cId="928500925" sldId="264"/>
            <ac:graphicFrameMk id="4" creationId="{819DFCF8-8DDA-46A2-9D14-5B2B6F7A6B3D}"/>
          </ac:graphicFrameMkLst>
        </pc:graphicFrameChg>
      </pc:sldChg>
      <pc:sldChg chg="addSp delSp modSp add">
        <pc:chgData name="Arunpandian Murugan" userId="94c0bd1a42a582a3" providerId="LiveId" clId="{C147456D-5261-4CB6-BC85-6B34F73C5DAD}" dt="2019-07-21T16:51:13.202" v="412" actId="207"/>
        <pc:sldMkLst>
          <pc:docMk/>
          <pc:sldMk cId="3570668608" sldId="265"/>
        </pc:sldMkLst>
        <pc:spChg chg="mod">
          <ac:chgData name="Arunpandian Murugan" userId="94c0bd1a42a582a3" providerId="LiveId" clId="{C147456D-5261-4CB6-BC85-6B34F73C5DAD}" dt="2019-07-21T16:46:09.151" v="400"/>
          <ac:spMkLst>
            <pc:docMk/>
            <pc:sldMk cId="3570668608" sldId="265"/>
            <ac:spMk id="2" creationId="{40607BEA-D51C-42F3-B709-83B206B428E0}"/>
          </ac:spMkLst>
        </pc:spChg>
        <pc:spChg chg="del">
          <ac:chgData name="Arunpandian Murugan" userId="94c0bd1a42a582a3" providerId="LiveId" clId="{C147456D-5261-4CB6-BC85-6B34F73C5DAD}" dt="2019-07-21T16:46:44.667" v="401" actId="1032"/>
          <ac:spMkLst>
            <pc:docMk/>
            <pc:sldMk cId="3570668608" sldId="265"/>
            <ac:spMk id="3" creationId="{68E331D6-8C04-4898-BCA7-BCE0D67E3240}"/>
          </ac:spMkLst>
        </pc:spChg>
        <pc:graphicFrameChg chg="add mod">
          <ac:chgData name="Arunpandian Murugan" userId="94c0bd1a42a582a3" providerId="LiveId" clId="{C147456D-5261-4CB6-BC85-6B34F73C5DAD}" dt="2019-07-21T16:51:13.202" v="412" actId="207"/>
          <ac:graphicFrameMkLst>
            <pc:docMk/>
            <pc:sldMk cId="3570668608" sldId="265"/>
            <ac:graphicFrameMk id="4" creationId="{B51321D9-9717-4BD5-A05A-13B4E9B36DE3}"/>
          </ac:graphicFrameMkLst>
        </pc:graphicFrameChg>
      </pc:sldChg>
      <pc:sldChg chg="addSp delSp modSp add del">
        <pc:chgData name="Arunpandian Murugan" userId="94c0bd1a42a582a3" providerId="LiveId" clId="{C147456D-5261-4CB6-BC85-6B34F73C5DAD}" dt="2019-07-21T16:57:43.998" v="435" actId="47"/>
        <pc:sldMkLst>
          <pc:docMk/>
          <pc:sldMk cId="832144573" sldId="266"/>
        </pc:sldMkLst>
        <pc:spChg chg="mod">
          <ac:chgData name="Arunpandian Murugan" userId="94c0bd1a42a582a3" providerId="LiveId" clId="{C147456D-5261-4CB6-BC85-6B34F73C5DAD}" dt="2019-07-21T16:53:57.489" v="427" actId="20577"/>
          <ac:spMkLst>
            <pc:docMk/>
            <pc:sldMk cId="832144573" sldId="266"/>
            <ac:spMk id="2" creationId="{AD722C75-05BD-431B-ADCA-7CDD96165D08}"/>
          </ac:spMkLst>
        </pc:spChg>
        <pc:spChg chg="del">
          <ac:chgData name="Arunpandian Murugan" userId="94c0bd1a42a582a3" providerId="LiveId" clId="{C147456D-5261-4CB6-BC85-6B34F73C5DAD}" dt="2019-07-21T16:54:58.673" v="428" actId="1032"/>
          <ac:spMkLst>
            <pc:docMk/>
            <pc:sldMk cId="832144573" sldId="266"/>
            <ac:spMk id="3" creationId="{CBAE6903-E5BA-4451-A2A1-E6765475B3F4}"/>
          </ac:spMkLst>
        </pc:spChg>
        <pc:spChg chg="add del mod">
          <ac:chgData name="Arunpandian Murugan" userId="94c0bd1a42a582a3" providerId="LiveId" clId="{C147456D-5261-4CB6-BC85-6B34F73C5DAD}" dt="2019-07-21T16:55:26.769" v="430" actId="1032"/>
          <ac:spMkLst>
            <pc:docMk/>
            <pc:sldMk cId="832144573" sldId="266"/>
            <ac:spMk id="5" creationId="{F86925B0-ED29-4AA5-B9D7-80DACEE2DCA8}"/>
          </ac:spMkLst>
        </pc:spChg>
        <pc:graphicFrameChg chg="add del mod">
          <ac:chgData name="Arunpandian Murugan" userId="94c0bd1a42a582a3" providerId="LiveId" clId="{C147456D-5261-4CB6-BC85-6B34F73C5DAD}" dt="2019-07-21T16:55:09.500" v="429" actId="478"/>
          <ac:graphicFrameMkLst>
            <pc:docMk/>
            <pc:sldMk cId="832144573" sldId="266"/>
            <ac:graphicFrameMk id="4" creationId="{60D99125-14AE-4012-B9E1-FC0E7D7B905D}"/>
          </ac:graphicFrameMkLst>
        </pc:graphicFrameChg>
        <pc:graphicFrameChg chg="add mod">
          <ac:chgData name="Arunpandian Murugan" userId="94c0bd1a42a582a3" providerId="LiveId" clId="{C147456D-5261-4CB6-BC85-6B34F73C5DAD}" dt="2019-07-21T16:57:08.369" v="434" actId="20577"/>
          <ac:graphicFrameMkLst>
            <pc:docMk/>
            <pc:sldMk cId="832144573" sldId="266"/>
            <ac:graphicFrameMk id="6" creationId="{DB4A14F7-75AC-4C42-9DAA-B6F1B3814893}"/>
          </ac:graphicFrameMkLst>
        </pc:graphicFrameChg>
      </pc:sldChg>
      <pc:sldChg chg="modSp add">
        <pc:chgData name="Arunpandian Murugan" userId="94c0bd1a42a582a3" providerId="LiveId" clId="{C147456D-5261-4CB6-BC85-6B34F73C5DAD}" dt="2019-07-21T17:10:07.097" v="507" actId="20577"/>
        <pc:sldMkLst>
          <pc:docMk/>
          <pc:sldMk cId="2231761530" sldId="266"/>
        </pc:sldMkLst>
        <pc:spChg chg="mod">
          <ac:chgData name="Arunpandian Murugan" userId="94c0bd1a42a582a3" providerId="LiveId" clId="{C147456D-5261-4CB6-BC85-6B34F73C5DAD}" dt="2019-07-21T17:09:47.133" v="504"/>
          <ac:spMkLst>
            <pc:docMk/>
            <pc:sldMk cId="2231761530" sldId="266"/>
            <ac:spMk id="2" creationId="{7C6D503B-DB02-4E78-B9A5-56F5E94FA5B0}"/>
          </ac:spMkLst>
        </pc:spChg>
        <pc:spChg chg="mod">
          <ac:chgData name="Arunpandian Murugan" userId="94c0bd1a42a582a3" providerId="LiveId" clId="{C147456D-5261-4CB6-BC85-6B34F73C5DAD}" dt="2019-07-21T17:10:07.097" v="507" actId="20577"/>
          <ac:spMkLst>
            <pc:docMk/>
            <pc:sldMk cId="2231761530" sldId="266"/>
            <ac:spMk id="3" creationId="{1676C687-A84F-4C0B-9EBF-413D62A2172D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C60D7E-4A37-4ADA-951E-628C123BA316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3594E0-E7D6-4FF0-8A13-092D2385068D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/>
            <a:t>Input</a:t>
          </a:r>
        </a:p>
      </dgm:t>
    </dgm:pt>
    <dgm:pt modelId="{247C04C2-0086-4568-89A3-7F8F5D94098D}" type="parTrans" cxnId="{AAB10597-EA40-42F5-B2DC-0C71CAE0408B}">
      <dgm:prSet/>
      <dgm:spPr/>
      <dgm:t>
        <a:bodyPr/>
        <a:lstStyle/>
        <a:p>
          <a:endParaRPr lang="en-US"/>
        </a:p>
      </dgm:t>
    </dgm:pt>
    <dgm:pt modelId="{55289B16-F3DC-45DC-942E-57E60B1A81BA}" type="sibTrans" cxnId="{AAB10597-EA40-42F5-B2DC-0C71CAE0408B}">
      <dgm:prSet/>
      <dgm:spPr/>
      <dgm:t>
        <a:bodyPr/>
        <a:lstStyle/>
        <a:p>
          <a:endParaRPr lang="en-US"/>
        </a:p>
      </dgm:t>
    </dgm:pt>
    <dgm:pt modelId="{3737D54A-374B-471F-B32D-5C00FBCA165D}">
      <dgm:prSet phldrT="[Text]"/>
      <dgm:spPr/>
      <dgm:t>
        <a:bodyPr/>
        <a:lstStyle/>
        <a:p>
          <a:r>
            <a:rPr lang="en-US" dirty="0"/>
            <a:t>Structure data</a:t>
          </a:r>
        </a:p>
      </dgm:t>
    </dgm:pt>
    <dgm:pt modelId="{706C4501-5110-42FA-88D5-DFDFD814ED87}" type="parTrans" cxnId="{4A101711-16A8-4E1D-A56A-864909B1D1AA}">
      <dgm:prSet/>
      <dgm:spPr/>
      <dgm:t>
        <a:bodyPr/>
        <a:lstStyle/>
        <a:p>
          <a:endParaRPr lang="en-US"/>
        </a:p>
      </dgm:t>
    </dgm:pt>
    <dgm:pt modelId="{B54CD8A4-3C4E-48DA-8D29-68DBF8E7A9CB}" type="sibTrans" cxnId="{4A101711-16A8-4E1D-A56A-864909B1D1AA}">
      <dgm:prSet/>
      <dgm:spPr/>
      <dgm:t>
        <a:bodyPr/>
        <a:lstStyle/>
        <a:p>
          <a:endParaRPr lang="en-US"/>
        </a:p>
      </dgm:t>
    </dgm:pt>
    <dgm:pt modelId="{C1DAB78F-6425-4591-9D37-855532BFECF5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/>
            <a:t>Process</a:t>
          </a:r>
        </a:p>
      </dgm:t>
    </dgm:pt>
    <dgm:pt modelId="{AA251863-4263-46A9-B95B-3526B84553DE}" type="parTrans" cxnId="{C17D3E8F-B54C-4D23-90B2-2A77D61D13A1}">
      <dgm:prSet/>
      <dgm:spPr/>
      <dgm:t>
        <a:bodyPr/>
        <a:lstStyle/>
        <a:p>
          <a:endParaRPr lang="en-US"/>
        </a:p>
      </dgm:t>
    </dgm:pt>
    <dgm:pt modelId="{CD9EFAAB-9F19-45AB-AD30-8E5218CE5E4C}" type="sibTrans" cxnId="{C17D3E8F-B54C-4D23-90B2-2A77D61D13A1}">
      <dgm:prSet/>
      <dgm:spPr/>
      <dgm:t>
        <a:bodyPr/>
        <a:lstStyle/>
        <a:p>
          <a:endParaRPr lang="en-US"/>
        </a:p>
      </dgm:t>
    </dgm:pt>
    <dgm:pt modelId="{D628C507-1F3C-47CC-B8CF-99ABE6043A6C}">
      <dgm:prSet phldrT="[Text]"/>
      <dgm:spPr/>
      <dgm:t>
        <a:bodyPr/>
        <a:lstStyle/>
        <a:p>
          <a:r>
            <a:rPr lang="en-US" dirty="0"/>
            <a:t>Rule Based Approach</a:t>
          </a:r>
        </a:p>
      </dgm:t>
    </dgm:pt>
    <dgm:pt modelId="{0F911E1D-68A2-412F-8AE8-8325EB143522}" type="parTrans" cxnId="{D7109056-361F-41E7-BBAB-29049E239C47}">
      <dgm:prSet/>
      <dgm:spPr/>
      <dgm:t>
        <a:bodyPr/>
        <a:lstStyle/>
        <a:p>
          <a:endParaRPr lang="en-US"/>
        </a:p>
      </dgm:t>
    </dgm:pt>
    <dgm:pt modelId="{5AA74D31-37E9-448C-AF14-1CD7E51D24AF}" type="sibTrans" cxnId="{D7109056-361F-41E7-BBAB-29049E239C47}">
      <dgm:prSet/>
      <dgm:spPr/>
      <dgm:t>
        <a:bodyPr/>
        <a:lstStyle/>
        <a:p>
          <a:endParaRPr lang="en-US"/>
        </a:p>
      </dgm:t>
    </dgm:pt>
    <dgm:pt modelId="{A045F11F-8C50-4C51-9B82-B6F3C37F016C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/>
            <a:t>Output</a:t>
          </a:r>
        </a:p>
      </dgm:t>
    </dgm:pt>
    <dgm:pt modelId="{400810B3-37AB-4477-9B8F-23B2CD21CCDE}" type="parTrans" cxnId="{DF4FE7E5-E7EA-4505-AEA1-E0D1623C968F}">
      <dgm:prSet/>
      <dgm:spPr/>
      <dgm:t>
        <a:bodyPr/>
        <a:lstStyle/>
        <a:p>
          <a:endParaRPr lang="en-US"/>
        </a:p>
      </dgm:t>
    </dgm:pt>
    <dgm:pt modelId="{8732C136-FA0D-4BA6-A790-7F22B4C61F22}" type="sibTrans" cxnId="{DF4FE7E5-E7EA-4505-AEA1-E0D1623C968F}">
      <dgm:prSet/>
      <dgm:spPr/>
      <dgm:t>
        <a:bodyPr/>
        <a:lstStyle/>
        <a:p>
          <a:endParaRPr lang="en-US"/>
        </a:p>
      </dgm:t>
    </dgm:pt>
    <dgm:pt modelId="{044A0445-5B35-4BAA-8003-5BC3D5B93110}">
      <dgm:prSet phldrT="[Text]" custT="1"/>
      <dgm:spPr/>
      <dgm:t>
        <a:bodyPr/>
        <a:lstStyle/>
        <a:p>
          <a:pPr>
            <a:buChar char="•"/>
          </a:pPr>
          <a:r>
            <a:rPr lang="en-US" sz="15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Pdf, Email, etc.</a:t>
          </a:r>
        </a:p>
      </dgm:t>
    </dgm:pt>
    <dgm:pt modelId="{F2EBCD62-554B-43EC-A1A1-FE3E76F7C58A}" type="parTrans" cxnId="{860A2242-6207-4025-9D3A-FC50BB5FBAC9}">
      <dgm:prSet/>
      <dgm:spPr/>
      <dgm:t>
        <a:bodyPr/>
        <a:lstStyle/>
        <a:p>
          <a:endParaRPr lang="en-US"/>
        </a:p>
      </dgm:t>
    </dgm:pt>
    <dgm:pt modelId="{C3265109-C2D1-4303-B2C4-C1E4FFED0F37}" type="sibTrans" cxnId="{860A2242-6207-4025-9D3A-FC50BB5FBAC9}">
      <dgm:prSet/>
      <dgm:spPr/>
      <dgm:t>
        <a:bodyPr/>
        <a:lstStyle/>
        <a:p>
          <a:endParaRPr lang="en-US"/>
        </a:p>
      </dgm:t>
    </dgm:pt>
    <dgm:pt modelId="{2D8ACA69-C71A-4E23-AEED-3D6C044071C9}" type="pres">
      <dgm:prSet presAssocID="{21C60D7E-4A37-4ADA-951E-628C123BA316}" presName="rootnode" presStyleCnt="0">
        <dgm:presLayoutVars>
          <dgm:chMax/>
          <dgm:chPref/>
          <dgm:dir/>
          <dgm:animLvl val="lvl"/>
        </dgm:presLayoutVars>
      </dgm:prSet>
      <dgm:spPr/>
    </dgm:pt>
    <dgm:pt modelId="{7A67A9A2-AE01-48CD-BF3D-E59A55948E86}" type="pres">
      <dgm:prSet presAssocID="{8C3594E0-E7D6-4FF0-8A13-092D2385068D}" presName="composite" presStyleCnt="0"/>
      <dgm:spPr/>
    </dgm:pt>
    <dgm:pt modelId="{230B2773-ECFC-43F1-9169-B2A917136C1D}" type="pres">
      <dgm:prSet presAssocID="{8C3594E0-E7D6-4FF0-8A13-092D2385068D}" presName="bentUpArrow1" presStyleLbl="alignImgPlace1" presStyleIdx="0" presStyleCnt="2"/>
      <dgm:spPr/>
    </dgm:pt>
    <dgm:pt modelId="{3D1A403D-4210-4064-95BB-DD77CC9864F7}" type="pres">
      <dgm:prSet presAssocID="{8C3594E0-E7D6-4FF0-8A13-092D2385068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1DBCB1A7-2F4F-44F3-804C-13E0E7875FE5}" type="pres">
      <dgm:prSet presAssocID="{8C3594E0-E7D6-4FF0-8A13-092D2385068D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5FFEA728-63FB-4F41-9526-9798C09A9239}" type="pres">
      <dgm:prSet presAssocID="{55289B16-F3DC-45DC-942E-57E60B1A81BA}" presName="sibTrans" presStyleCnt="0"/>
      <dgm:spPr/>
    </dgm:pt>
    <dgm:pt modelId="{7B525DF5-1ED9-41A1-A19C-D0F0B6E6603E}" type="pres">
      <dgm:prSet presAssocID="{C1DAB78F-6425-4591-9D37-855532BFECF5}" presName="composite" presStyleCnt="0"/>
      <dgm:spPr/>
    </dgm:pt>
    <dgm:pt modelId="{8D9750E9-43D0-4097-92AA-43FB6E3BCA21}" type="pres">
      <dgm:prSet presAssocID="{C1DAB78F-6425-4591-9D37-855532BFECF5}" presName="bentUpArrow1" presStyleLbl="alignImgPlace1" presStyleIdx="1" presStyleCnt="2"/>
      <dgm:spPr/>
    </dgm:pt>
    <dgm:pt modelId="{C275319A-0C4F-4ACA-AC5E-31E59B304638}" type="pres">
      <dgm:prSet presAssocID="{C1DAB78F-6425-4591-9D37-855532BFECF5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F2E164A4-1485-4363-8683-E583265ABC6D}" type="pres">
      <dgm:prSet presAssocID="{C1DAB78F-6425-4591-9D37-855532BFECF5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27F054BD-2554-402C-88F2-6AB116CE0E59}" type="pres">
      <dgm:prSet presAssocID="{CD9EFAAB-9F19-45AB-AD30-8E5218CE5E4C}" presName="sibTrans" presStyleCnt="0"/>
      <dgm:spPr/>
    </dgm:pt>
    <dgm:pt modelId="{92AD87AA-9E51-413A-8618-D4C3C3F33582}" type="pres">
      <dgm:prSet presAssocID="{A045F11F-8C50-4C51-9B82-B6F3C37F016C}" presName="composite" presStyleCnt="0"/>
      <dgm:spPr/>
    </dgm:pt>
    <dgm:pt modelId="{A2BAFC09-817E-48D9-8E24-131C4BA82BB2}" type="pres">
      <dgm:prSet presAssocID="{A045F11F-8C50-4C51-9B82-B6F3C37F016C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0FBD62D4-E85C-4275-B08F-766C0FC294F7}" type="pres">
      <dgm:prSet presAssocID="{A045F11F-8C50-4C51-9B82-B6F3C37F016C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09D0D01-CB1E-4610-B9B1-2826668E530A}" type="presOf" srcId="{C1DAB78F-6425-4591-9D37-855532BFECF5}" destId="{C275319A-0C4F-4ACA-AC5E-31E59B304638}" srcOrd="0" destOrd="0" presId="urn:microsoft.com/office/officeart/2005/8/layout/StepDownProcess"/>
    <dgm:cxn modelId="{4A101711-16A8-4E1D-A56A-864909B1D1AA}" srcId="{8C3594E0-E7D6-4FF0-8A13-092D2385068D}" destId="{3737D54A-374B-471F-B32D-5C00FBCA165D}" srcOrd="0" destOrd="0" parTransId="{706C4501-5110-42FA-88D5-DFDFD814ED87}" sibTransId="{B54CD8A4-3C4E-48DA-8D29-68DBF8E7A9CB}"/>
    <dgm:cxn modelId="{860A2242-6207-4025-9D3A-FC50BB5FBAC9}" srcId="{A045F11F-8C50-4C51-9B82-B6F3C37F016C}" destId="{044A0445-5B35-4BAA-8003-5BC3D5B93110}" srcOrd="0" destOrd="0" parTransId="{F2EBCD62-554B-43EC-A1A1-FE3E76F7C58A}" sibTransId="{C3265109-C2D1-4303-B2C4-C1E4FFED0F37}"/>
    <dgm:cxn modelId="{1BC3686C-2494-45B5-BA62-C50AEB9F50D6}" type="presOf" srcId="{D628C507-1F3C-47CC-B8CF-99ABE6043A6C}" destId="{F2E164A4-1485-4363-8683-E583265ABC6D}" srcOrd="0" destOrd="0" presId="urn:microsoft.com/office/officeart/2005/8/layout/StepDownProcess"/>
    <dgm:cxn modelId="{D7109056-361F-41E7-BBAB-29049E239C47}" srcId="{C1DAB78F-6425-4591-9D37-855532BFECF5}" destId="{D628C507-1F3C-47CC-B8CF-99ABE6043A6C}" srcOrd="0" destOrd="0" parTransId="{0F911E1D-68A2-412F-8AE8-8325EB143522}" sibTransId="{5AA74D31-37E9-448C-AF14-1CD7E51D24AF}"/>
    <dgm:cxn modelId="{7044AE7A-78A3-4FC6-96B0-16224A3E4868}" type="presOf" srcId="{8C3594E0-E7D6-4FF0-8A13-092D2385068D}" destId="{3D1A403D-4210-4064-95BB-DD77CC9864F7}" srcOrd="0" destOrd="0" presId="urn:microsoft.com/office/officeart/2005/8/layout/StepDownProcess"/>
    <dgm:cxn modelId="{22AF0280-1DB1-46D7-85F8-CD338A2E4A6E}" type="presOf" srcId="{044A0445-5B35-4BAA-8003-5BC3D5B93110}" destId="{0FBD62D4-E85C-4275-B08F-766C0FC294F7}" srcOrd="0" destOrd="0" presId="urn:microsoft.com/office/officeart/2005/8/layout/StepDownProcess"/>
    <dgm:cxn modelId="{C17D3E8F-B54C-4D23-90B2-2A77D61D13A1}" srcId="{21C60D7E-4A37-4ADA-951E-628C123BA316}" destId="{C1DAB78F-6425-4591-9D37-855532BFECF5}" srcOrd="1" destOrd="0" parTransId="{AA251863-4263-46A9-B95B-3526B84553DE}" sibTransId="{CD9EFAAB-9F19-45AB-AD30-8E5218CE5E4C}"/>
    <dgm:cxn modelId="{AAB10597-EA40-42F5-B2DC-0C71CAE0408B}" srcId="{21C60D7E-4A37-4ADA-951E-628C123BA316}" destId="{8C3594E0-E7D6-4FF0-8A13-092D2385068D}" srcOrd="0" destOrd="0" parTransId="{247C04C2-0086-4568-89A3-7F8F5D94098D}" sibTransId="{55289B16-F3DC-45DC-942E-57E60B1A81BA}"/>
    <dgm:cxn modelId="{FDA63CA1-66CC-49C0-836A-0FDF3AABCFB5}" type="presOf" srcId="{3737D54A-374B-471F-B32D-5C00FBCA165D}" destId="{1DBCB1A7-2F4F-44F3-804C-13E0E7875FE5}" srcOrd="0" destOrd="0" presId="urn:microsoft.com/office/officeart/2005/8/layout/StepDownProcess"/>
    <dgm:cxn modelId="{705D1DA7-EEFB-4EF5-AEF9-43E3ABA37D02}" type="presOf" srcId="{21C60D7E-4A37-4ADA-951E-628C123BA316}" destId="{2D8ACA69-C71A-4E23-AEED-3D6C044071C9}" srcOrd="0" destOrd="0" presId="urn:microsoft.com/office/officeart/2005/8/layout/StepDownProcess"/>
    <dgm:cxn modelId="{97E2D6B4-2894-4895-8D22-FBFB299B0CF5}" type="presOf" srcId="{A045F11F-8C50-4C51-9B82-B6F3C37F016C}" destId="{A2BAFC09-817E-48D9-8E24-131C4BA82BB2}" srcOrd="0" destOrd="0" presId="urn:microsoft.com/office/officeart/2005/8/layout/StepDownProcess"/>
    <dgm:cxn modelId="{DF4FE7E5-E7EA-4505-AEA1-E0D1623C968F}" srcId="{21C60D7E-4A37-4ADA-951E-628C123BA316}" destId="{A045F11F-8C50-4C51-9B82-B6F3C37F016C}" srcOrd="2" destOrd="0" parTransId="{400810B3-37AB-4477-9B8F-23B2CD21CCDE}" sibTransId="{8732C136-FA0D-4BA6-A790-7F22B4C61F22}"/>
    <dgm:cxn modelId="{1E360C3F-2E7D-465D-B324-E93C227341C6}" type="presParOf" srcId="{2D8ACA69-C71A-4E23-AEED-3D6C044071C9}" destId="{7A67A9A2-AE01-48CD-BF3D-E59A55948E86}" srcOrd="0" destOrd="0" presId="urn:microsoft.com/office/officeart/2005/8/layout/StepDownProcess"/>
    <dgm:cxn modelId="{1F9A0953-F4CE-436F-84F2-BCFE869611B7}" type="presParOf" srcId="{7A67A9A2-AE01-48CD-BF3D-E59A55948E86}" destId="{230B2773-ECFC-43F1-9169-B2A917136C1D}" srcOrd="0" destOrd="0" presId="urn:microsoft.com/office/officeart/2005/8/layout/StepDownProcess"/>
    <dgm:cxn modelId="{1D5396AA-AEEA-470F-B2CA-1B9CFA4CAA06}" type="presParOf" srcId="{7A67A9A2-AE01-48CD-BF3D-E59A55948E86}" destId="{3D1A403D-4210-4064-95BB-DD77CC9864F7}" srcOrd="1" destOrd="0" presId="urn:microsoft.com/office/officeart/2005/8/layout/StepDownProcess"/>
    <dgm:cxn modelId="{6412D3E9-4CDF-4A0C-8A38-EB56A49B6029}" type="presParOf" srcId="{7A67A9A2-AE01-48CD-BF3D-E59A55948E86}" destId="{1DBCB1A7-2F4F-44F3-804C-13E0E7875FE5}" srcOrd="2" destOrd="0" presId="urn:microsoft.com/office/officeart/2005/8/layout/StepDownProcess"/>
    <dgm:cxn modelId="{99472425-4F3C-4AFE-B733-CB0E75F75B92}" type="presParOf" srcId="{2D8ACA69-C71A-4E23-AEED-3D6C044071C9}" destId="{5FFEA728-63FB-4F41-9526-9798C09A9239}" srcOrd="1" destOrd="0" presId="urn:microsoft.com/office/officeart/2005/8/layout/StepDownProcess"/>
    <dgm:cxn modelId="{B7684CA6-67B9-4827-864F-A31C77A93053}" type="presParOf" srcId="{2D8ACA69-C71A-4E23-AEED-3D6C044071C9}" destId="{7B525DF5-1ED9-41A1-A19C-D0F0B6E6603E}" srcOrd="2" destOrd="0" presId="urn:microsoft.com/office/officeart/2005/8/layout/StepDownProcess"/>
    <dgm:cxn modelId="{EF1E837E-C7E7-4370-906B-2011691D2F2A}" type="presParOf" srcId="{7B525DF5-1ED9-41A1-A19C-D0F0B6E6603E}" destId="{8D9750E9-43D0-4097-92AA-43FB6E3BCA21}" srcOrd="0" destOrd="0" presId="urn:microsoft.com/office/officeart/2005/8/layout/StepDownProcess"/>
    <dgm:cxn modelId="{3CDA0F69-F018-4A98-98A3-1EBD18E8E9CC}" type="presParOf" srcId="{7B525DF5-1ED9-41A1-A19C-D0F0B6E6603E}" destId="{C275319A-0C4F-4ACA-AC5E-31E59B304638}" srcOrd="1" destOrd="0" presId="urn:microsoft.com/office/officeart/2005/8/layout/StepDownProcess"/>
    <dgm:cxn modelId="{C154294B-4077-4D2B-B2D9-91B69EE4F2D1}" type="presParOf" srcId="{7B525DF5-1ED9-41A1-A19C-D0F0B6E6603E}" destId="{F2E164A4-1485-4363-8683-E583265ABC6D}" srcOrd="2" destOrd="0" presId="urn:microsoft.com/office/officeart/2005/8/layout/StepDownProcess"/>
    <dgm:cxn modelId="{5C7BB82C-6A28-4C69-807F-3C90AE1074CF}" type="presParOf" srcId="{2D8ACA69-C71A-4E23-AEED-3D6C044071C9}" destId="{27F054BD-2554-402C-88F2-6AB116CE0E59}" srcOrd="3" destOrd="0" presId="urn:microsoft.com/office/officeart/2005/8/layout/StepDownProcess"/>
    <dgm:cxn modelId="{D048B06E-65F6-4406-9990-29AD884F0BEC}" type="presParOf" srcId="{2D8ACA69-C71A-4E23-AEED-3D6C044071C9}" destId="{92AD87AA-9E51-413A-8618-D4C3C3F33582}" srcOrd="4" destOrd="0" presId="urn:microsoft.com/office/officeart/2005/8/layout/StepDownProcess"/>
    <dgm:cxn modelId="{E0AB339D-2B7A-4197-B1B4-CE0EC98E7FA0}" type="presParOf" srcId="{92AD87AA-9E51-413A-8618-D4C3C3F33582}" destId="{A2BAFC09-817E-48D9-8E24-131C4BA82BB2}" srcOrd="0" destOrd="0" presId="urn:microsoft.com/office/officeart/2005/8/layout/StepDownProcess"/>
    <dgm:cxn modelId="{F40EA99B-2D22-4901-9746-BFBB2DEA6941}" type="presParOf" srcId="{92AD87AA-9E51-413A-8618-D4C3C3F33582}" destId="{0FBD62D4-E85C-4275-B08F-766C0FC294F7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DBC7FC-B717-41DF-9E2F-D65BFAEE9C4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F38155-1B05-4623-BAA8-7BC33EC23738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/>
            <a:t>10x the productivity Working for 24 / 7 / 365</a:t>
          </a:r>
        </a:p>
      </dgm:t>
    </dgm:pt>
    <dgm:pt modelId="{7241B984-04D8-4841-8BDA-C143A40031F0}" type="parTrans" cxnId="{7EDD4411-21FB-4F85-90F5-986624AFFDB9}">
      <dgm:prSet/>
      <dgm:spPr/>
      <dgm:t>
        <a:bodyPr/>
        <a:lstStyle/>
        <a:p>
          <a:endParaRPr lang="en-US"/>
        </a:p>
      </dgm:t>
    </dgm:pt>
    <dgm:pt modelId="{DDDBB5CD-FAD7-415D-BE05-B03E1FBB3DE9}" type="sibTrans" cxnId="{7EDD4411-21FB-4F85-90F5-986624AFFDB9}">
      <dgm:prSet/>
      <dgm:spPr/>
      <dgm:t>
        <a:bodyPr/>
        <a:lstStyle/>
        <a:p>
          <a:endParaRPr lang="en-US"/>
        </a:p>
      </dgm:t>
    </dgm:pt>
    <dgm:pt modelId="{156514C0-9ECB-49A4-B962-7D9E116B5787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/>
            <a:t>100% accuracy: no human errors, no rework</a:t>
          </a:r>
        </a:p>
      </dgm:t>
    </dgm:pt>
    <dgm:pt modelId="{CE094813-F259-4D3D-B98A-BDA31F0BE60D}" type="parTrans" cxnId="{9E6CA8A3-85A8-44F6-B59D-F4DC0A63ACFC}">
      <dgm:prSet/>
      <dgm:spPr/>
      <dgm:t>
        <a:bodyPr/>
        <a:lstStyle/>
        <a:p>
          <a:endParaRPr lang="en-US"/>
        </a:p>
      </dgm:t>
    </dgm:pt>
    <dgm:pt modelId="{2245DCCA-5FCF-443D-AC32-0603152AC0C5}" type="sibTrans" cxnId="{9E6CA8A3-85A8-44F6-B59D-F4DC0A63ACFC}">
      <dgm:prSet/>
      <dgm:spPr/>
      <dgm:t>
        <a:bodyPr/>
        <a:lstStyle/>
        <a:p>
          <a:endParaRPr lang="en-US"/>
        </a:p>
      </dgm:t>
    </dgm:pt>
    <dgm:pt modelId="{79A982F8-5B2E-47C8-8450-1041A0FB93C4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/>
            <a:t>Quick Return on Investment</a:t>
          </a:r>
        </a:p>
      </dgm:t>
    </dgm:pt>
    <dgm:pt modelId="{9924D3B7-FFBD-42C2-8AB4-7B063B94D960}" type="parTrans" cxnId="{93143B12-4582-4CB0-8D2C-70C8A789E126}">
      <dgm:prSet/>
      <dgm:spPr/>
      <dgm:t>
        <a:bodyPr/>
        <a:lstStyle/>
        <a:p>
          <a:endParaRPr lang="en-US"/>
        </a:p>
      </dgm:t>
    </dgm:pt>
    <dgm:pt modelId="{C945262D-3B15-4B3A-8371-1B7334809B5E}" type="sibTrans" cxnId="{93143B12-4582-4CB0-8D2C-70C8A789E126}">
      <dgm:prSet/>
      <dgm:spPr/>
      <dgm:t>
        <a:bodyPr/>
        <a:lstStyle/>
        <a:p>
          <a:endParaRPr lang="en-US"/>
        </a:p>
      </dgm:t>
    </dgm:pt>
    <dgm:pt modelId="{B1C9B891-3AAF-447C-9E4B-AF5641B43C8C}" type="pres">
      <dgm:prSet presAssocID="{B7DBC7FC-B717-41DF-9E2F-D65BFAEE9C49}" presName="Name0" presStyleCnt="0">
        <dgm:presLayoutVars>
          <dgm:chMax val="7"/>
          <dgm:chPref val="7"/>
          <dgm:dir/>
        </dgm:presLayoutVars>
      </dgm:prSet>
      <dgm:spPr/>
    </dgm:pt>
    <dgm:pt modelId="{1A3A5237-861A-4586-8455-BD5281AC2A68}" type="pres">
      <dgm:prSet presAssocID="{B7DBC7FC-B717-41DF-9E2F-D65BFAEE9C49}" presName="Name1" presStyleCnt="0"/>
      <dgm:spPr/>
    </dgm:pt>
    <dgm:pt modelId="{CD1F89EB-B013-46E5-9C4B-7833FF06C01C}" type="pres">
      <dgm:prSet presAssocID="{B7DBC7FC-B717-41DF-9E2F-D65BFAEE9C49}" presName="cycle" presStyleCnt="0"/>
      <dgm:spPr/>
    </dgm:pt>
    <dgm:pt modelId="{64C9D4AF-6275-4FA9-8161-82CB63E5F3DD}" type="pres">
      <dgm:prSet presAssocID="{B7DBC7FC-B717-41DF-9E2F-D65BFAEE9C49}" presName="srcNode" presStyleLbl="node1" presStyleIdx="0" presStyleCnt="3"/>
      <dgm:spPr/>
    </dgm:pt>
    <dgm:pt modelId="{0E70B275-D795-4A32-B50B-B654156E312D}" type="pres">
      <dgm:prSet presAssocID="{B7DBC7FC-B717-41DF-9E2F-D65BFAEE9C49}" presName="conn" presStyleLbl="parChTrans1D2" presStyleIdx="0" presStyleCnt="1"/>
      <dgm:spPr/>
    </dgm:pt>
    <dgm:pt modelId="{717A671B-9C0F-41D7-90DA-D9063F90C03C}" type="pres">
      <dgm:prSet presAssocID="{B7DBC7FC-B717-41DF-9E2F-D65BFAEE9C49}" presName="extraNode" presStyleLbl="node1" presStyleIdx="0" presStyleCnt="3"/>
      <dgm:spPr/>
    </dgm:pt>
    <dgm:pt modelId="{E4304C5E-0E70-4272-8D9B-C1CC5F1B622A}" type="pres">
      <dgm:prSet presAssocID="{B7DBC7FC-B717-41DF-9E2F-D65BFAEE9C49}" presName="dstNode" presStyleLbl="node1" presStyleIdx="0" presStyleCnt="3"/>
      <dgm:spPr/>
    </dgm:pt>
    <dgm:pt modelId="{FB7B1426-8EC0-45AE-B891-388F64B3369E}" type="pres">
      <dgm:prSet presAssocID="{23F38155-1B05-4623-BAA8-7BC33EC23738}" presName="text_1" presStyleLbl="node1" presStyleIdx="0" presStyleCnt="3">
        <dgm:presLayoutVars>
          <dgm:bulletEnabled val="1"/>
        </dgm:presLayoutVars>
      </dgm:prSet>
      <dgm:spPr/>
    </dgm:pt>
    <dgm:pt modelId="{578841AD-DE78-4D59-8F5C-0304D824CF93}" type="pres">
      <dgm:prSet presAssocID="{23F38155-1B05-4623-BAA8-7BC33EC23738}" presName="accent_1" presStyleCnt="0"/>
      <dgm:spPr/>
    </dgm:pt>
    <dgm:pt modelId="{508676A3-117B-4C36-B7B4-AD52C4C7C23A}" type="pres">
      <dgm:prSet presAssocID="{23F38155-1B05-4623-BAA8-7BC33EC23738}" presName="accentRepeatNode" presStyleLbl="solidFgAcc1" presStyleIdx="0" presStyleCnt="3"/>
      <dgm:spPr/>
    </dgm:pt>
    <dgm:pt modelId="{E68C06FC-4AC3-41D0-96A9-253F7D9B0142}" type="pres">
      <dgm:prSet presAssocID="{156514C0-9ECB-49A4-B962-7D9E116B5787}" presName="text_2" presStyleLbl="node1" presStyleIdx="1" presStyleCnt="3">
        <dgm:presLayoutVars>
          <dgm:bulletEnabled val="1"/>
        </dgm:presLayoutVars>
      </dgm:prSet>
      <dgm:spPr/>
    </dgm:pt>
    <dgm:pt modelId="{33FA4717-D439-4249-9E35-9DF9F04DA720}" type="pres">
      <dgm:prSet presAssocID="{156514C0-9ECB-49A4-B962-7D9E116B5787}" presName="accent_2" presStyleCnt="0"/>
      <dgm:spPr/>
    </dgm:pt>
    <dgm:pt modelId="{B2827379-4F58-4EB9-AFF2-63DA61CEFB9E}" type="pres">
      <dgm:prSet presAssocID="{156514C0-9ECB-49A4-B962-7D9E116B5787}" presName="accentRepeatNode" presStyleLbl="solidFgAcc1" presStyleIdx="1" presStyleCnt="3"/>
      <dgm:spPr/>
    </dgm:pt>
    <dgm:pt modelId="{0A2F7521-D3D8-4B39-9A84-DA28B2E44169}" type="pres">
      <dgm:prSet presAssocID="{79A982F8-5B2E-47C8-8450-1041A0FB93C4}" presName="text_3" presStyleLbl="node1" presStyleIdx="2" presStyleCnt="3">
        <dgm:presLayoutVars>
          <dgm:bulletEnabled val="1"/>
        </dgm:presLayoutVars>
      </dgm:prSet>
      <dgm:spPr/>
    </dgm:pt>
    <dgm:pt modelId="{51B31365-262E-449C-8167-441E47D99A85}" type="pres">
      <dgm:prSet presAssocID="{79A982F8-5B2E-47C8-8450-1041A0FB93C4}" presName="accent_3" presStyleCnt="0"/>
      <dgm:spPr/>
    </dgm:pt>
    <dgm:pt modelId="{E3D6B4A8-C0F0-4693-89EC-7FE0E7A4593A}" type="pres">
      <dgm:prSet presAssocID="{79A982F8-5B2E-47C8-8450-1041A0FB93C4}" presName="accentRepeatNode" presStyleLbl="solidFgAcc1" presStyleIdx="2" presStyleCnt="3"/>
      <dgm:spPr/>
    </dgm:pt>
  </dgm:ptLst>
  <dgm:cxnLst>
    <dgm:cxn modelId="{DA70820F-9A66-4EFF-9D75-4A6D42F3CA36}" type="presOf" srcId="{B7DBC7FC-B717-41DF-9E2F-D65BFAEE9C49}" destId="{B1C9B891-3AAF-447C-9E4B-AF5641B43C8C}" srcOrd="0" destOrd="0" presId="urn:microsoft.com/office/officeart/2008/layout/VerticalCurvedList"/>
    <dgm:cxn modelId="{7EDD4411-21FB-4F85-90F5-986624AFFDB9}" srcId="{B7DBC7FC-B717-41DF-9E2F-D65BFAEE9C49}" destId="{23F38155-1B05-4623-BAA8-7BC33EC23738}" srcOrd="0" destOrd="0" parTransId="{7241B984-04D8-4841-8BDA-C143A40031F0}" sibTransId="{DDDBB5CD-FAD7-415D-BE05-B03E1FBB3DE9}"/>
    <dgm:cxn modelId="{93143B12-4582-4CB0-8D2C-70C8A789E126}" srcId="{B7DBC7FC-B717-41DF-9E2F-D65BFAEE9C49}" destId="{79A982F8-5B2E-47C8-8450-1041A0FB93C4}" srcOrd="2" destOrd="0" parTransId="{9924D3B7-FFBD-42C2-8AB4-7B063B94D960}" sibTransId="{C945262D-3B15-4B3A-8371-1B7334809B5E}"/>
    <dgm:cxn modelId="{1AD15413-FED7-40A3-AEB6-4352807549AE}" type="presOf" srcId="{79A982F8-5B2E-47C8-8450-1041A0FB93C4}" destId="{0A2F7521-D3D8-4B39-9A84-DA28B2E44169}" srcOrd="0" destOrd="0" presId="urn:microsoft.com/office/officeart/2008/layout/VerticalCurvedList"/>
    <dgm:cxn modelId="{66706A5F-C124-457C-8B40-5F554F1DF5D9}" type="presOf" srcId="{23F38155-1B05-4623-BAA8-7BC33EC23738}" destId="{FB7B1426-8EC0-45AE-B891-388F64B3369E}" srcOrd="0" destOrd="0" presId="urn:microsoft.com/office/officeart/2008/layout/VerticalCurvedList"/>
    <dgm:cxn modelId="{9E6CA8A3-85A8-44F6-B59D-F4DC0A63ACFC}" srcId="{B7DBC7FC-B717-41DF-9E2F-D65BFAEE9C49}" destId="{156514C0-9ECB-49A4-B962-7D9E116B5787}" srcOrd="1" destOrd="0" parTransId="{CE094813-F259-4D3D-B98A-BDA31F0BE60D}" sibTransId="{2245DCCA-5FCF-443D-AC32-0603152AC0C5}"/>
    <dgm:cxn modelId="{8D0775BE-E770-46F9-BFB9-840F2E326A4C}" type="presOf" srcId="{DDDBB5CD-FAD7-415D-BE05-B03E1FBB3DE9}" destId="{0E70B275-D795-4A32-B50B-B654156E312D}" srcOrd="0" destOrd="0" presId="urn:microsoft.com/office/officeart/2008/layout/VerticalCurvedList"/>
    <dgm:cxn modelId="{593CE9C7-05A2-4583-B340-20B81DE02720}" type="presOf" srcId="{156514C0-9ECB-49A4-B962-7D9E116B5787}" destId="{E68C06FC-4AC3-41D0-96A9-253F7D9B0142}" srcOrd="0" destOrd="0" presId="urn:microsoft.com/office/officeart/2008/layout/VerticalCurvedList"/>
    <dgm:cxn modelId="{BE42FE24-96F7-43FC-9FC7-3AE51B61FE25}" type="presParOf" srcId="{B1C9B891-3AAF-447C-9E4B-AF5641B43C8C}" destId="{1A3A5237-861A-4586-8455-BD5281AC2A68}" srcOrd="0" destOrd="0" presId="urn:microsoft.com/office/officeart/2008/layout/VerticalCurvedList"/>
    <dgm:cxn modelId="{43AC5019-B5C8-46CA-8E5A-158354C00695}" type="presParOf" srcId="{1A3A5237-861A-4586-8455-BD5281AC2A68}" destId="{CD1F89EB-B013-46E5-9C4B-7833FF06C01C}" srcOrd="0" destOrd="0" presId="urn:microsoft.com/office/officeart/2008/layout/VerticalCurvedList"/>
    <dgm:cxn modelId="{85172834-3774-466E-A02D-3022E8E7AC0C}" type="presParOf" srcId="{CD1F89EB-B013-46E5-9C4B-7833FF06C01C}" destId="{64C9D4AF-6275-4FA9-8161-82CB63E5F3DD}" srcOrd="0" destOrd="0" presId="urn:microsoft.com/office/officeart/2008/layout/VerticalCurvedList"/>
    <dgm:cxn modelId="{D511F8DF-E01E-42DA-BFAD-0E2819C84454}" type="presParOf" srcId="{CD1F89EB-B013-46E5-9C4B-7833FF06C01C}" destId="{0E70B275-D795-4A32-B50B-B654156E312D}" srcOrd="1" destOrd="0" presId="urn:microsoft.com/office/officeart/2008/layout/VerticalCurvedList"/>
    <dgm:cxn modelId="{CCD36599-D5CC-4876-8033-99EA25FAF9B3}" type="presParOf" srcId="{CD1F89EB-B013-46E5-9C4B-7833FF06C01C}" destId="{717A671B-9C0F-41D7-90DA-D9063F90C03C}" srcOrd="2" destOrd="0" presId="urn:microsoft.com/office/officeart/2008/layout/VerticalCurvedList"/>
    <dgm:cxn modelId="{7C27DF7B-C323-4984-824F-FA6B43C20553}" type="presParOf" srcId="{CD1F89EB-B013-46E5-9C4B-7833FF06C01C}" destId="{E4304C5E-0E70-4272-8D9B-C1CC5F1B622A}" srcOrd="3" destOrd="0" presId="urn:microsoft.com/office/officeart/2008/layout/VerticalCurvedList"/>
    <dgm:cxn modelId="{006678AF-C160-4CC2-844A-61DD31D1753C}" type="presParOf" srcId="{1A3A5237-861A-4586-8455-BD5281AC2A68}" destId="{FB7B1426-8EC0-45AE-B891-388F64B3369E}" srcOrd="1" destOrd="0" presId="urn:microsoft.com/office/officeart/2008/layout/VerticalCurvedList"/>
    <dgm:cxn modelId="{11DCC705-09CA-47FE-91B9-5B508F7B49CE}" type="presParOf" srcId="{1A3A5237-861A-4586-8455-BD5281AC2A68}" destId="{578841AD-DE78-4D59-8F5C-0304D824CF93}" srcOrd="2" destOrd="0" presId="urn:microsoft.com/office/officeart/2008/layout/VerticalCurvedList"/>
    <dgm:cxn modelId="{546D9CF0-E06A-4736-B842-4CBCFF291510}" type="presParOf" srcId="{578841AD-DE78-4D59-8F5C-0304D824CF93}" destId="{508676A3-117B-4C36-B7B4-AD52C4C7C23A}" srcOrd="0" destOrd="0" presId="urn:microsoft.com/office/officeart/2008/layout/VerticalCurvedList"/>
    <dgm:cxn modelId="{8ACAAF3F-56E0-40E4-9DC8-B7639EA109D6}" type="presParOf" srcId="{1A3A5237-861A-4586-8455-BD5281AC2A68}" destId="{E68C06FC-4AC3-41D0-96A9-253F7D9B0142}" srcOrd="3" destOrd="0" presId="urn:microsoft.com/office/officeart/2008/layout/VerticalCurvedList"/>
    <dgm:cxn modelId="{BB13ABFB-8213-4B02-8AAF-19B5859B81BC}" type="presParOf" srcId="{1A3A5237-861A-4586-8455-BD5281AC2A68}" destId="{33FA4717-D439-4249-9E35-9DF9F04DA720}" srcOrd="4" destOrd="0" presId="urn:microsoft.com/office/officeart/2008/layout/VerticalCurvedList"/>
    <dgm:cxn modelId="{D754056A-5EF0-4E3F-9312-A4D329A81D65}" type="presParOf" srcId="{33FA4717-D439-4249-9E35-9DF9F04DA720}" destId="{B2827379-4F58-4EB9-AFF2-63DA61CEFB9E}" srcOrd="0" destOrd="0" presId="urn:microsoft.com/office/officeart/2008/layout/VerticalCurvedList"/>
    <dgm:cxn modelId="{8769DF0A-3749-4A88-96D9-D1A6D183BD2A}" type="presParOf" srcId="{1A3A5237-861A-4586-8455-BD5281AC2A68}" destId="{0A2F7521-D3D8-4B39-9A84-DA28B2E44169}" srcOrd="5" destOrd="0" presId="urn:microsoft.com/office/officeart/2008/layout/VerticalCurvedList"/>
    <dgm:cxn modelId="{2604B24A-178F-4A69-B0DA-F3BED0FD6A0D}" type="presParOf" srcId="{1A3A5237-861A-4586-8455-BD5281AC2A68}" destId="{51B31365-262E-449C-8167-441E47D99A85}" srcOrd="6" destOrd="0" presId="urn:microsoft.com/office/officeart/2008/layout/VerticalCurvedList"/>
    <dgm:cxn modelId="{DEBD5B14-6C39-45F0-A03B-00008F8EAB50}" type="presParOf" srcId="{51B31365-262E-449C-8167-441E47D99A85}" destId="{E3D6B4A8-C0F0-4693-89EC-7FE0E7A4593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0B2773-ECFC-43F1-9169-B2A917136C1D}">
      <dsp:nvSpPr>
        <dsp:cNvPr id="0" name=""/>
        <dsp:cNvSpPr/>
      </dsp:nvSpPr>
      <dsp:spPr>
        <a:xfrm rot="5400000">
          <a:off x="1671331" y="1225872"/>
          <a:ext cx="1084178" cy="123429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1A403D-4210-4064-95BB-DD77CC9864F7}">
      <dsp:nvSpPr>
        <dsp:cNvPr id="0" name=""/>
        <dsp:cNvSpPr/>
      </dsp:nvSpPr>
      <dsp:spPr>
        <a:xfrm>
          <a:off x="1384090" y="24038"/>
          <a:ext cx="1825118" cy="1277523"/>
        </a:xfrm>
        <a:prstGeom prst="roundRect">
          <a:avLst>
            <a:gd name="adj" fmla="val 16670"/>
          </a:avLst>
        </a:prstGeom>
        <a:solidFill>
          <a:schemeClr val="accent5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Input</a:t>
          </a:r>
        </a:p>
      </dsp:txBody>
      <dsp:txXfrm>
        <a:off x="1446465" y="86413"/>
        <a:ext cx="1700368" cy="1152773"/>
      </dsp:txXfrm>
    </dsp:sp>
    <dsp:sp modelId="{1DBCB1A7-2F4F-44F3-804C-13E0E7875FE5}">
      <dsp:nvSpPr>
        <dsp:cNvPr id="0" name=""/>
        <dsp:cNvSpPr/>
      </dsp:nvSpPr>
      <dsp:spPr>
        <a:xfrm>
          <a:off x="3209208" y="145879"/>
          <a:ext cx="1327417" cy="1032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Structure data</a:t>
          </a:r>
        </a:p>
      </dsp:txBody>
      <dsp:txXfrm>
        <a:off x="3209208" y="145879"/>
        <a:ext cx="1327417" cy="1032550"/>
      </dsp:txXfrm>
    </dsp:sp>
    <dsp:sp modelId="{8D9750E9-43D0-4097-92AA-43FB6E3BCA21}">
      <dsp:nvSpPr>
        <dsp:cNvPr id="0" name=""/>
        <dsp:cNvSpPr/>
      </dsp:nvSpPr>
      <dsp:spPr>
        <a:xfrm rot="5400000">
          <a:off x="3184548" y="2660952"/>
          <a:ext cx="1084178" cy="123429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75319A-0C4F-4ACA-AC5E-31E59B304638}">
      <dsp:nvSpPr>
        <dsp:cNvPr id="0" name=""/>
        <dsp:cNvSpPr/>
      </dsp:nvSpPr>
      <dsp:spPr>
        <a:xfrm>
          <a:off x="2897307" y="1459119"/>
          <a:ext cx="1825118" cy="1277523"/>
        </a:xfrm>
        <a:prstGeom prst="roundRect">
          <a:avLst>
            <a:gd name="adj" fmla="val 16670"/>
          </a:avLst>
        </a:prstGeom>
        <a:solidFill>
          <a:schemeClr val="accent5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Process</a:t>
          </a:r>
        </a:p>
      </dsp:txBody>
      <dsp:txXfrm>
        <a:off x="2959682" y="1521494"/>
        <a:ext cx="1700368" cy="1152773"/>
      </dsp:txXfrm>
    </dsp:sp>
    <dsp:sp modelId="{F2E164A4-1485-4363-8683-E583265ABC6D}">
      <dsp:nvSpPr>
        <dsp:cNvPr id="0" name=""/>
        <dsp:cNvSpPr/>
      </dsp:nvSpPr>
      <dsp:spPr>
        <a:xfrm>
          <a:off x="4722425" y="1580960"/>
          <a:ext cx="1327417" cy="1032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Rule Based Approach</a:t>
          </a:r>
        </a:p>
      </dsp:txBody>
      <dsp:txXfrm>
        <a:off x="4722425" y="1580960"/>
        <a:ext cx="1327417" cy="1032550"/>
      </dsp:txXfrm>
    </dsp:sp>
    <dsp:sp modelId="{A2BAFC09-817E-48D9-8E24-131C4BA82BB2}">
      <dsp:nvSpPr>
        <dsp:cNvPr id="0" name=""/>
        <dsp:cNvSpPr/>
      </dsp:nvSpPr>
      <dsp:spPr>
        <a:xfrm>
          <a:off x="4410524" y="2894199"/>
          <a:ext cx="1825118" cy="1277523"/>
        </a:xfrm>
        <a:prstGeom prst="roundRect">
          <a:avLst>
            <a:gd name="adj" fmla="val 16670"/>
          </a:avLst>
        </a:prstGeom>
        <a:solidFill>
          <a:schemeClr val="accent5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Output</a:t>
          </a:r>
        </a:p>
      </dsp:txBody>
      <dsp:txXfrm>
        <a:off x="4472899" y="2956574"/>
        <a:ext cx="1700368" cy="1152773"/>
      </dsp:txXfrm>
    </dsp:sp>
    <dsp:sp modelId="{0FBD62D4-E85C-4275-B08F-766C0FC294F7}">
      <dsp:nvSpPr>
        <dsp:cNvPr id="0" name=""/>
        <dsp:cNvSpPr/>
      </dsp:nvSpPr>
      <dsp:spPr>
        <a:xfrm>
          <a:off x="6235642" y="3016040"/>
          <a:ext cx="1327417" cy="1032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Pdf, Email, etc.</a:t>
          </a:r>
        </a:p>
      </dsp:txBody>
      <dsp:txXfrm>
        <a:off x="6235642" y="3016040"/>
        <a:ext cx="1327417" cy="1032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70B275-D795-4A32-B50B-B654156E312D}">
      <dsp:nvSpPr>
        <dsp:cNvPr id="0" name=""/>
        <dsp:cNvSpPr/>
      </dsp:nvSpPr>
      <dsp:spPr>
        <a:xfrm>
          <a:off x="-4743408" y="-727071"/>
          <a:ext cx="5649904" cy="5649904"/>
        </a:xfrm>
        <a:prstGeom prst="blockArc">
          <a:avLst>
            <a:gd name="adj1" fmla="val 18900000"/>
            <a:gd name="adj2" fmla="val 2700000"/>
            <a:gd name="adj3" fmla="val 382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7B1426-8EC0-45AE-B891-388F64B3369E}">
      <dsp:nvSpPr>
        <dsp:cNvPr id="0" name=""/>
        <dsp:cNvSpPr/>
      </dsp:nvSpPr>
      <dsp:spPr>
        <a:xfrm>
          <a:off x="583005" y="419576"/>
          <a:ext cx="8306876" cy="839152"/>
        </a:xfrm>
        <a:prstGeom prst="rect">
          <a:avLst/>
        </a:prstGeom>
        <a:solidFill>
          <a:schemeClr val="accent5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07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10x the productivity Working for 24 / 7 / 365</a:t>
          </a:r>
        </a:p>
      </dsp:txBody>
      <dsp:txXfrm>
        <a:off x="583005" y="419576"/>
        <a:ext cx="8306876" cy="839152"/>
      </dsp:txXfrm>
    </dsp:sp>
    <dsp:sp modelId="{508676A3-117B-4C36-B7B4-AD52C4C7C23A}">
      <dsp:nvSpPr>
        <dsp:cNvPr id="0" name=""/>
        <dsp:cNvSpPr/>
      </dsp:nvSpPr>
      <dsp:spPr>
        <a:xfrm>
          <a:off x="58535" y="314682"/>
          <a:ext cx="1048940" cy="10489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8C06FC-4AC3-41D0-96A9-253F7D9B0142}">
      <dsp:nvSpPr>
        <dsp:cNvPr id="0" name=""/>
        <dsp:cNvSpPr/>
      </dsp:nvSpPr>
      <dsp:spPr>
        <a:xfrm>
          <a:off x="888037" y="1678304"/>
          <a:ext cx="8001844" cy="839152"/>
        </a:xfrm>
        <a:prstGeom prst="rect">
          <a:avLst/>
        </a:prstGeom>
        <a:solidFill>
          <a:schemeClr val="accent5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07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100% accuracy: no human errors, no rework</a:t>
          </a:r>
        </a:p>
      </dsp:txBody>
      <dsp:txXfrm>
        <a:off x="888037" y="1678304"/>
        <a:ext cx="8001844" cy="839152"/>
      </dsp:txXfrm>
    </dsp:sp>
    <dsp:sp modelId="{B2827379-4F58-4EB9-AFF2-63DA61CEFB9E}">
      <dsp:nvSpPr>
        <dsp:cNvPr id="0" name=""/>
        <dsp:cNvSpPr/>
      </dsp:nvSpPr>
      <dsp:spPr>
        <a:xfrm>
          <a:off x="363567" y="1573410"/>
          <a:ext cx="1048940" cy="10489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2F7521-D3D8-4B39-9A84-DA28B2E44169}">
      <dsp:nvSpPr>
        <dsp:cNvPr id="0" name=""/>
        <dsp:cNvSpPr/>
      </dsp:nvSpPr>
      <dsp:spPr>
        <a:xfrm>
          <a:off x="583005" y="2937033"/>
          <a:ext cx="8306876" cy="839152"/>
        </a:xfrm>
        <a:prstGeom prst="rect">
          <a:avLst/>
        </a:prstGeom>
        <a:solidFill>
          <a:schemeClr val="accent5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07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Quick Return on Investment</a:t>
          </a:r>
        </a:p>
      </dsp:txBody>
      <dsp:txXfrm>
        <a:off x="583005" y="2937033"/>
        <a:ext cx="8306876" cy="839152"/>
      </dsp:txXfrm>
    </dsp:sp>
    <dsp:sp modelId="{E3D6B4A8-C0F0-4693-89EC-7FE0E7A4593A}">
      <dsp:nvSpPr>
        <dsp:cNvPr id="0" name=""/>
        <dsp:cNvSpPr/>
      </dsp:nvSpPr>
      <dsp:spPr>
        <a:xfrm>
          <a:off x="58535" y="2832139"/>
          <a:ext cx="1048940" cy="10489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BE3E3-4FCD-4098-891A-7F1BD83F2F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/>
              <a:t>Robotic Process 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4244F-D050-4C37-96C2-A4644D7EC8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Presented by </a:t>
            </a:r>
            <a:r>
              <a:rPr lang="en-US" b="1" dirty="0" err="1"/>
              <a:t>Arunpandian</a:t>
            </a:r>
            <a:r>
              <a:rPr lang="en-US" b="1" dirty="0"/>
              <a:t> </a:t>
            </a:r>
            <a:r>
              <a:rPr lang="en-US" b="1" dirty="0" err="1"/>
              <a:t>murugan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F0BFB3-BAD2-4EA8-B154-9DBF04047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014" y="3429000"/>
            <a:ext cx="745298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50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EA7A13D-5500-46B1-AD10-0F8B9B72C3AE}"/>
              </a:ext>
            </a:extLst>
          </p:cNvPr>
          <p:cNvSpPr txBox="1">
            <a:spLocks/>
          </p:cNvSpPr>
          <p:nvPr/>
        </p:nvSpPr>
        <p:spPr>
          <a:xfrm>
            <a:off x="4271601" y="3038831"/>
            <a:ext cx="3842762" cy="78033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Any Queries!!!</a:t>
            </a:r>
          </a:p>
        </p:txBody>
      </p:sp>
    </p:spTree>
    <p:extLst>
      <p:ext uri="{BB962C8B-B14F-4D97-AF65-F5344CB8AC3E}">
        <p14:creationId xmlns:p14="http://schemas.microsoft.com/office/powerpoint/2010/main" val="1540147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EA7A13D-5500-46B1-AD10-0F8B9B72C3AE}"/>
              </a:ext>
            </a:extLst>
          </p:cNvPr>
          <p:cNvSpPr txBox="1">
            <a:spLocks/>
          </p:cNvSpPr>
          <p:nvPr/>
        </p:nvSpPr>
        <p:spPr>
          <a:xfrm>
            <a:off x="4407946" y="3038831"/>
            <a:ext cx="3376108" cy="78033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427525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49A7-9FE7-4AFE-B562-B4FF87D30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RPA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BD3E8-825D-4988-88E4-3714A2F9E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</a:t>
            </a:r>
            <a:r>
              <a:rPr lang="en-US" dirty="0"/>
              <a:t>obotics </a:t>
            </a:r>
            <a:r>
              <a:rPr lang="en-US" b="1" dirty="0"/>
              <a:t>P</a:t>
            </a:r>
            <a:r>
              <a:rPr lang="en-US" dirty="0"/>
              <a:t>rocess </a:t>
            </a:r>
            <a:r>
              <a:rPr lang="en-US" b="1" dirty="0"/>
              <a:t>A</a:t>
            </a:r>
            <a:r>
              <a:rPr lang="en-US" dirty="0"/>
              <a:t>utomation(RPA) allows organizations to automate any large scale repetitive task just like a human being was doing them across application and systems.</a:t>
            </a:r>
          </a:p>
          <a:p>
            <a:endParaRPr lang="en-IN" dirty="0"/>
          </a:p>
          <a:p>
            <a:r>
              <a:rPr lang="en-US" dirty="0"/>
              <a:t>It is only a nonphysical software robot performing process activities by replacing human intervention or activities with application.</a:t>
            </a:r>
          </a:p>
          <a:p>
            <a:endParaRPr lang="en-US" dirty="0"/>
          </a:p>
          <a:p>
            <a:r>
              <a:rPr lang="en-US" dirty="0"/>
              <a:t>The main goal of Robotics process automation process to replace repetitive and boring task performed by humans, with a virtual workforce.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39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A4DC6-A4B6-4113-94A6-6CA432D7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RPA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F5628-1D72-4467-A426-A442F725A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36618"/>
            <a:ext cx="8946541" cy="4211781"/>
          </a:xfrm>
        </p:spPr>
        <p:txBody>
          <a:bodyPr/>
          <a:lstStyle/>
          <a:p>
            <a:r>
              <a:rPr lang="en-US" b="1" dirty="0"/>
              <a:t>Emulates human execution of repetitive processes using existing applications (RPA Tools)</a:t>
            </a:r>
          </a:p>
          <a:p>
            <a:endParaRPr lang="en-US" b="1" dirty="0"/>
          </a:p>
          <a:p>
            <a:r>
              <a:rPr lang="en-US" b="1" dirty="0"/>
              <a:t>Mimics what people do </a:t>
            </a:r>
            <a:r>
              <a:rPr lang="en-US" dirty="0"/>
              <a:t>by autonomously logging on, capturing data and orchestrating various applications and systems</a:t>
            </a:r>
          </a:p>
          <a:p>
            <a:endParaRPr lang="en-US" b="1" dirty="0"/>
          </a:p>
          <a:p>
            <a:r>
              <a:rPr lang="en-US" b="1" dirty="0"/>
              <a:t>Smart software that enables rules based outcomes </a:t>
            </a:r>
            <a:r>
              <a:rPr lang="en-US" dirty="0"/>
              <a:t>and formulae, applied in seconds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Creating Virtual Workforces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03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9C9FF-56AE-473C-AC7C-B930CB41D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RPA Implementation Methodology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19DFCF8-8DDA-46A2-9D14-5B2B6F7A6B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069350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8500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07BEA-D51C-42F3-B709-83B206B42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BENEFITS OF RPA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1321D9-9717-4BD5-A05A-13B4E9B36D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1660478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0668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95CDE-6FCE-46A0-96A1-9E2623F3E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BENEFITS OF RPA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68041-0E0E-4529-9196-957EA2384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software robot costs much less than a human worker and each does the work of 3-5 FTEs(Full time/trained Employee)</a:t>
            </a:r>
          </a:p>
          <a:p>
            <a:endParaRPr lang="en-US" dirty="0"/>
          </a:p>
          <a:p>
            <a:r>
              <a:rPr lang="en-US" dirty="0"/>
              <a:t>4 x the processing speed and Working for 24 / 7 / 365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Cuts data entry costs by up to 70%</a:t>
            </a:r>
          </a:p>
          <a:p>
            <a:endParaRPr lang="en-US" dirty="0"/>
          </a:p>
          <a:p>
            <a:r>
              <a:rPr lang="en-US" dirty="0"/>
              <a:t>100% accuracy: no human errors, no rework</a:t>
            </a:r>
          </a:p>
        </p:txBody>
      </p:sp>
    </p:spTree>
    <p:extLst>
      <p:ext uri="{BB962C8B-B14F-4D97-AF65-F5344CB8AC3E}">
        <p14:creationId xmlns:p14="http://schemas.microsoft.com/office/powerpoint/2010/main" val="2471924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2D02C-0B59-45B6-BE14-97225A70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JOURNEY TO ROBOTIC PROCESS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4677E-3B7B-400A-AE23-E60A0D7BE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SCOPING –  </a:t>
            </a:r>
            <a:r>
              <a:rPr lang="en-US" dirty="0"/>
              <a:t>Chose business area where large no. of processes are still handled manually Identify rules-based processes with digital triggers, high volumes (with potential to release at least 3 FTE)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MAPPING –  Map the processes </a:t>
            </a:r>
            <a:r>
              <a:rPr lang="en-US" dirty="0"/>
              <a:t>to keystroke level (detailed walkthrough)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AUTOMATION – Build robots </a:t>
            </a:r>
            <a:r>
              <a:rPr lang="en-US" dirty="0"/>
              <a:t>to perform the processes in an automated way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TESTING/HANDOVER – Run test cases </a:t>
            </a:r>
            <a:r>
              <a:rPr lang="en-US" dirty="0"/>
              <a:t>to identify and capture exceptions</a:t>
            </a:r>
            <a:r>
              <a:rPr lang="en-US" b="1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79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84FC-3D2A-4C1A-ACC4-B5098A2CC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process suits for Automation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7500A-5E5E-4EBB-A077-380EF5444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Rules-based processes with digital triggers</a:t>
            </a:r>
          </a:p>
          <a:p>
            <a:endParaRPr lang="en-US" dirty="0"/>
          </a:p>
          <a:p>
            <a:r>
              <a:rPr lang="en-US" dirty="0"/>
              <a:t>Chose business area where large no. of processes are still handled manually</a:t>
            </a:r>
          </a:p>
          <a:p>
            <a:endParaRPr lang="en-US" dirty="0"/>
          </a:p>
          <a:p>
            <a:r>
              <a:rPr lang="en-US" dirty="0"/>
              <a:t>High volumes (with potential to release at least 3 FTEs),</a:t>
            </a:r>
          </a:p>
        </p:txBody>
      </p:sp>
    </p:spTree>
    <p:extLst>
      <p:ext uri="{BB962C8B-B14F-4D97-AF65-F5344CB8AC3E}">
        <p14:creationId xmlns:p14="http://schemas.microsoft.com/office/powerpoint/2010/main" val="1450696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D503B-DB02-4E78-B9A5-56F5E94FA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6C687-A84F-4C0B-9EBF-413D62A21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Standardizing the Input</a:t>
            </a:r>
          </a:p>
          <a:p>
            <a:endParaRPr lang="en-US" dirty="0"/>
          </a:p>
          <a:p>
            <a:r>
              <a:rPr lang="en-US" dirty="0"/>
              <a:t>UI Changes in target Application</a:t>
            </a:r>
          </a:p>
          <a:p>
            <a:endParaRPr lang="en-US" dirty="0"/>
          </a:p>
          <a:p>
            <a:r>
              <a:rPr lang="en-US" dirty="0"/>
              <a:t>Application latency or Environmental Issue</a:t>
            </a:r>
          </a:p>
          <a:p>
            <a:endParaRPr lang="en-US" dirty="0"/>
          </a:p>
          <a:p>
            <a:r>
              <a:rPr lang="en-US" dirty="0"/>
              <a:t>Gap in Understanding Core Business Process</a:t>
            </a:r>
          </a:p>
          <a:p>
            <a:endParaRPr lang="en-US" dirty="0"/>
          </a:p>
          <a:p>
            <a:r>
              <a:rPr lang="en-US" dirty="0"/>
              <a:t>Infrastructure Setup</a:t>
            </a:r>
          </a:p>
        </p:txBody>
      </p:sp>
    </p:spTree>
    <p:extLst>
      <p:ext uri="{BB962C8B-B14F-4D97-AF65-F5344CB8AC3E}">
        <p14:creationId xmlns:p14="http://schemas.microsoft.com/office/powerpoint/2010/main" val="2231761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145</TotalTime>
  <Words>307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Robotic Process Automation</vt:lpstr>
      <vt:lpstr>What is RPA?</vt:lpstr>
      <vt:lpstr>What is RPA?</vt:lpstr>
      <vt:lpstr>RPA Implementation Methodology</vt:lpstr>
      <vt:lpstr>BENEFITS OF RPA</vt:lpstr>
      <vt:lpstr>THE BENEFITS OF RPA</vt:lpstr>
      <vt:lpstr>THE JOURNEY TO ROBOTIC PROCESS AUTOMATION</vt:lpstr>
      <vt:lpstr>What process suits for Automation?</vt:lpstr>
      <vt:lpstr>Challenges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 Process Automation</dc:title>
  <dc:creator>ArunPandian M</dc:creator>
  <cp:lastModifiedBy>Arunpandian Murugan</cp:lastModifiedBy>
  <cp:revision>6</cp:revision>
  <dcterms:created xsi:type="dcterms:W3CDTF">2019-07-21T14:44:13Z</dcterms:created>
  <dcterms:modified xsi:type="dcterms:W3CDTF">2019-07-21T17:11:58Z</dcterms:modified>
</cp:coreProperties>
</file>