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DDA7-BB63-4735-9094-8EE1300311F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1FCB-9BC2-44B8-BE55-E585A41381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Silver Screen APK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 descr="seque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7924800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4" name="Content Placeholder 3" descr="Database di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4328" y="1600200"/>
            <a:ext cx="7035344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57CA-AD9D-511A-3B40-5FF19CC1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 Between APK And Backend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13B58-347B-3D0F-999B-002138BBF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41" y="1600200"/>
            <a:ext cx="50279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/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/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 PAGE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93475"/>
            <a:ext cx="3735387" cy="560732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93476"/>
            <a:ext cx="3965575" cy="56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/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/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 PAGE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735457"/>
            <a:ext cx="3735387" cy="55208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735457"/>
            <a:ext cx="3965575" cy="55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3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PAGE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CLICKING FAVOURITE ICON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735457"/>
            <a:ext cx="3735387" cy="55208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727" y="735457"/>
            <a:ext cx="3862521" cy="55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 REQUEST PAGE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PAGE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735457"/>
            <a:ext cx="3735387" cy="55208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727" y="735456"/>
            <a:ext cx="3862521" cy="55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PAGE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CLICKING FIRST BANNER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735458"/>
            <a:ext cx="3735387" cy="5520886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6048" y="735457"/>
            <a:ext cx="3869878" cy="55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BY NAME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MOVIE DETAILS PAGE (1)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736233"/>
            <a:ext cx="3735387" cy="551933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6048" y="736233"/>
            <a:ext cx="3869878" cy="55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MOVIE DETAILS PAGE (2)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WEB SERIES DETAILS PAGE (1)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736233"/>
            <a:ext cx="3824194" cy="551933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581" y="736233"/>
            <a:ext cx="3824194" cy="55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Today date people love to watch movies online. </a:t>
            </a:r>
          </a:p>
          <a:p>
            <a:r>
              <a:rPr lang="en-US" dirty="0"/>
              <a:t>The Silver screen is a project where people will be watched their favorite movie without any advertisement and without spending their money. </a:t>
            </a:r>
          </a:p>
          <a:p>
            <a:r>
              <a:rPr lang="en-US" dirty="0"/>
              <a:t>The Silver Screen gets all movie details from IMDb and movie play links from </a:t>
            </a:r>
            <a:r>
              <a:rPr lang="en-US" dirty="0" err="1"/>
              <a:t>Torrentz</a:t>
            </a:r>
            <a:r>
              <a:rPr lang="en-US" dirty="0"/>
              <a:t>. </a:t>
            </a:r>
          </a:p>
          <a:p>
            <a:r>
              <a:rPr lang="en-US" dirty="0"/>
              <a:t>We also stored some good movies in the database. </a:t>
            </a:r>
          </a:p>
          <a:p>
            <a:r>
              <a:rPr lang="en-US" dirty="0"/>
              <a:t>People will search their favorite movie by name and also search by their favorite category like crime, superhero, sports, etc.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SERIES PART DETAILS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CLICKING DOWNLOAD ICON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225" y="1014914"/>
            <a:ext cx="4041775" cy="538588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581" y="1014914"/>
            <a:ext cx="3824194" cy="53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73F30-B4ED-C02B-797E-81BBA9D6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-12333"/>
            <a:ext cx="4040188" cy="65209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ALLOW DOWNLOAD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3461C5-86B6-F380-7F82-DCEF0E4E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639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CLICKING PLAY BUTTON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18E4C6-98A7-6816-6C35-6D4304A2F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225" y="838200"/>
            <a:ext cx="4041775" cy="56388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FA1895-5E24-F5B3-E1A0-6E906CD24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886199" y="1905000"/>
            <a:ext cx="56387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entire project has been developed and deployed as per the requirements specification</a:t>
            </a:r>
          </a:p>
          <a:p>
            <a:r>
              <a:rPr lang="en-US" dirty="0"/>
              <a:t>Backend Testing Using Juit5 and J-Meter</a:t>
            </a:r>
          </a:p>
          <a:p>
            <a:r>
              <a:rPr lang="en-US" dirty="0"/>
              <a:t>APK manual testing</a:t>
            </a:r>
          </a:p>
          <a:p>
            <a:r>
              <a:rPr lang="en-US" dirty="0"/>
              <a:t>Bug free </a:t>
            </a:r>
          </a:p>
          <a:p>
            <a:r>
              <a:rPr lang="en-US"/>
              <a:t>This UI </a:t>
            </a:r>
            <a:r>
              <a:rPr lang="en-US" dirty="0"/>
              <a:t>design is easy </a:t>
            </a:r>
            <a:r>
              <a:rPr lang="en-US"/>
              <a:t>to understand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 And 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 </a:t>
            </a:r>
          </a:p>
          <a:p>
            <a:r>
              <a:rPr lang="en-US" dirty="0"/>
              <a:t>Details</a:t>
            </a:r>
          </a:p>
          <a:p>
            <a:r>
              <a:rPr lang="en-US" dirty="0"/>
              <a:t>Player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401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And Objectives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today's world, after increasing </a:t>
            </a:r>
            <a:r>
              <a:rPr lang="en-US" dirty="0" err="1"/>
              <a:t>covid</a:t>
            </a:r>
            <a:r>
              <a:rPr lang="en-US" dirty="0"/>
              <a:t> case, cinema halls are closed and people are staying home. </a:t>
            </a:r>
          </a:p>
          <a:p>
            <a:r>
              <a:rPr lang="en-US" dirty="0"/>
              <a:t>peoples have lots of free time. that time they spend playing games and watching movies and web series. </a:t>
            </a:r>
          </a:p>
          <a:p>
            <a:r>
              <a:rPr lang="en-US" dirty="0"/>
              <a:t>According to Netflix after the first lockdown heavy traffic increased on their website. </a:t>
            </a:r>
          </a:p>
          <a:p>
            <a:r>
              <a:rPr lang="en-US" dirty="0"/>
              <a:t>peoples are taking more online subscriptions and spending money. but those who don't have money don't take this subscription. </a:t>
            </a:r>
          </a:p>
          <a:p>
            <a:r>
              <a:rPr lang="en-US" dirty="0"/>
              <a:t>That's why we creating this website. In this website freely available movies and web series.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System and 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existing systems like Netflix, Amazon, </a:t>
            </a:r>
            <a:r>
              <a:rPr lang="en-US" dirty="0" err="1"/>
              <a:t>Hotstar</a:t>
            </a:r>
            <a:r>
              <a:rPr lang="en-US" dirty="0"/>
              <a:t>, and other third-party websites like </a:t>
            </a:r>
            <a:r>
              <a:rPr lang="en-US" dirty="0" err="1"/>
              <a:t>Katmoviehd</a:t>
            </a:r>
            <a:r>
              <a:rPr lang="en-US" dirty="0"/>
              <a:t>, </a:t>
            </a:r>
            <a:r>
              <a:rPr lang="en-US" dirty="0" err="1"/>
              <a:t>TheMoviesFlix</a:t>
            </a:r>
            <a:endParaRPr lang="en-US" dirty="0"/>
          </a:p>
          <a:p>
            <a:r>
              <a:rPr lang="en-US" dirty="0"/>
              <a:t>The Existing system like Netflix, Amazon, and </a:t>
            </a:r>
            <a:r>
              <a:rPr lang="en-US" dirty="0" err="1"/>
              <a:t>Hotstar</a:t>
            </a:r>
            <a:r>
              <a:rPr lang="en-US" dirty="0"/>
              <a:t> are charge prices monthly and yearly basis </a:t>
            </a:r>
          </a:p>
          <a:p>
            <a:r>
              <a:rPr lang="en-US" dirty="0"/>
              <a:t>And other third-party websites like </a:t>
            </a:r>
            <a:r>
              <a:rPr lang="en-US" dirty="0" err="1"/>
              <a:t>KatmovieHd</a:t>
            </a:r>
            <a:r>
              <a:rPr lang="en-US" dirty="0"/>
              <a:t> and </a:t>
            </a:r>
            <a:r>
              <a:rPr lang="en-US" dirty="0" err="1"/>
              <a:t>TheMoviesFlix</a:t>
            </a:r>
            <a:r>
              <a:rPr lang="en-US" dirty="0"/>
              <a:t> are contained lots of advertisements.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Silver Screen, we are providing movie details and a movie playing system.</a:t>
            </a:r>
          </a:p>
          <a:p>
            <a:r>
              <a:rPr lang="en-US" dirty="0"/>
              <a:t>The Silver Screen project does not charge any prices to play movies. </a:t>
            </a:r>
          </a:p>
          <a:p>
            <a:r>
              <a:rPr lang="en-US" dirty="0"/>
              <a:t>we also did not add any type of advertisement and our system is very clean. </a:t>
            </a:r>
          </a:p>
          <a:p>
            <a:r>
              <a:rPr lang="en-US" dirty="0"/>
              <a:t>That's why it is very easy to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/>
              <a:t>For Backend -&gt; Java, Spring Boot, Spring Security, JSOUP</a:t>
            </a:r>
          </a:p>
          <a:p>
            <a:r>
              <a:rPr lang="en-US" dirty="0"/>
              <a:t>For Frontend -&gt; JavaScript and React Native</a:t>
            </a:r>
          </a:p>
          <a:p>
            <a:r>
              <a:rPr lang="en-US" dirty="0"/>
              <a:t>Database -&gt; </a:t>
            </a:r>
            <a:r>
              <a:rPr lang="en-US" dirty="0" err="1"/>
              <a:t>PostgreSQL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 descr="Use Case Di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7314" y="1600200"/>
            <a:ext cx="5909371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 descr="Activity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019800" cy="4876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 descr="class di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24734"/>
            <a:ext cx="8229600" cy="327689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445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The Silver Screen APK</vt:lpstr>
      <vt:lpstr>Introduction</vt:lpstr>
      <vt:lpstr>Problem definition And Objectives of Project </vt:lpstr>
      <vt:lpstr>Existing System and Disadvantages of Existing system</vt:lpstr>
      <vt:lpstr>Proposed System</vt:lpstr>
      <vt:lpstr>Technology Requirements</vt:lpstr>
      <vt:lpstr>Use Case Diagram</vt:lpstr>
      <vt:lpstr>Activity Diagram</vt:lpstr>
      <vt:lpstr>Class Diagram</vt:lpstr>
      <vt:lpstr>Sequence Diagram</vt:lpstr>
      <vt:lpstr>Database Diagram</vt:lpstr>
      <vt:lpstr>Interaction Between APK And Backend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Limitation And Future Enhancement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Silver Screen</dc:title>
  <dc:creator>user</dc:creator>
  <cp:lastModifiedBy>Arun Patel</cp:lastModifiedBy>
  <cp:revision>37</cp:revision>
  <dcterms:created xsi:type="dcterms:W3CDTF">2022-03-09T04:16:55Z</dcterms:created>
  <dcterms:modified xsi:type="dcterms:W3CDTF">2022-07-15T05:30:53Z</dcterms:modified>
</cp:coreProperties>
</file>