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7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8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8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EED1-ADC5-456D-9E1F-EDB4A01B9817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FF7E-1D38-4689-B1F7-52CF41508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6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Hyundai CRETA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8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299839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89" y="1872159"/>
            <a:ext cx="6257108" cy="4620081"/>
          </a:xfrm>
        </p:spPr>
      </p:pic>
    </p:spTree>
    <p:extLst>
      <p:ext uri="{BB962C8B-B14F-4D97-AF65-F5344CB8AC3E}">
        <p14:creationId xmlns:p14="http://schemas.microsoft.com/office/powerpoint/2010/main" val="74065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6404"/>
            <a:ext cx="3707674" cy="29507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790" y="2336265"/>
            <a:ext cx="6223964" cy="33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080"/>
            <a:ext cx="8828314" cy="4636537"/>
          </a:xfrm>
        </p:spPr>
      </p:pic>
    </p:spTree>
    <p:extLst>
      <p:ext uri="{BB962C8B-B14F-4D97-AF65-F5344CB8AC3E}">
        <p14:creationId xmlns:p14="http://schemas.microsoft.com/office/powerpoint/2010/main" val="3030103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938843"/>
            <a:ext cx="10713720" cy="4124901"/>
          </a:xfrm>
        </p:spPr>
      </p:pic>
    </p:spTree>
    <p:extLst>
      <p:ext uri="{BB962C8B-B14F-4D97-AF65-F5344CB8AC3E}">
        <p14:creationId xmlns:p14="http://schemas.microsoft.com/office/powerpoint/2010/main" val="249085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5" y="2743818"/>
            <a:ext cx="10539666" cy="3160593"/>
          </a:xfrm>
        </p:spPr>
      </p:pic>
    </p:spTree>
    <p:extLst>
      <p:ext uri="{BB962C8B-B14F-4D97-AF65-F5344CB8AC3E}">
        <p14:creationId xmlns:p14="http://schemas.microsoft.com/office/powerpoint/2010/main" val="97734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5" y="1848343"/>
            <a:ext cx="7785462" cy="4539394"/>
          </a:xfrm>
        </p:spPr>
      </p:pic>
    </p:spTree>
    <p:extLst>
      <p:ext uri="{BB962C8B-B14F-4D97-AF65-F5344CB8AC3E}">
        <p14:creationId xmlns:p14="http://schemas.microsoft.com/office/powerpoint/2010/main" val="23356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2443738"/>
            <a:ext cx="6335486" cy="3891747"/>
          </a:xfrm>
        </p:spPr>
      </p:pic>
    </p:spTree>
    <p:extLst>
      <p:ext uri="{BB962C8B-B14F-4D97-AF65-F5344CB8AC3E}">
        <p14:creationId xmlns:p14="http://schemas.microsoft.com/office/powerpoint/2010/main" val="134615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Hyundai CRETA</vt:lpstr>
      <vt:lpstr>CAR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Hyundai CRETA</dc:title>
  <dc:creator>arun periyasamy</dc:creator>
  <cp:lastModifiedBy>arun periyasamy</cp:lastModifiedBy>
  <cp:revision>2</cp:revision>
  <dcterms:created xsi:type="dcterms:W3CDTF">2018-02-07T09:40:42Z</dcterms:created>
  <dcterms:modified xsi:type="dcterms:W3CDTF">2018-02-07T09:51:29Z</dcterms:modified>
</cp:coreProperties>
</file>