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516DD-0018-A34B-E8EA-49E5D9DF87DB}"/>
              </a:ext>
            </a:extLst>
          </p:cNvPr>
          <p:cNvSpPr txBox="1"/>
          <p:nvPr/>
        </p:nvSpPr>
        <p:spPr>
          <a:xfrm>
            <a:off x="1179809" y="1299305"/>
            <a:ext cx="10111704" cy="175432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5400" b="1" dirty="0"/>
              <a:t>Owl-M:</a:t>
            </a:r>
            <a:endParaRPr lang="en-IN" sz="5400" b="1" dirty="0"/>
          </a:p>
          <a:p>
            <a:pPr algn="ctr"/>
            <a:r>
              <a:rPr lang="en-US" sz="5400" b="1" dirty="0"/>
              <a:t> A Material Design Study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61BAA-35B2-F13E-3911-459EEF9E9336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81992-5FE1-AB8C-46D4-C5C03DFD4905}"/>
              </a:ext>
            </a:extLst>
          </p:cNvPr>
          <p:cNvSpPr txBox="1"/>
          <p:nvPr/>
        </p:nvSpPr>
        <p:spPr>
          <a:xfrm rot="10800000" flipV="1">
            <a:off x="6096000" y="3932983"/>
            <a:ext cx="410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Team members: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92A4B-59BE-A233-A1FD-01C43BF5F1CA}"/>
              </a:ext>
            </a:extLst>
          </p:cNvPr>
          <p:cNvSpPr txBox="1"/>
          <p:nvPr/>
        </p:nvSpPr>
        <p:spPr>
          <a:xfrm>
            <a:off x="5181600" y="2523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4BCE-DD27-AE45-1DE9-5E6D4271306E}"/>
              </a:ext>
            </a:extLst>
          </p:cNvPr>
          <p:cNvSpPr txBox="1"/>
          <p:nvPr/>
        </p:nvSpPr>
        <p:spPr>
          <a:xfrm>
            <a:off x="8211470" y="4326111"/>
            <a:ext cx="5811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/>
              <a:t>Arun.p.k</a:t>
            </a:r>
            <a:endParaRPr lang="en-US" sz="4000" dirty="0"/>
          </a:p>
          <a:p>
            <a:pPr algn="l"/>
            <a:r>
              <a:rPr lang="en-US" sz="4000" dirty="0" err="1"/>
              <a:t>Arulkumarn</a:t>
            </a:r>
            <a:r>
              <a:rPr lang="en-US" sz="4000" dirty="0"/>
              <a:t> A</a:t>
            </a:r>
          </a:p>
          <a:p>
            <a:pPr algn="l"/>
            <a:r>
              <a:rPr lang="en-US" sz="4000" dirty="0" err="1"/>
              <a:t>Chanduru</a:t>
            </a:r>
            <a:endParaRPr lang="en-US" sz="4000" dirty="0"/>
          </a:p>
          <a:p>
            <a:pPr algn="l"/>
            <a:r>
              <a:rPr lang="en-US" sz="4000" dirty="0"/>
              <a:t>Kishore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AB0D0-CA7E-D025-1F3A-8505A124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67" y="691543"/>
            <a:ext cx="2367458" cy="4059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44D22-5358-3503-799F-9EF56AB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83" y="2251403"/>
            <a:ext cx="2687336" cy="3898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13C61-884B-2D75-975E-16789B55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377" y="691543"/>
            <a:ext cx="3200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8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814FB9-EDC5-597E-99B0-9D8D6C3397E1}"/>
              </a:ext>
            </a:extLst>
          </p:cNvPr>
          <p:cNvSpPr txBox="1"/>
          <p:nvPr/>
        </p:nvSpPr>
        <p:spPr>
          <a:xfrm>
            <a:off x="2878667" y="719667"/>
            <a:ext cx="839611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/>
              <a:t>Project Description</a:t>
            </a:r>
            <a:endParaRPr lang="en-IN" sz="4000" b="1" i="1" u="sng" dirty="0"/>
          </a:p>
          <a:p>
            <a:endParaRPr lang="en-IN" sz="3200" dirty="0"/>
          </a:p>
          <a:p>
            <a:r>
              <a:rPr lang="en-US" sz="3200" dirty="0"/>
              <a:t>A project that demonstrates the use of Android Jetpack Compose to build a UI for a Owl-M: a material design study  app. Owl-M app is a sample project built using the Android Compose UI toolkit. A Compose implementation of the Owl Material study.</a:t>
            </a:r>
          </a:p>
        </p:txBody>
      </p:sp>
    </p:spTree>
    <p:extLst>
      <p:ext uri="{BB962C8B-B14F-4D97-AF65-F5344CB8AC3E}">
        <p14:creationId xmlns:p14="http://schemas.microsoft.com/office/powerpoint/2010/main" val="7486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BDA586-A4CC-4239-C7CA-E98965C60A83}"/>
              </a:ext>
            </a:extLst>
          </p:cNvPr>
          <p:cNvSpPr txBox="1"/>
          <p:nvPr/>
        </p:nvSpPr>
        <p:spPr>
          <a:xfrm>
            <a:off x="3406588" y="1004047"/>
            <a:ext cx="649044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Source code</a:t>
            </a:r>
          </a:p>
          <a:p>
            <a:r>
              <a:rPr lang="en-US" dirty="0"/>
              <a:t>&lt;vector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xmlns:aapt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aapt</a:t>
            </a:r>
            <a:r>
              <a:rPr lang="en-US" dirty="0"/>
              <a:t>"    </a:t>
            </a:r>
            <a:r>
              <a:rPr lang="en-US" dirty="0" err="1"/>
              <a:t>android:width</a:t>
            </a:r>
            <a:r>
              <a:rPr lang="en-US" dirty="0"/>
              <a:t>="108dp"    </a:t>
            </a:r>
            <a:r>
              <a:rPr lang="en-US" dirty="0" err="1"/>
              <a:t>android:height</a:t>
            </a:r>
            <a:r>
              <a:rPr lang="en-US" dirty="0"/>
              <a:t>="108dp"    </a:t>
            </a:r>
            <a:r>
              <a:rPr lang="en-US" dirty="0" err="1"/>
              <a:t>android:viewportWidth</a:t>
            </a:r>
            <a:r>
              <a:rPr lang="en-US" dirty="0"/>
              <a:t>="108"    </a:t>
            </a:r>
            <a:r>
              <a:rPr lang="en-US" dirty="0" err="1"/>
              <a:t>android:viewportHeight</a:t>
            </a:r>
            <a:r>
              <a:rPr lang="en-US" dirty="0"/>
              <a:t>="108"&gt;    &lt;path </a:t>
            </a:r>
            <a:r>
              <a:rPr lang="en-US" dirty="0" err="1"/>
              <a:t>android:pathData</a:t>
            </a:r>
            <a:r>
              <a:rPr lang="en-US" dirty="0"/>
              <a:t>="M31,63.928c0,0 6.4,-11 12.1,-13.1c7.2,-2.6 26,-1.4 26,-1.4l38.1,38.1L107,108.928l-32,-1L31,63.928z"&gt;        &lt;</a:t>
            </a:r>
            <a:r>
              <a:rPr lang="en-US" dirty="0" err="1"/>
              <a:t>aapt:attr</a:t>
            </a:r>
            <a:r>
              <a:rPr lang="en-US" dirty="0"/>
              <a:t> name="</a:t>
            </a:r>
            <a:r>
              <a:rPr lang="en-US" dirty="0" err="1"/>
              <a:t>android:fillColor</a:t>
            </a:r>
            <a:r>
              <a:rPr lang="en-US" dirty="0"/>
              <a:t>"&gt;            &lt;gradient                </a:t>
            </a:r>
            <a:r>
              <a:rPr lang="en-US" dirty="0" err="1"/>
              <a:t>android:endX</a:t>
            </a:r>
            <a:r>
              <a:rPr lang="en-US" dirty="0"/>
              <a:t>="85.84757"                </a:t>
            </a:r>
            <a:r>
              <a:rPr lang="en-US" dirty="0" err="1"/>
              <a:t>android:endY</a:t>
            </a:r>
            <a:r>
              <a:rPr lang="en-US" dirty="0"/>
              <a:t>="92.4963"                </a:t>
            </a:r>
            <a:r>
              <a:rPr lang="en-US" dirty="0" err="1"/>
              <a:t>android:startX</a:t>
            </a:r>
            <a:r>
              <a:rPr lang="en-US" dirty="0"/>
              <a:t>="42.9492"                </a:t>
            </a:r>
            <a:r>
              <a:rPr lang="en-US" dirty="0" err="1"/>
              <a:t>android:startY</a:t>
            </a:r>
            <a:r>
              <a:rPr lang="en-US" dirty="0"/>
              <a:t>="49.59793"                </a:t>
            </a:r>
            <a:r>
              <a:rPr lang="en-US" dirty="0" err="1"/>
              <a:t>android:type</a:t>
            </a:r>
            <a:r>
              <a:rPr lang="en-US" dirty="0"/>
              <a:t>="linear"&gt;                &lt;item                    </a:t>
            </a:r>
            <a:r>
              <a:rPr lang="en-US" dirty="0" err="1"/>
              <a:t>android:color</a:t>
            </a:r>
            <a:r>
              <a:rPr lang="en-US" dirty="0"/>
              <a:t>="#44000000"                    </a:t>
            </a:r>
            <a:r>
              <a:rPr lang="en-US" dirty="0" err="1"/>
              <a:t>android:offset</a:t>
            </a:r>
            <a:r>
              <a:rPr lang="en-US" dirty="0"/>
              <a:t>="0.0" /&gt;                &lt;item                    </a:t>
            </a:r>
            <a:r>
              <a:rPr lang="en-US" dirty="0" err="1"/>
              <a:t>android:color</a:t>
            </a:r>
            <a:r>
              <a:rPr lang="en-US" dirty="0"/>
              <a:t>="#00000000"                    </a:t>
            </a:r>
            <a:r>
              <a:rPr lang="en-US" dirty="0" err="1"/>
              <a:t>android:offset</a:t>
            </a:r>
            <a:r>
              <a:rPr lang="en-US" dirty="0"/>
              <a:t>="1.0" /&gt;            &lt;/gradient&gt;        &lt;/</a:t>
            </a:r>
            <a:r>
              <a:rPr lang="en-US" dirty="0" err="1"/>
              <a:t>aapt:attr</a:t>
            </a:r>
            <a:r>
              <a:rPr lang="en-US" dirty="0"/>
              <a:t>&gt;    &lt;/path&gt;    &lt;path        </a:t>
            </a:r>
            <a:r>
              <a:rPr lang="en-US" dirty="0" err="1"/>
              <a:t>android:fillColor</a:t>
            </a:r>
            <a:r>
              <a:rPr lang="en-US" dirty="0"/>
              <a:t>="#FFFFFF"        </a:t>
            </a:r>
            <a:r>
              <a:rPr lang="en-US" dirty="0" err="1"/>
              <a:t>android:fillType</a:t>
            </a:r>
            <a:r>
              <a:rPr lang="en-US" dirty="0"/>
              <a:t>="</a:t>
            </a:r>
            <a:r>
              <a:rPr lang="en-US" dirty="0" err="1"/>
              <a:t>nonZero</a:t>
            </a:r>
            <a:r>
              <a:rPr lang="en-US" dirty="0"/>
              <a:t>"       </a:t>
            </a:r>
          </a:p>
        </p:txBody>
      </p:sp>
    </p:spTree>
    <p:extLst>
      <p:ext uri="{BB962C8B-B14F-4D97-AF65-F5344CB8AC3E}">
        <p14:creationId xmlns:p14="http://schemas.microsoft.com/office/powerpoint/2010/main" val="15656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C9DD41-2628-91A8-0710-C0BD3F5ED205}"/>
              </a:ext>
            </a:extLst>
          </p:cNvPr>
          <p:cNvSpPr txBox="1"/>
          <p:nvPr/>
        </p:nvSpPr>
        <p:spPr>
          <a:xfrm>
            <a:off x="2820893" y="525928"/>
            <a:ext cx="64665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android:pathData</a:t>
            </a:r>
            <a:r>
              <a:rPr lang="en-US" dirty="0"/>
              <a:t>="M65.3,45.828l3.8,-6.6c0.2,-0.4 0.1,-0.9 -0.3,-1.1c-0.4,-0.2 -0.9,-0.1 -1.1,0.3l-3.9,6.7c-6.3,-2.8 -13.4,-2.8 -19.7,0l-3.9,-6.7c-0.2,-0.4 -0.7,-0.5 -1.1,-0.3C38.8,38.328 38.7,38.828 38.9,39.228l3.8,6.6C36.2,49.428 31.7,56.028 31,63.928h46C76.3,56.028 71.8,49.428 65.3,45.828zM43.4,57.328c-0.8,0 -1.5,-0.5 -1.8,-1.2c-0.3,-0.7 -0.1,-1.5 0.4,-2.1c0.5,-0.5 1.4,-0.7 2.1,-0.4c0.7,0.3 1.2,1 1.2,1.8C45.3,56.528 44.5,57.328 43.4,57.328L43.4,57.328zM64.6,57.328c-0.8,0 -1.5,-0.5 -1.8,-1.2s-0.1,-1.5 0.4,-2.1c0.5,-0.5 1.4,-0.7 2.1,-0.4c0.7,0.3 1.2,1 1.2,1.8C66.5,56.528 65.6,57.328 64.6,57.328L64.6,57.328z"        </a:t>
            </a:r>
            <a:r>
              <a:rPr lang="en-US" dirty="0" err="1"/>
              <a:t>android:strokeWidth</a:t>
            </a:r>
            <a:r>
              <a:rPr lang="en-US" dirty="0"/>
              <a:t>="1"        </a:t>
            </a:r>
            <a:r>
              <a:rPr lang="en-US" dirty="0" err="1"/>
              <a:t>android:strokeColor</a:t>
            </a:r>
            <a:r>
              <a:rPr lang="en-US" dirty="0"/>
              <a:t>="#00000000" /&gt;&lt;/vector&gt;</a:t>
            </a:r>
          </a:p>
        </p:txBody>
      </p:sp>
    </p:spTree>
    <p:extLst>
      <p:ext uri="{BB962C8B-B14F-4D97-AF65-F5344CB8AC3E}">
        <p14:creationId xmlns:p14="http://schemas.microsoft.com/office/powerpoint/2010/main" val="6633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4CBEA91-D677-1E71-5451-8D0B5276CCBC}"/>
              </a:ext>
            </a:extLst>
          </p:cNvPr>
          <p:cNvSpPr txBox="1"/>
          <p:nvPr/>
        </p:nvSpPr>
        <p:spPr>
          <a:xfrm rot="10800000" flipV="1">
            <a:off x="2665504" y="828133"/>
            <a:ext cx="7733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encoding="utf-8"?&gt;&lt;vector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android:width</a:t>
            </a:r>
            <a:r>
              <a:rPr lang="en-US" dirty="0"/>
              <a:t>="108dp"    </a:t>
            </a:r>
            <a:r>
              <a:rPr lang="en-US" dirty="0" err="1"/>
              <a:t>android:height</a:t>
            </a:r>
            <a:r>
              <a:rPr lang="en-US" dirty="0"/>
              <a:t>="108dp"    </a:t>
            </a:r>
            <a:r>
              <a:rPr lang="en-US" dirty="0" err="1"/>
              <a:t>android:viewportWidth</a:t>
            </a:r>
            <a:r>
              <a:rPr lang="en-US" dirty="0"/>
              <a:t>="108"    </a:t>
            </a:r>
            <a:r>
              <a:rPr lang="en-US" dirty="0" err="1"/>
              <a:t>android:viewportHeight</a:t>
            </a:r>
            <a:r>
              <a:rPr lang="en-US" dirty="0"/>
              <a:t>="108"&gt;    &lt;path        </a:t>
            </a:r>
            <a:r>
              <a:rPr lang="en-US" dirty="0" err="1"/>
              <a:t>android:fillColor</a:t>
            </a:r>
            <a:r>
              <a:rPr lang="en-US" dirty="0"/>
              <a:t>="#3DDC84"        </a:t>
            </a:r>
            <a:r>
              <a:rPr lang="en-US" dirty="0" err="1"/>
              <a:t>android:pathData</a:t>
            </a:r>
            <a:r>
              <a:rPr lang="en-US" dirty="0"/>
              <a:t>="M0,0h108v108h-108z"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="M9,0L9,108"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="M19,0L19,108"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="M29,0L29,108"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="M39,0L39,108"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="M49,0L49,108"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="M59,0L59,108"        </a:t>
            </a:r>
            <a:r>
              <a:rPr lang="en-US" dirty="0" err="1"/>
              <a:t>android:strokeWidth</a:t>
            </a:r>
            <a:r>
              <a:rPr lang="en-US" dirty="0"/>
              <a:t>="0.8"</a:t>
            </a:r>
          </a:p>
        </p:txBody>
      </p:sp>
    </p:spTree>
    <p:extLst>
      <p:ext uri="{BB962C8B-B14F-4D97-AF65-F5344CB8AC3E}">
        <p14:creationId xmlns:p14="http://schemas.microsoft.com/office/powerpoint/2010/main" val="23951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5EDB7E-1295-C95B-1D04-EE5320552398}"/>
              </a:ext>
            </a:extLst>
          </p:cNvPr>
          <p:cNvSpPr txBox="1"/>
          <p:nvPr/>
        </p:nvSpPr>
        <p:spPr>
          <a:xfrm>
            <a:off x="2976282" y="155388"/>
            <a:ext cx="70880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="M0,59L108,59"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="M0,69L108,69"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="M0,79L108,79"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="M0,89L108,89"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="M0,99L108,99"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="M19,29L89,29"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</a:t>
            </a:r>
          </a:p>
        </p:txBody>
      </p:sp>
    </p:spTree>
    <p:extLst>
      <p:ext uri="{BB962C8B-B14F-4D97-AF65-F5344CB8AC3E}">
        <p14:creationId xmlns:p14="http://schemas.microsoft.com/office/powerpoint/2010/main" val="13648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CF4D-12F9-0D1A-6A33-6F3A3234DB3F}"/>
              </a:ext>
            </a:extLst>
          </p:cNvPr>
          <p:cNvSpPr txBox="1"/>
          <p:nvPr/>
        </p:nvSpPr>
        <p:spPr>
          <a:xfrm>
            <a:off x="3048000" y="131281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android:pathData</a:t>
            </a:r>
            <a:r>
              <a:rPr lang="en-US" dirty="0"/>
              <a:t>="M19,39L89,39"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="M19,49L89,49"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="M19,59L89,59"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="M19,69L89,69"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</a:t>
            </a:r>
          </a:p>
        </p:txBody>
      </p:sp>
    </p:spTree>
    <p:extLst>
      <p:ext uri="{BB962C8B-B14F-4D97-AF65-F5344CB8AC3E}">
        <p14:creationId xmlns:p14="http://schemas.microsoft.com/office/powerpoint/2010/main" val="412434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7E01BE-7641-C781-858D-C87B768B783D}"/>
              </a:ext>
            </a:extLst>
          </p:cNvPr>
          <p:cNvSpPr txBox="1"/>
          <p:nvPr/>
        </p:nvSpPr>
        <p:spPr>
          <a:xfrm>
            <a:off x="3047999" y="203199"/>
            <a:ext cx="71956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="M19,79L89,79"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="M29,19L29,89"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="M39,19L39,89"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="M49,19L49,89"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="M59,19L59,89"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="M69,19L69,89"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    &lt;path        </a:t>
            </a:r>
            <a:r>
              <a:rPr lang="en-US" dirty="0" err="1"/>
              <a:t>android:fillColor</a:t>
            </a:r>
            <a:r>
              <a:rPr lang="en-US" dirty="0"/>
              <a:t>="#00000000"        </a:t>
            </a:r>
            <a:r>
              <a:rPr lang="en-US" dirty="0" err="1"/>
              <a:t>android:pathData</a:t>
            </a:r>
            <a:r>
              <a:rPr lang="en-US" dirty="0"/>
              <a:t>="M79,19L79,89"        </a:t>
            </a:r>
            <a:r>
              <a:rPr lang="en-US" dirty="0" err="1"/>
              <a:t>android:strokeWidth</a:t>
            </a:r>
            <a:r>
              <a:rPr lang="en-US" dirty="0"/>
              <a:t>="0.8"        </a:t>
            </a:r>
            <a:r>
              <a:rPr lang="en-US" dirty="0" err="1"/>
              <a:t>android:strokeColor</a:t>
            </a:r>
            <a:r>
              <a:rPr lang="en-US" dirty="0"/>
              <a:t>="#33FFFFFF" /&gt;&lt;/vector&gt;</a:t>
            </a:r>
          </a:p>
        </p:txBody>
      </p:sp>
    </p:spTree>
    <p:extLst>
      <p:ext uri="{BB962C8B-B14F-4D97-AF65-F5344CB8AC3E}">
        <p14:creationId xmlns:p14="http://schemas.microsoft.com/office/powerpoint/2010/main" val="305260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52D74D-7EA9-8AFF-B1C4-F9AB55E8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057" y="1483930"/>
            <a:ext cx="4756320" cy="26738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172D1-CBC6-3A69-95AC-08FF49B8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05" y="3429000"/>
            <a:ext cx="4816089" cy="2807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E05A7-8E3E-B608-7557-3ED20D601B48}"/>
              </a:ext>
            </a:extLst>
          </p:cNvPr>
          <p:cNvSpPr txBox="1"/>
          <p:nvPr/>
        </p:nvSpPr>
        <p:spPr>
          <a:xfrm>
            <a:off x="1752057" y="530696"/>
            <a:ext cx="481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83423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Dhashni U.S</dc:creator>
  <cp:lastModifiedBy>Arun Pk</cp:lastModifiedBy>
  <cp:revision>6</cp:revision>
  <dcterms:created xsi:type="dcterms:W3CDTF">2024-11-16T00:59:27Z</dcterms:created>
  <dcterms:modified xsi:type="dcterms:W3CDTF">2024-11-16T10:26:58Z</dcterms:modified>
</cp:coreProperties>
</file>