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Recommending ingredients: modifying recipe flavor profiles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Brandon Kelly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7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Recipes that are “almost there”</a:t>
            </a:r>
            <a:endParaRPr lang="en-US" dirty="0"/>
          </a:p>
        </p:txBody>
      </p:sp>
      <p:pic>
        <p:nvPicPr>
          <p:cNvPr id="4" name="Picture 3" descr="yummly_skirt_stea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6"/>
          <a:stretch/>
        </p:blipFill>
        <p:spPr>
          <a:xfrm>
            <a:off x="5147427" y="1780242"/>
            <a:ext cx="3200908" cy="428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113" y="3002843"/>
            <a:ext cx="383482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Looks good. But I’m feeling like something a little more </a:t>
            </a:r>
          </a:p>
          <a:p>
            <a:r>
              <a:rPr lang="en-US" sz="2400" dirty="0" smtClean="0"/>
              <a:t>sweet/savory/piquant tonight…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Can we recommend ingredients in a data-driven way?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07019"/>
            <a:ext cx="5450275" cy="393192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/>
              <a:t>Yummly</a:t>
            </a:r>
            <a:r>
              <a:rPr lang="en-US" sz="1800" dirty="0" smtClean="0"/>
              <a:t> database contains over 1 million recipes</a:t>
            </a:r>
          </a:p>
          <a:p>
            <a:pPr lvl="1"/>
            <a:r>
              <a:rPr lang="en-US" sz="1600" dirty="0" smtClean="0"/>
              <a:t>API allows easy access to ingredient lists and quantitative flavor profiles for best recipes</a:t>
            </a:r>
          </a:p>
          <a:p>
            <a:pPr lvl="1"/>
            <a:r>
              <a:rPr lang="en-US" sz="1600" dirty="0" smtClean="0"/>
              <a:t>Python wrapper for API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Derive flavor profiles of common ingredients from recipes</a:t>
            </a:r>
          </a:p>
          <a:p>
            <a:pPr lvl="1"/>
            <a:r>
              <a:rPr lang="en-US" sz="1600" dirty="0" smtClean="0"/>
              <a:t>LASSO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Only recommend ingredients that are typically found with ingredients in the recipe</a:t>
            </a:r>
          </a:p>
          <a:p>
            <a:pPr lvl="1"/>
            <a:r>
              <a:rPr lang="en-US" sz="1600" dirty="0" smtClean="0"/>
              <a:t>Build a graph to find ingredients commonly found together</a:t>
            </a:r>
            <a:endParaRPr lang="en-US" sz="1600" dirty="0"/>
          </a:p>
        </p:txBody>
      </p:sp>
      <p:pic>
        <p:nvPicPr>
          <p:cNvPr id="4" name="Picture 3" descr="flavor_profile_skirt_stea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8" y="2007019"/>
            <a:ext cx="1905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data from 500 pulled pork recipes</a:t>
            </a:r>
            <a:endParaRPr lang="en-US" dirty="0"/>
          </a:p>
        </p:txBody>
      </p:sp>
      <p:pic>
        <p:nvPicPr>
          <p:cNvPr id="4" name="Picture 3" descr="pulled_pork_flav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" y="1704405"/>
            <a:ext cx="4623059" cy="3467294"/>
          </a:xfrm>
          <a:prstGeom prst="rect">
            <a:avLst/>
          </a:prstGeom>
        </p:spPr>
      </p:pic>
      <p:pic>
        <p:nvPicPr>
          <p:cNvPr id="5" name="Picture 4" descr="pulled_pork_ingred_counts_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88" y="3447799"/>
            <a:ext cx="3638197" cy="2728648"/>
          </a:xfrm>
          <a:prstGeom prst="rect">
            <a:avLst/>
          </a:prstGeom>
        </p:spPr>
      </p:pic>
      <p:pic>
        <p:nvPicPr>
          <p:cNvPr id="6" name="Picture 5" descr="pulled_pork_ingred_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9" y="1793523"/>
            <a:ext cx="2205702" cy="16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9935" y="1811089"/>
            <a:ext cx="3476001" cy="24777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2692" y="2159423"/>
            <a:ext cx="22216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to </a:t>
            </a:r>
            <a:r>
              <a:rPr lang="en-US" dirty="0" err="1" smtClean="0"/>
              <a:t>yummly</a:t>
            </a:r>
            <a:r>
              <a:rPr lang="en-US" dirty="0" smtClean="0"/>
              <a:t> recipe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113" y="2829534"/>
            <a:ext cx="2383548" cy="120032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my recipe more:</a:t>
            </a:r>
          </a:p>
          <a:p>
            <a:r>
              <a:rPr lang="en-US" dirty="0"/>
              <a:t> </a:t>
            </a:r>
            <a:r>
              <a:rPr lang="en-US" dirty="0" smtClean="0"/>
              <a:t>   sweet          savory</a:t>
            </a:r>
          </a:p>
          <a:p>
            <a:r>
              <a:rPr lang="en-US" dirty="0"/>
              <a:t> </a:t>
            </a:r>
            <a:r>
              <a:rPr lang="en-US" dirty="0" smtClean="0"/>
              <a:t>   sour            bitter</a:t>
            </a:r>
          </a:p>
          <a:p>
            <a:r>
              <a:rPr lang="en-US" dirty="0"/>
              <a:t> </a:t>
            </a:r>
            <a:r>
              <a:rPr lang="en-US" dirty="0" smtClean="0"/>
              <a:t>   salty           piquant</a:t>
            </a:r>
            <a:endParaRPr lang="en-US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1002692" y="32305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999118" y="34943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2079798" y="3238152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79798" y="3494370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1005110" y="3772866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2079798" y="3772866"/>
            <a:ext cx="149982" cy="155959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68091" y="2983775"/>
            <a:ext cx="4055335" cy="30874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8631" y="3230570"/>
            <a:ext cx="1448334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Picture 16" descr="AA04975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05" y="3652496"/>
            <a:ext cx="1022572" cy="7459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71505" y="4658646"/>
            <a:ext cx="94128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</a:p>
          <a:p>
            <a:r>
              <a:rPr lang="en-US" dirty="0" smtClean="0"/>
              <a:t>flavor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17233" y="2983775"/>
            <a:ext cx="0" cy="30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3789" y="3124919"/>
            <a:ext cx="109093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suggested</a:t>
            </a:r>
          </a:p>
          <a:p>
            <a:r>
              <a:rPr lang="en-US" sz="1400" dirty="0" smtClean="0"/>
              <a:t>ingredient 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42496" y="3720470"/>
            <a:ext cx="77457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amount</a:t>
            </a:r>
            <a:endParaRPr lang="en-US" dirty="0"/>
          </a:p>
        </p:txBody>
      </p:sp>
      <p:pic>
        <p:nvPicPr>
          <p:cNvPr id="25" name="Picture 24" descr="slider-horizontal_slider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82506" r="6673" b="6012"/>
          <a:stretch/>
        </p:blipFill>
        <p:spPr>
          <a:xfrm>
            <a:off x="6523789" y="4124258"/>
            <a:ext cx="1156402" cy="12351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80191" y="3271571"/>
            <a:ext cx="81675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89252" y="4461316"/>
            <a:ext cx="109093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suggested</a:t>
            </a:r>
          </a:p>
          <a:p>
            <a:r>
              <a:rPr lang="en-US" sz="1400" dirty="0" smtClean="0"/>
              <a:t>ingredient 2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07959" y="5056867"/>
            <a:ext cx="77457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amount</a:t>
            </a:r>
            <a:endParaRPr lang="en-US" dirty="0"/>
          </a:p>
        </p:txBody>
      </p:sp>
      <p:pic>
        <p:nvPicPr>
          <p:cNvPr id="29" name="Picture 28" descr="slider-horizontal_slider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82506" r="6673" b="6012"/>
          <a:stretch/>
        </p:blipFill>
        <p:spPr>
          <a:xfrm>
            <a:off x="6589252" y="5460655"/>
            <a:ext cx="1156402" cy="1235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45654" y="4607968"/>
            <a:ext cx="81675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32" name="Elbow Connector 31"/>
          <p:cNvCxnSpPr>
            <a:stCxn id="5" idx="2"/>
            <a:endCxn id="15" idx="1"/>
          </p:cNvCxnSpPr>
          <p:nvPr/>
        </p:nvCxnSpPr>
        <p:spPr>
          <a:xfrm rot="16200000" flipH="1">
            <a:off x="3278688" y="3138107"/>
            <a:ext cx="238650" cy="25401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107</TotalTime>
  <Words>146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Recommending ingredients: modifying recipe flavor profiles</vt:lpstr>
      <vt:lpstr>Problem: Recipes that are “almost there”</vt:lpstr>
      <vt:lpstr>Can we recommend ingredients in a data-driven way?</vt:lpstr>
      <vt:lpstr>Some data from 500 pulled pork recipes</vt:lpstr>
      <vt:lpstr>Product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ingredients: modifying recipe flavor profiles</dc:title>
  <dc:creator>Brandon Kelly</dc:creator>
  <cp:lastModifiedBy>Brandon Kelly</cp:lastModifiedBy>
  <cp:revision>31</cp:revision>
  <dcterms:created xsi:type="dcterms:W3CDTF">2014-08-01T10:28:58Z</dcterms:created>
  <dcterms:modified xsi:type="dcterms:W3CDTF">2014-08-01T12:16:26Z</dcterms:modified>
</cp:coreProperties>
</file>