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Recommending ingredients: modifying recipe flavor profiles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Brandon </a:t>
            </a:r>
            <a:r>
              <a:rPr lang="en-US" sz="2800" dirty="0" smtClean="0"/>
              <a:t>Kelly</a:t>
            </a:r>
          </a:p>
          <a:p>
            <a:r>
              <a:rPr lang="en-US" sz="2800" dirty="0" smtClean="0"/>
              <a:t>Week 2: MVP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977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Recipes that are “almost there”</a:t>
            </a:r>
            <a:endParaRPr lang="en-US" dirty="0"/>
          </a:p>
        </p:txBody>
      </p:sp>
      <p:pic>
        <p:nvPicPr>
          <p:cNvPr id="4" name="Picture 3" descr="yummly_skirt_steak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6"/>
          <a:stretch/>
        </p:blipFill>
        <p:spPr>
          <a:xfrm>
            <a:off x="5147427" y="1780242"/>
            <a:ext cx="3200908" cy="4285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113" y="3002843"/>
            <a:ext cx="3834825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Looks good. But I’m feeling like something a little more </a:t>
            </a:r>
          </a:p>
          <a:p>
            <a:r>
              <a:rPr lang="en-US" sz="2400" dirty="0" smtClean="0"/>
              <a:t>sweet/savory/piquant tonight…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0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9935" y="1811089"/>
            <a:ext cx="3476001" cy="2477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2692" y="2159423"/>
            <a:ext cx="22216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to </a:t>
            </a:r>
            <a:r>
              <a:rPr lang="en-US" dirty="0" err="1" smtClean="0"/>
              <a:t>yummly</a:t>
            </a:r>
            <a:r>
              <a:rPr lang="en-US" dirty="0" smtClean="0"/>
              <a:t> recipe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113" y="2829534"/>
            <a:ext cx="2383548" cy="120032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Make my recipe more:</a:t>
            </a:r>
          </a:p>
          <a:p>
            <a:r>
              <a:rPr lang="en-US" dirty="0"/>
              <a:t> </a:t>
            </a:r>
            <a:r>
              <a:rPr lang="en-US" dirty="0" smtClean="0"/>
              <a:t>   sweet          savory</a:t>
            </a:r>
          </a:p>
          <a:p>
            <a:r>
              <a:rPr lang="en-US" dirty="0"/>
              <a:t> </a:t>
            </a:r>
            <a:r>
              <a:rPr lang="en-US" dirty="0" smtClean="0"/>
              <a:t>   sour            bitter</a:t>
            </a:r>
          </a:p>
          <a:p>
            <a:r>
              <a:rPr lang="en-US" dirty="0"/>
              <a:t> </a:t>
            </a:r>
            <a:r>
              <a:rPr lang="en-US" dirty="0" smtClean="0"/>
              <a:t>   salty           piquant</a:t>
            </a:r>
            <a:endParaRPr lang="en-US" dirty="0"/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1002692" y="3230570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999118" y="3494370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2079798" y="3238152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2079798" y="3494370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1005110" y="3772866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2079798" y="3772866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68091" y="2983775"/>
            <a:ext cx="4055335" cy="30874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8631" y="3230570"/>
            <a:ext cx="1448334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7" name="Picture 16" descr="AA04975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05" y="3652496"/>
            <a:ext cx="1022572" cy="7459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71505" y="4658646"/>
            <a:ext cx="94128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</a:p>
          <a:p>
            <a:r>
              <a:rPr lang="en-US" dirty="0" smtClean="0"/>
              <a:t>flavor</a:t>
            </a:r>
          </a:p>
          <a:p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417233" y="2983775"/>
            <a:ext cx="0" cy="30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23789" y="3124919"/>
            <a:ext cx="109093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suggested</a:t>
            </a:r>
          </a:p>
          <a:p>
            <a:r>
              <a:rPr lang="en-US" sz="1400" dirty="0" smtClean="0"/>
              <a:t>ingredient 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42496" y="3720470"/>
            <a:ext cx="77457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amount</a:t>
            </a:r>
            <a:endParaRPr lang="en-US" dirty="0"/>
          </a:p>
        </p:txBody>
      </p:sp>
      <p:pic>
        <p:nvPicPr>
          <p:cNvPr id="25" name="Picture 24" descr="slider-horizontal_sliders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82506" r="6673" b="6012"/>
          <a:stretch/>
        </p:blipFill>
        <p:spPr>
          <a:xfrm>
            <a:off x="6523789" y="4124258"/>
            <a:ext cx="1156402" cy="12351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80191" y="3271571"/>
            <a:ext cx="81675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</a:p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89252" y="4461316"/>
            <a:ext cx="109093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suggested</a:t>
            </a:r>
          </a:p>
          <a:p>
            <a:r>
              <a:rPr lang="en-US" sz="1400" dirty="0" smtClean="0"/>
              <a:t>ingredient 2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07959" y="5056867"/>
            <a:ext cx="77457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amount</a:t>
            </a:r>
            <a:endParaRPr lang="en-US" dirty="0"/>
          </a:p>
        </p:txBody>
      </p:sp>
      <p:pic>
        <p:nvPicPr>
          <p:cNvPr id="29" name="Picture 28" descr="slider-horizontal_sliders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82506" r="6673" b="6012"/>
          <a:stretch/>
        </p:blipFill>
        <p:spPr>
          <a:xfrm>
            <a:off x="6589252" y="5460655"/>
            <a:ext cx="1156402" cy="1235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745654" y="4607968"/>
            <a:ext cx="81675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</a:p>
          <a:p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32" name="Elbow Connector 31"/>
          <p:cNvCxnSpPr>
            <a:stCxn id="5" idx="2"/>
            <a:endCxn id="15" idx="1"/>
          </p:cNvCxnSpPr>
          <p:nvPr/>
        </p:nvCxnSpPr>
        <p:spPr>
          <a:xfrm rot="16200000" flipH="1">
            <a:off x="3278688" y="3138107"/>
            <a:ext cx="238650" cy="25401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Can we recommend ingredients in a data-driven way?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12" y="3516073"/>
            <a:ext cx="3222863" cy="25494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Only using recipes tagged as ‘condiments and sauces’ to derive ingredients</a:t>
            </a:r>
          </a:p>
          <a:p>
            <a:r>
              <a:rPr lang="en-US" dirty="0" smtClean="0"/>
              <a:t>~20K sauce recipes with ~ 4000 ingredients</a:t>
            </a:r>
          </a:p>
          <a:p>
            <a:r>
              <a:rPr lang="en-US" dirty="0" smtClean="0"/>
              <a:t>Can use many more to create ingredient similarity graph (for recommending)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3227" y="4312164"/>
            <a:ext cx="4124033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 smtClean="0"/>
              <a:t>Most common piquant ingredients:</a:t>
            </a:r>
          </a:p>
          <a:p>
            <a:r>
              <a:rPr lang="en-US" dirty="0" smtClean="0"/>
              <a:t>chili powder, hot sauce, </a:t>
            </a:r>
            <a:r>
              <a:rPr lang="en-US" dirty="0" err="1" smtClean="0"/>
              <a:t>dijon</a:t>
            </a:r>
            <a:r>
              <a:rPr lang="en-US" dirty="0" smtClean="0"/>
              <a:t> mustard,</a:t>
            </a:r>
          </a:p>
          <a:p>
            <a:r>
              <a:rPr lang="en-US" dirty="0" smtClean="0"/>
              <a:t>cayenne pepper, jalapeno, paprika, black</a:t>
            </a:r>
          </a:p>
          <a:p>
            <a:r>
              <a:rPr lang="en-US" dirty="0" smtClean="0"/>
              <a:t>pepper, chicken broth, red pepper flakes,</a:t>
            </a:r>
          </a:p>
          <a:p>
            <a:r>
              <a:rPr lang="en-US" dirty="0" smtClean="0"/>
              <a:t>cilantro, cumin, …</a:t>
            </a:r>
            <a:endParaRPr lang="en-US" dirty="0"/>
          </a:p>
        </p:txBody>
      </p:sp>
      <p:pic>
        <p:nvPicPr>
          <p:cNvPr id="9" name="Picture 8" descr="flavo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07" y="1696433"/>
            <a:ext cx="3233649" cy="24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8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 Deriving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ingredients flavors F as </a:t>
            </a:r>
            <a:r>
              <a:rPr lang="en-US" dirty="0" err="1" smtClean="0"/>
              <a:t>n_ingredient</a:t>
            </a:r>
            <a:r>
              <a:rPr lang="en-US" dirty="0" smtClean="0"/>
              <a:t> x </a:t>
            </a:r>
            <a:r>
              <a:rPr lang="en-US" dirty="0" err="1" smtClean="0"/>
              <a:t>n_flavors</a:t>
            </a:r>
            <a:r>
              <a:rPr lang="en-US" dirty="0" smtClean="0"/>
              <a:t> matrix: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Fit for F using non-negative least-squares or LASSO on </a:t>
            </a:r>
            <a:r>
              <a:rPr lang="en-US" dirty="0" err="1" smtClean="0"/>
              <a:t>logit</a:t>
            </a:r>
            <a:r>
              <a:rPr lang="en-US" dirty="0" smtClean="0"/>
              <a:t>(y)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68" y="4004714"/>
            <a:ext cx="1993900" cy="40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3804" y="3107611"/>
            <a:ext cx="138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recipe flavor</a:t>
            </a:r>
          </a:p>
          <a:p>
            <a:r>
              <a:rPr lang="en-US" dirty="0" smtClean="0"/>
              <a:t>profiles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78044" y="3620323"/>
            <a:ext cx="729814" cy="483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32873" y="2784445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ingredient amount</a:t>
            </a:r>
          </a:p>
          <a:p>
            <a:r>
              <a:rPr lang="en-US" dirty="0" smtClean="0"/>
              <a:t>in recipe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10617" y="3336004"/>
            <a:ext cx="322256" cy="66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 Recommending similar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 graph using the </a:t>
            </a:r>
            <a:r>
              <a:rPr lang="en-US" dirty="0" err="1" smtClean="0"/>
              <a:t>pointwise</a:t>
            </a:r>
            <a:r>
              <a:rPr lang="en-US" dirty="0" smtClean="0"/>
              <a:t> mutual information to define similarity: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Recommended ingredients have small distance on the graph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07" y="3144176"/>
            <a:ext cx="6833130" cy="9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02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146</TotalTime>
  <Words>219</Words>
  <Application>Microsoft Macintosh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Recommending ingredients: modifying recipe flavor profiles</vt:lpstr>
      <vt:lpstr>Problem: Recipes that are “almost there”</vt:lpstr>
      <vt:lpstr>Product</vt:lpstr>
      <vt:lpstr>Can we recommend ingredients in a data-driven way?</vt:lpstr>
      <vt:lpstr>Analysis: Deriving Ingredients</vt:lpstr>
      <vt:lpstr>Analysis: Recommending similar ingredients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ingredients: modifying recipe flavor profiles</dc:title>
  <dc:creator>Brandon Kelly</dc:creator>
  <cp:lastModifiedBy>Brandon Kelly</cp:lastModifiedBy>
  <cp:revision>43</cp:revision>
  <dcterms:created xsi:type="dcterms:W3CDTF">2014-08-01T10:28:58Z</dcterms:created>
  <dcterms:modified xsi:type="dcterms:W3CDTF">2014-08-08T14:59:25Z</dcterms:modified>
</cp:coreProperties>
</file>