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8/15/14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Recommending ingredients: modifying recipe flavor profiles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Brandon Kelly</a:t>
            </a:r>
          </a:p>
          <a:p>
            <a:r>
              <a:rPr lang="en-US" sz="2800" dirty="0" smtClean="0"/>
              <a:t>Week </a:t>
            </a:r>
            <a:r>
              <a:rPr lang="en-US" sz="2800" dirty="0" smtClean="0"/>
              <a:t>3: Beta Launch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977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Recipes that are “almost there”</a:t>
            </a:r>
            <a:endParaRPr lang="en-US" dirty="0"/>
          </a:p>
        </p:txBody>
      </p:sp>
      <p:pic>
        <p:nvPicPr>
          <p:cNvPr id="4" name="Picture 3" descr="yummly_skirt_steak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6"/>
          <a:stretch/>
        </p:blipFill>
        <p:spPr>
          <a:xfrm>
            <a:off x="5147427" y="1780242"/>
            <a:ext cx="3200908" cy="4285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113" y="3002843"/>
            <a:ext cx="3834825" cy="1200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Looks good. But </a:t>
            </a:r>
            <a:r>
              <a:rPr lang="en-US" sz="2400" dirty="0" smtClean="0"/>
              <a:t>I’d like to make this a little more interesting, what can I add?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0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Can we recommend ingredients in a data-driven way?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067648" y="1935310"/>
            <a:ext cx="3429144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Have ~ 100,000 recipes and 866</a:t>
            </a:r>
          </a:p>
          <a:p>
            <a:r>
              <a:rPr lang="en-US" dirty="0" smtClean="0"/>
              <a:t>unique ingredients within at least</a:t>
            </a:r>
          </a:p>
          <a:p>
            <a:r>
              <a:rPr lang="en-US" dirty="0" smtClean="0"/>
              <a:t>50 recipes.</a:t>
            </a:r>
            <a:endParaRPr lang="en-US" dirty="0"/>
          </a:p>
        </p:txBody>
      </p:sp>
      <p:pic>
        <p:nvPicPr>
          <p:cNvPr id="6" name="Picture 5" descr="truffle_oil_pai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41" y="3041851"/>
            <a:ext cx="4182705" cy="3137029"/>
          </a:xfrm>
          <a:prstGeom prst="rect">
            <a:avLst/>
          </a:prstGeom>
        </p:spPr>
      </p:pic>
      <p:pic>
        <p:nvPicPr>
          <p:cNvPr id="8" name="Picture 7" descr="yogurt_pai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4" y="3054160"/>
            <a:ext cx="4230117" cy="317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8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Analysis: Recommending similar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000" dirty="0" smtClean="0"/>
              <a:t>Learn a graph using the </a:t>
            </a:r>
            <a:r>
              <a:rPr lang="en-US" sz="2000" dirty="0" err="1" smtClean="0"/>
              <a:t>pointwise</a:t>
            </a:r>
            <a:r>
              <a:rPr lang="en-US" sz="2000" dirty="0" smtClean="0"/>
              <a:t> mutual information to define similarity: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Only use ingredients in at least 50 recipes</a:t>
            </a:r>
          </a:p>
          <a:p>
            <a:r>
              <a:rPr lang="en-US" sz="2000" dirty="0" smtClean="0"/>
              <a:t>Shrink the estimated PMI toward independence (PMI = 0) for stability:</a:t>
            </a:r>
            <a:endParaRPr lang="en-US" sz="2000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40" y="3014248"/>
            <a:ext cx="5156713" cy="74284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2" y="5263349"/>
            <a:ext cx="4176420" cy="70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02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163</TotalTime>
  <Words>106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Capital</vt:lpstr>
      <vt:lpstr>Recommending ingredients: modifying recipe flavor profiles</vt:lpstr>
      <vt:lpstr>Problem: Recipes that are “almost there”</vt:lpstr>
      <vt:lpstr>Can we recommend ingredients in a data-driven way?</vt:lpstr>
      <vt:lpstr>Analysis: Recommending similar ingredients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ingredients: modifying recipe flavor profiles</dc:title>
  <dc:creator>Brandon Kelly</dc:creator>
  <cp:lastModifiedBy>Brandon Kelly</cp:lastModifiedBy>
  <cp:revision>49</cp:revision>
  <dcterms:created xsi:type="dcterms:W3CDTF">2014-08-01T10:28:58Z</dcterms:created>
  <dcterms:modified xsi:type="dcterms:W3CDTF">2014-08-15T12:10:02Z</dcterms:modified>
</cp:coreProperties>
</file>