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58" r:id="rId5"/>
    <p:sldId id="264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 autoAdjust="0"/>
    <p:restoredTop sz="94678" autoAdjust="0"/>
  </p:normalViewPr>
  <p:slideViewPr>
    <p:cSldViewPr snapToGrid="0" snapToObjects="1">
      <p:cViewPr varScale="1">
        <p:scale>
          <a:sx n="137" d="100"/>
          <a:sy n="137" d="100"/>
        </p:scale>
        <p:origin x="-124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8/18/14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8/18/14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8/18/14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8/18/14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8/18/14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8/18/14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8/18/14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8/18/14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8/18/14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8/18/14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8/18/14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8/18/14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8/18/14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8/18/14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7D290233-0DD1-4A80-BB1E-9ADC3556DBB6}" type="datetimeFigureOut">
              <a:rPr lang="en-US" smtClean="0"/>
              <a:t>8/18/14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127.0.0.1:5000/produc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Relationship Id="rId3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sz="4400" dirty="0" smtClean="0"/>
              <a:t>Customizing recipes through ingredient recommendations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Brandon Kelly</a:t>
            </a:r>
          </a:p>
          <a:p>
            <a:r>
              <a:rPr lang="en-US" sz="2800" dirty="0" smtClean="0"/>
              <a:t>Insight Data Science Fellow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89771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</a:t>
            </a:r>
            <a:r>
              <a:rPr lang="en-US" dirty="0" smtClean="0"/>
              <a:t>: Improving simple recipes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9814" y="2075773"/>
            <a:ext cx="3834825" cy="1200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Looks good. But I’d like to make this a little more interesting, what can I add?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611840" y="4366499"/>
            <a:ext cx="3852337" cy="92333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Numerous recipe recommendation</a:t>
            </a:r>
          </a:p>
          <a:p>
            <a:r>
              <a:rPr lang="en-US" dirty="0" smtClean="0"/>
              <a:t>services, but nothing at the ingredient</a:t>
            </a:r>
          </a:p>
          <a:p>
            <a:r>
              <a:rPr lang="en-US" dirty="0" smtClean="0"/>
              <a:t>level.</a:t>
            </a:r>
            <a:endParaRPr lang="en-US" dirty="0"/>
          </a:p>
        </p:txBody>
      </p:sp>
      <p:pic>
        <p:nvPicPr>
          <p:cNvPr id="6" name="Picture 5" descr="Screen Shot 2014-08-18 at 10.11.5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572" y="2075773"/>
            <a:ext cx="3466904" cy="382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808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</a:t>
            </a:r>
            <a:r>
              <a:rPr lang="en-US" dirty="0" err="1" smtClean="0"/>
              <a:t>theflavory.me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02285" y="3071204"/>
            <a:ext cx="6843190" cy="523220"/>
          </a:xfrm>
          <a:prstGeom prst="rect">
            <a:avLst/>
          </a:prstGeom>
          <a:noFill/>
          <a:ln>
            <a:solidFill>
              <a:srgbClr val="FBC01E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hlinkClick r:id="rId2"/>
              </a:rPr>
              <a:t>theflavory.me</a:t>
            </a:r>
            <a:r>
              <a:rPr lang="en-US" dirty="0" smtClean="0">
                <a:solidFill>
                  <a:srgbClr val="FF0000"/>
                </a:solidFill>
                <a:hlinkClick r:id="rId2"/>
              </a:rPr>
              <a:t>: An ingredient recommendation factory.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887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Can we recommend ingredients in a data-driven way?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390024" y="3017665"/>
            <a:ext cx="3724472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Trained using ~ 110,000 </a:t>
            </a:r>
            <a:r>
              <a:rPr lang="en-US" dirty="0" smtClean="0"/>
              <a:t>recipes and </a:t>
            </a:r>
            <a:endParaRPr lang="en-US" dirty="0" smtClean="0"/>
          </a:p>
          <a:p>
            <a:r>
              <a:rPr lang="en-US" dirty="0" smtClean="0"/>
              <a:t>816</a:t>
            </a:r>
            <a:r>
              <a:rPr lang="en-US" dirty="0"/>
              <a:t> </a:t>
            </a:r>
            <a:r>
              <a:rPr lang="en-US" dirty="0" smtClean="0"/>
              <a:t>unique </a:t>
            </a:r>
            <a:r>
              <a:rPr lang="en-US" dirty="0" smtClean="0"/>
              <a:t>ingredients within at </a:t>
            </a:r>
            <a:endParaRPr lang="en-US" dirty="0" smtClean="0"/>
          </a:p>
          <a:p>
            <a:r>
              <a:rPr lang="en-US" dirty="0" smtClean="0"/>
              <a:t>least</a:t>
            </a:r>
            <a:r>
              <a:rPr lang="en-US" dirty="0"/>
              <a:t> </a:t>
            </a:r>
            <a:r>
              <a:rPr lang="en-US" dirty="0" smtClean="0"/>
              <a:t>50 recipes (</a:t>
            </a:r>
            <a:r>
              <a:rPr lang="en-US" dirty="0" err="1" smtClean="0"/>
              <a:t>yummly.com</a:t>
            </a:r>
            <a:r>
              <a:rPr lang="en-US" dirty="0" smtClean="0"/>
              <a:t> API)</a:t>
            </a:r>
            <a:endParaRPr lang="en-US" dirty="0"/>
          </a:p>
        </p:txBody>
      </p:sp>
      <p:pic>
        <p:nvPicPr>
          <p:cNvPr id="3" name="Picture 2" descr="tumblr_l0v8oqP8Ve1qz7e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103" y="1880390"/>
            <a:ext cx="4000500" cy="4140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00264" y="1880390"/>
            <a:ext cx="1890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Ingredient Graph</a:t>
            </a:r>
          </a:p>
          <a:p>
            <a:r>
              <a:rPr lang="en-US" dirty="0" smtClean="0"/>
              <a:t>(network)</a:t>
            </a:r>
            <a:endParaRPr lang="en-US" dirty="0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5004374" y="3853409"/>
            <a:ext cx="175171" cy="175171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6332059" y="3209717"/>
            <a:ext cx="175171" cy="175171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5294033" y="4877720"/>
            <a:ext cx="175171" cy="175171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7516822" y="4877720"/>
            <a:ext cx="175171" cy="175171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5715982" y="4028580"/>
            <a:ext cx="175171" cy="175171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6778280" y="4518346"/>
            <a:ext cx="175171" cy="175171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5943795" y="4605931"/>
            <a:ext cx="175171" cy="175171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5294033" y="4343175"/>
            <a:ext cx="175171" cy="175171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88" y="4504012"/>
            <a:ext cx="3810240" cy="54887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891153" y="5835924"/>
            <a:ext cx="2955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(replace with real data soon)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83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of my background</a:t>
            </a:r>
            <a:endParaRPr lang="en-US" dirty="0"/>
          </a:p>
        </p:txBody>
      </p:sp>
      <p:pic>
        <p:nvPicPr>
          <p:cNvPr id="4" name="Picture 3" descr="DSC02626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65" y="1904934"/>
            <a:ext cx="2518039" cy="25742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141" y="1906325"/>
            <a:ext cx="4049726" cy="2572876"/>
          </a:xfrm>
          <a:prstGeom prst="rect">
            <a:avLst/>
          </a:prstGeom>
        </p:spPr>
      </p:pic>
      <p:pic>
        <p:nvPicPr>
          <p:cNvPr id="6" name="Picture 5" descr="ucsb_aerial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488" y="4374280"/>
            <a:ext cx="3172895" cy="188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350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Analysis: Recommending similar ingredients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2400"/>
              </a:spcAft>
            </a:pPr>
            <a:r>
              <a:rPr lang="en-US" sz="2000" dirty="0" smtClean="0"/>
              <a:t>Learn a graph using the </a:t>
            </a:r>
            <a:r>
              <a:rPr lang="en-US" sz="2000" dirty="0" err="1" smtClean="0"/>
              <a:t>pointwise</a:t>
            </a:r>
            <a:r>
              <a:rPr lang="en-US" sz="2000" dirty="0" smtClean="0"/>
              <a:t> mutual information to define similarity: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Only use ingredients in at least 50 recipes</a:t>
            </a:r>
          </a:p>
          <a:p>
            <a:r>
              <a:rPr lang="en-US" sz="2000" dirty="0" smtClean="0"/>
              <a:t>Shrink the estimated PMI toward independence (PMI = 0) for stability:</a:t>
            </a:r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840" y="3014248"/>
            <a:ext cx="5156713" cy="742843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32" y="5263349"/>
            <a:ext cx="4176420" cy="70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002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Expo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250</TotalTime>
  <Words>142</Words>
  <Application>Microsoft Macintosh PowerPoint</Application>
  <PresentationFormat>On-screen Show (4:3)</PresentationFormat>
  <Paragraphs>23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Capital</vt:lpstr>
      <vt:lpstr>Customizing recipes through ingredient recommendations</vt:lpstr>
      <vt:lpstr>Problem: Improving simple recipes</vt:lpstr>
      <vt:lpstr>Solution: theflavory.me</vt:lpstr>
      <vt:lpstr>Can we recommend ingredients in a data-driven way?</vt:lpstr>
      <vt:lpstr>A little of my background</vt:lpstr>
      <vt:lpstr>Analysis: Recommending similar ingredients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Recommending ingredients: modifying recipe flavor profiles</dc:title>
  <dc:creator>Brandon Kelly</dc:creator>
  <cp:lastModifiedBy>Brandon Kelly</cp:lastModifiedBy>
  <cp:revision>61</cp:revision>
  <dcterms:created xsi:type="dcterms:W3CDTF">2014-08-01T10:28:58Z</dcterms:created>
  <dcterms:modified xsi:type="dcterms:W3CDTF">2014-08-18T14:48:52Z</dcterms:modified>
</cp:coreProperties>
</file>