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7" r:id="rId2"/>
    <p:sldId id="262" r:id="rId3"/>
    <p:sldId id="263" r:id="rId4"/>
    <p:sldId id="264" r:id="rId5"/>
    <p:sldId id="261" r:id="rId6"/>
    <p:sldId id="265" r:id="rId7"/>
    <p:sldId id="266" r:id="rId8"/>
    <p:sldId id="268" r:id="rId9"/>
    <p:sldId id="267" r:id="rId10"/>
    <p:sldId id="269" r:id="rId11"/>
    <p:sldId id="270" r:id="rId12"/>
    <p:sldId id="272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2" autoAdjust="0"/>
  </p:normalViewPr>
  <p:slideViewPr>
    <p:cSldViewPr>
      <p:cViewPr varScale="1">
        <p:scale>
          <a:sx n="62" d="100"/>
          <a:sy n="62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6DF02-FCD6-4BD7-8BF0-670D469B615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68D85-6531-45B6-9589-B49A053797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Reporter</a:t>
            </a:r>
          </a:p>
          <a:p>
            <a:endParaRPr lang="en-US" dirty="0" smtClean="0"/>
          </a:p>
          <a:p>
            <a:r>
              <a:rPr lang="en-US" dirty="0" smtClean="0"/>
              <a:t>   Implemente</a:t>
            </a:r>
            <a:r>
              <a:rPr lang="en-US" baseline="0" dirty="0" smtClean="0"/>
              <a:t>d by expanding Kafka admin Client. </a:t>
            </a:r>
          </a:p>
          <a:p>
            <a:r>
              <a:rPr lang="en-US" baseline="0" dirty="0" smtClean="0"/>
              <a:t>   Exposes the metric detail using the Prometheus Collector Registry.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68D85-6531-45B6-9589-B49A053797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Prometheus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Configured to connect to the Metrics Reporter at a specified time interval.</a:t>
            </a:r>
          </a:p>
          <a:p>
            <a:r>
              <a:rPr lang="en-US" baseline="0" dirty="0" smtClean="0"/>
              <a:t>   Pulls and stores the time series data.</a:t>
            </a:r>
          </a:p>
          <a:p>
            <a:r>
              <a:rPr lang="en-US" baseline="0" dirty="0" smtClean="0"/>
              <a:t>   Has inbuilt query to extract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68D85-6531-45B6-9589-B49A053797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Grafana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Allows you to query, Visualize , alert your metrics.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68D85-6531-45B6-9589-B49A053797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64711">
            <a:off x="1235897" y="1769287"/>
            <a:ext cx="7562088" cy="1173162"/>
          </a:xfrm>
        </p:spPr>
        <p:txBody>
          <a:bodyPr/>
          <a:lstStyle/>
          <a:p>
            <a:r>
              <a:rPr lang="en-US" b="1" i="1" dirty="0" smtClean="0"/>
              <a:t>Kafka Monitoring System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4800600"/>
            <a:ext cx="2532888" cy="14478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Team</a:t>
            </a:r>
          </a:p>
          <a:p>
            <a:pPr>
              <a:buNone/>
            </a:pPr>
            <a:r>
              <a:rPr lang="en-US" b="1" u="sng" dirty="0" smtClean="0"/>
              <a:t>405 Found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638288" cy="1143000"/>
          </a:xfrm>
        </p:spPr>
        <p:txBody>
          <a:bodyPr/>
          <a:lstStyle/>
          <a:p>
            <a:r>
              <a:rPr lang="en-US" dirty="0" smtClean="0"/>
              <a:t>Topic Dashboard</a:t>
            </a:r>
            <a:endParaRPr lang="en-US" dirty="0"/>
          </a:p>
        </p:txBody>
      </p:sp>
      <p:pic>
        <p:nvPicPr>
          <p:cNvPr id="4" name="Content Placeholder 3" descr="topicdashbard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447800"/>
            <a:ext cx="77724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Dashboard</a:t>
            </a:r>
            <a:endParaRPr lang="en-US" dirty="0"/>
          </a:p>
        </p:txBody>
      </p:sp>
      <p:pic>
        <p:nvPicPr>
          <p:cNvPr id="4" name="Content Placeholder 3" descr="topicdashboard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779145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 Management</a:t>
            </a:r>
          </a:p>
          <a:p>
            <a:r>
              <a:rPr lang="en-US" dirty="0" smtClean="0"/>
              <a:t>Broker Level Metrics Visualization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you.jpg"/>
          <p:cNvPicPr>
            <a:picLocks noChangeAspect="1"/>
          </p:cNvPicPr>
          <p:nvPr/>
        </p:nvPicPr>
        <p:blipFill>
          <a:blip r:embed="rId2" cstate="print"/>
          <a:srcRect b="11688"/>
          <a:stretch>
            <a:fillRect/>
          </a:stretch>
        </p:blipFill>
        <p:spPr>
          <a:xfrm>
            <a:off x="1447800" y="609600"/>
            <a:ext cx="71628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 Rate</a:t>
            </a:r>
          </a:p>
          <a:p>
            <a:r>
              <a:rPr lang="en-US" dirty="0" smtClean="0"/>
              <a:t>Consumption Rate</a:t>
            </a:r>
          </a:p>
          <a:p>
            <a:r>
              <a:rPr lang="en-US" dirty="0" smtClean="0"/>
              <a:t>Lag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dirty="0"/>
          </a:p>
        </p:txBody>
      </p:sp>
      <p:pic>
        <p:nvPicPr>
          <p:cNvPr id="7" name="Picture 6" descr="Blank Diagram (5).png"/>
          <p:cNvPicPr>
            <a:picLocks noChangeAspect="1"/>
          </p:cNvPicPr>
          <p:nvPr/>
        </p:nvPicPr>
        <p:blipFill>
          <a:blip r:embed="rId2" cstate="print"/>
          <a:srcRect t="17391" b="5797"/>
          <a:stretch>
            <a:fillRect/>
          </a:stretch>
        </p:blipFill>
        <p:spPr>
          <a:xfrm>
            <a:off x="1143000" y="1524000"/>
            <a:ext cx="77724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Collector and Reporter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KafkaMetricsExporter and JMX Exporter will collect broker metrics from Kafka cluster.</a:t>
            </a:r>
          </a:p>
          <a:p>
            <a:r>
              <a:rPr lang="en-US" dirty="0" smtClean="0"/>
              <a:t>Implemented by expanding Kafka admin client.</a:t>
            </a:r>
          </a:p>
          <a:p>
            <a:r>
              <a:rPr lang="en-US" dirty="0" smtClean="0"/>
              <a:t>Exposes the metric detail using the Prometheus Collector Registry.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Configured to connect to Metrics Reporter at a specified time Interval.</a:t>
            </a:r>
          </a:p>
          <a:p>
            <a:r>
              <a:rPr lang="en-US" dirty="0" smtClean="0"/>
              <a:t>Pulls and stores the time series data.</a:t>
            </a:r>
          </a:p>
          <a:p>
            <a:r>
              <a:rPr lang="en-US" dirty="0" smtClean="0"/>
              <a:t>Has inbuilt query to extract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query,  analyze, visualize and alert the metrics.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Group Dashboard</a:t>
            </a:r>
            <a:endParaRPr lang="en-US" dirty="0"/>
          </a:p>
        </p:txBody>
      </p:sp>
      <p:pic>
        <p:nvPicPr>
          <p:cNvPr id="4" name="Picture 3" descr="consumerdashboar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5999"/>
            <a:ext cx="7620000" cy="4343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1295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Consumer group dashboard allows us to visualize Producer/consumer offset and lag grouped by consumer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Group Dashboard</a:t>
            </a:r>
            <a:endParaRPr lang="en-US" dirty="0"/>
          </a:p>
        </p:txBody>
      </p:sp>
      <p:pic>
        <p:nvPicPr>
          <p:cNvPr id="4" name="Content Placeholder 3" descr="counsumerdashboard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786765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Dashboard</a:t>
            </a:r>
            <a:endParaRPr lang="en-US" dirty="0"/>
          </a:p>
        </p:txBody>
      </p:sp>
      <p:pic>
        <p:nvPicPr>
          <p:cNvPr id="4" name="Picture 3" descr="topicdashboar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81200"/>
            <a:ext cx="7772400" cy="464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1295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Topic dashboard allows us to visualize Producer/consumer offset and lag with various visualization options filtered by topic.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332</TotalTime>
  <Words>215</Words>
  <Application>Microsoft Office PowerPoint</Application>
  <PresentationFormat>On-screen Show (4:3)</PresentationFormat>
  <Paragraphs>43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Kafka Monitoring System</vt:lpstr>
      <vt:lpstr>Problem Statement</vt:lpstr>
      <vt:lpstr>Design Flow</vt:lpstr>
      <vt:lpstr>Metrics Collector and Reporter</vt:lpstr>
      <vt:lpstr>Prometheus</vt:lpstr>
      <vt:lpstr>Grafana</vt:lpstr>
      <vt:lpstr>Consumer Group Dashboard</vt:lpstr>
      <vt:lpstr>Consumer Group Dashboard</vt:lpstr>
      <vt:lpstr>Topic Dashboard</vt:lpstr>
      <vt:lpstr>Topic Dashboard</vt:lpstr>
      <vt:lpstr>Topic Dashboard</vt:lpstr>
      <vt:lpstr>Future Enhancements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Monitoring System</dc:title>
  <dc:creator>akhila</dc:creator>
  <cp:lastModifiedBy>akhila</cp:lastModifiedBy>
  <cp:revision>37</cp:revision>
  <dcterms:created xsi:type="dcterms:W3CDTF">2006-08-16T00:00:00Z</dcterms:created>
  <dcterms:modified xsi:type="dcterms:W3CDTF">2019-03-09T10:33:44Z</dcterms:modified>
</cp:coreProperties>
</file>