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D78FA-B26C-0A48-01E5-A2D53B234BBB}" v="694" dt="2024-12-07T12:59:33.468"/>
    <p1510:client id="{64B7DE88-EC53-5680-0D78-594404D9B64D}" v="34" dt="2024-12-07T10:54:36.613"/>
    <p1510:client id="{EE7A567C-7745-FAD2-7523-DF25A8C8C4DA}" v="5" dt="2024-12-07T16:44:31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12/7/2024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43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publisher.com/Home/Journal/C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chnology-png/download/1265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903474/is-there-any-unix-window-manager-that-looks-like-it-is-from-a-sci-fi-movi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http://phoenixajournal.wordpress.com/2012/02/23/thank-yo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 vert="horz" lIns="0" tIns="0" rIns="0" bIns="0" rtlCol="0">
            <a:normAutofit/>
          </a:bodyPr>
          <a:lstStyle/>
          <a:p>
            <a:pPr algn="l"/>
            <a:r>
              <a:rPr lang="en-US" spc="700"/>
              <a:t>MCQs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 vert="horz" lIns="0" tIns="0" rIns="0" bIns="0" rtlCol="0" anchor="t">
            <a:normAutofit/>
          </a:bodyPr>
          <a:lstStyle/>
          <a:p>
            <a:pPr marL="114300" indent="-342900" algn="l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This project uses NLP tools to generate MCQs from text, leveraging summarization, keyword extraction, and distractor creation.</a:t>
            </a:r>
            <a:endParaRPr lang="en-US">
              <a:ea typeface="Calibri"/>
              <a:cs typeface="Calibri"/>
            </a:endParaRPr>
          </a:p>
          <a:p>
            <a:pPr indent="-228600" algn="l">
              <a:buClr>
                <a:srgbClr val="B1005E"/>
              </a:buClr>
              <a:buFont typeface="Arial" panose="020B0604020202020204" pitchFamily="34" charset="0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1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over of a computer technology and application&#10;&#10;Description automatically generated">
            <a:extLst>
              <a:ext uri="{FF2B5EF4-FFF2-40B4-BE49-F238E27FC236}">
                <a16:creationId xmlns:a16="http://schemas.microsoft.com/office/drawing/2014/main" id="{0597829A-C2F1-2E6D-ACAD-0D1183280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2922" y="1650594"/>
            <a:ext cx="2660314" cy="36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02418-62BA-B1BD-816C-23D8792F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The Main Objective of this project-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2822-E8FF-27F9-C776-E2F5C34A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>
                <a:ea typeface="+mn-lt"/>
                <a:cs typeface="+mn-lt"/>
              </a:rPr>
              <a:t>The objective of this project is to automate the creation of multiple-choice questions (MCQs) from input text, enabling efficient quiz generation and assessment preparation.</a:t>
            </a:r>
            <a:endParaRPr lang="en-US"/>
          </a:p>
          <a:p>
            <a:pPr algn="l"/>
            <a:endParaRPr lang="en-US">
              <a:ea typeface="Calibri"/>
              <a:cs typeface="Calibri"/>
            </a:endParaRPr>
          </a:p>
        </p:txBody>
      </p:sp>
      <p:grpSp>
        <p:nvGrpSpPr>
          <p:cNvPr id="45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rofile of a person with gears&#10;&#10;Description automatically generated">
            <a:extLst>
              <a:ext uri="{FF2B5EF4-FFF2-40B4-BE49-F238E27FC236}">
                <a16:creationId xmlns:a16="http://schemas.microsoft.com/office/drawing/2014/main" id="{72F78E45-B31A-CAE0-7ADD-9CC47B6B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3013" b="-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350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AC17255E-B8E5-2357-A387-7C10F551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006126"/>
            <a:ext cx="6614161" cy="1651430"/>
          </a:xfrm>
        </p:spPr>
        <p:txBody>
          <a:bodyPr>
            <a:normAutofit/>
          </a:bodyPr>
          <a:lstStyle/>
          <a:p>
            <a:pPr algn="l"/>
            <a:r>
              <a:rPr lang="en-US"/>
              <a:t>Key Features-</a:t>
            </a:r>
            <a:br>
              <a:rPr lang="en-US"/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3A3468-9C78-7A47-DE47-BCADDD679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271767"/>
            <a:ext cx="7531144" cy="394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Text Summarization</a:t>
            </a:r>
            <a:r>
              <a:rPr lang="en-US">
                <a:ea typeface="+mn-lt"/>
                <a:cs typeface="+mn-lt"/>
              </a:rPr>
              <a:t>: Utilizes BART for concise summaries of input text.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Keyword Extraction</a:t>
            </a:r>
            <a:r>
              <a:rPr lang="en-US">
                <a:ea typeface="+mn-lt"/>
                <a:cs typeface="+mn-lt"/>
              </a:rPr>
              <a:t>: Extracts key phrases using RAKE for focus points.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Sentence Mapping</a:t>
            </a:r>
            <a:r>
              <a:rPr lang="en-US">
                <a:ea typeface="+mn-lt"/>
                <a:cs typeface="+mn-lt"/>
              </a:rPr>
              <a:t>: Maps keywords to relevant sentences for question framing.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Distractor Generation</a:t>
            </a:r>
            <a:r>
              <a:rPr lang="en-US">
                <a:ea typeface="+mn-lt"/>
                <a:cs typeface="+mn-lt"/>
              </a:rPr>
              <a:t>: Creates plausible answer options using WordNet.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Efficient Quiz Creation</a:t>
            </a:r>
            <a:r>
              <a:rPr lang="en-US">
                <a:ea typeface="+mn-lt"/>
                <a:cs typeface="+mn-lt"/>
              </a:rPr>
              <a:t>: Outputs formatted MCQs with multiple-choice answers.</a:t>
            </a:r>
            <a:endParaRPr lang="en-US"/>
          </a:p>
          <a:p>
            <a:pPr algn="l"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</p:txBody>
      </p:sp>
      <p:grpSp>
        <p:nvGrpSpPr>
          <p:cNvPr id="56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computer screen shot of a blue and black background&#10;&#10;Description automatically generated">
            <a:extLst>
              <a:ext uri="{FF2B5EF4-FFF2-40B4-BE49-F238E27FC236}">
                <a16:creationId xmlns:a16="http://schemas.microsoft.com/office/drawing/2014/main" id="{843EB237-26E5-A1EE-049E-663216DAC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863" r="35540" b="-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06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6F5F188-C35F-49A5-B6A8-1F26B238F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40A81A-3622-4FE4-A5BE-F289487C9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51F99-8C0D-ABDD-A3A9-738FB6B6F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66635"/>
            <a:ext cx="6614161" cy="799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/>
              <a:t>How does it work</a:t>
            </a:r>
            <a:r>
              <a:rPr lang="en-US"/>
              <a:t>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D783C-0923-95EF-0F92-03BD4076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1251463"/>
            <a:ext cx="8512703" cy="51041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>
                <a:ea typeface="Calibri"/>
                <a:cs typeface="Calibri"/>
              </a:rPr>
              <a:t>Code Workflow for MCQs Generator</a:t>
            </a:r>
            <a:endParaRPr lang="en-US">
              <a:ea typeface="Calibri"/>
              <a:cs typeface="Calibri"/>
            </a:endParaRPr>
          </a:p>
          <a:p>
            <a:pPr marL="285750" indent="-285750" algn="l">
              <a:buClr>
                <a:srgbClr val="B1005E"/>
              </a:buClr>
              <a:buFont typeface="Arial"/>
              <a:buChar char="•"/>
            </a:pPr>
            <a:r>
              <a:rPr lang="en-US" sz="1800" b="1">
                <a:ea typeface="Calibri"/>
                <a:cs typeface="Calibri"/>
              </a:rPr>
              <a:t>Input Text</a:t>
            </a:r>
            <a:r>
              <a:rPr lang="en-US" sz="1800">
                <a:ea typeface="Calibri"/>
                <a:cs typeface="Calibri"/>
              </a:rPr>
              <a:t>:</a:t>
            </a:r>
          </a:p>
          <a:p>
            <a:pPr marL="742950" lvl="1" indent="-285750" algn="l">
              <a:buClr>
                <a:srgbClr val="B1005E"/>
              </a:buClr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User provides a passage or text to process.</a:t>
            </a:r>
          </a:p>
          <a:p>
            <a:pPr marL="285750" indent="-285750" algn="l">
              <a:buClr>
                <a:srgbClr val="B1005E"/>
              </a:buClr>
              <a:buFont typeface="Arial"/>
              <a:buChar char="•"/>
            </a:pPr>
            <a:r>
              <a:rPr lang="en-US" sz="1800" b="1">
                <a:ea typeface="Calibri"/>
                <a:cs typeface="Calibri"/>
              </a:rPr>
              <a:t>Text Summarization</a:t>
            </a:r>
            <a:r>
              <a:rPr lang="en-US" sz="1800">
                <a:ea typeface="Calibri"/>
                <a:cs typeface="Calibri"/>
              </a:rPr>
              <a:t>:</a:t>
            </a:r>
          </a:p>
          <a:p>
            <a:pPr marL="742950" lvl="1" indent="-285750" algn="l">
              <a:buClr>
                <a:srgbClr val="B1005E"/>
              </a:buClr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Summarize the input using the BART model for concise content.</a:t>
            </a:r>
          </a:p>
          <a:p>
            <a:pPr marL="285750" indent="-285750" algn="l">
              <a:buClr>
                <a:srgbClr val="B1005E"/>
              </a:buClr>
              <a:buFont typeface="Arial"/>
              <a:buChar char="•"/>
            </a:pPr>
            <a:r>
              <a:rPr lang="en-US" sz="1800" b="1">
                <a:ea typeface="Calibri"/>
                <a:cs typeface="Calibri"/>
              </a:rPr>
              <a:t>Keyword Extraction</a:t>
            </a:r>
            <a:r>
              <a:rPr lang="en-US" sz="1800">
                <a:ea typeface="Calibri"/>
                <a:cs typeface="Calibri"/>
              </a:rPr>
              <a:t>:</a:t>
            </a:r>
          </a:p>
          <a:p>
            <a:pPr marL="742950" lvl="1" indent="-285750" algn="l">
              <a:buClr>
                <a:srgbClr val="B1005E"/>
              </a:buClr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Extract key phrases using the RAKE algorithm.</a:t>
            </a:r>
          </a:p>
          <a:p>
            <a:pPr marL="285750" indent="-285750" algn="l">
              <a:buClr>
                <a:srgbClr val="B1005E"/>
              </a:buClr>
              <a:buFont typeface="Arial"/>
              <a:buChar char="•"/>
            </a:pPr>
            <a:r>
              <a:rPr lang="en-US" sz="1800" b="1">
                <a:ea typeface="Calibri"/>
                <a:cs typeface="Calibri"/>
              </a:rPr>
              <a:t>Sentence Tokenization and Mapping</a:t>
            </a:r>
            <a:r>
              <a:rPr lang="en-US" sz="1800">
                <a:ea typeface="Calibri"/>
                <a:cs typeface="Calibri"/>
              </a:rPr>
              <a:t>:</a:t>
            </a:r>
          </a:p>
          <a:p>
            <a:pPr marL="742950" lvl="1" indent="-285750" algn="l">
              <a:buClr>
                <a:srgbClr val="B1005E"/>
              </a:buClr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Tokenize text into sentences and map keywords to relevant sentences.</a:t>
            </a:r>
          </a:p>
          <a:p>
            <a:pPr marL="285750" indent="-285750" algn="l">
              <a:buClr>
                <a:srgbClr val="B1005E"/>
              </a:buClr>
              <a:buFont typeface="Arial"/>
              <a:buChar char="•"/>
            </a:pPr>
            <a:r>
              <a:rPr lang="en-US" sz="1800" b="1">
                <a:ea typeface="Calibri"/>
                <a:cs typeface="Calibri"/>
              </a:rPr>
              <a:t>Distractor Generation</a:t>
            </a:r>
            <a:r>
              <a:rPr lang="en-US" sz="1800">
                <a:ea typeface="Calibri"/>
                <a:cs typeface="Calibri"/>
              </a:rPr>
              <a:t>:</a:t>
            </a:r>
          </a:p>
          <a:p>
            <a:pPr marL="742950" lvl="1" indent="-285750" algn="l">
              <a:buClr>
                <a:srgbClr val="B1005E"/>
              </a:buClr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Generate distractors for keywords using WordNet synonyms.</a:t>
            </a:r>
          </a:p>
          <a:p>
            <a:pPr marL="285750" indent="-285750" algn="l">
              <a:buClr>
                <a:srgbClr val="B1005E"/>
              </a:buClr>
              <a:buFont typeface="Arial"/>
              <a:buChar char="•"/>
            </a:pPr>
            <a:r>
              <a:rPr lang="en-US" sz="1800" b="1">
                <a:ea typeface="Calibri"/>
                <a:cs typeface="Calibri"/>
              </a:rPr>
              <a:t>MCQs Creation</a:t>
            </a:r>
            <a:r>
              <a:rPr lang="en-US" sz="1800">
                <a:ea typeface="Calibri"/>
                <a:cs typeface="Calibri"/>
              </a:rPr>
              <a:t>:</a:t>
            </a:r>
          </a:p>
          <a:p>
            <a:pPr marL="742950" lvl="1" indent="-285750" algn="l">
              <a:buClr>
                <a:srgbClr val="B1005E"/>
              </a:buClr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Frame MCQs by replacing keywords with blanks and adding distractors.</a:t>
            </a:r>
          </a:p>
          <a:p>
            <a:pPr marL="285750" indent="-285750" algn="l">
              <a:buClr>
                <a:srgbClr val="B1005E"/>
              </a:buClr>
              <a:buFont typeface="Arial"/>
              <a:buChar char="•"/>
            </a:pPr>
            <a:r>
              <a:rPr lang="en-US" sz="1800" b="1">
                <a:ea typeface="Calibri"/>
                <a:cs typeface="Calibri"/>
              </a:rPr>
              <a:t>Output MCQs</a:t>
            </a:r>
            <a:r>
              <a:rPr lang="en-US" sz="1800">
                <a:ea typeface="Calibri"/>
                <a:cs typeface="Calibri"/>
              </a:rPr>
              <a:t>:</a:t>
            </a:r>
          </a:p>
          <a:p>
            <a:pPr marL="742950" lvl="1" indent="-285750" algn="l">
              <a:buClr>
                <a:srgbClr val="B1005E"/>
              </a:buClr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Display or export formatted questions and answer options.</a:t>
            </a:r>
          </a:p>
          <a:p>
            <a:pPr algn="l"/>
            <a:endParaRPr lang="en-US" sz="1800">
              <a:ea typeface="Calibri"/>
              <a:cs typeface="Calibri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9191B7D-700E-4425-927C-F0A9B63DF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86" y="357441"/>
            <a:ext cx="3580214" cy="5994304"/>
          </a:xfrm>
          <a:custGeom>
            <a:avLst/>
            <a:gdLst>
              <a:gd name="connsiteX0" fmla="*/ 3127001 w 3735324"/>
              <a:gd name="connsiteY0" fmla="*/ 0 h 6254002"/>
              <a:gd name="connsiteX1" fmla="*/ 3603212 w 3735324"/>
              <a:gd name="connsiteY1" fmla="*/ 36030 h 6254002"/>
              <a:gd name="connsiteX2" fmla="*/ 3735324 w 3735324"/>
              <a:gd name="connsiteY2" fmla="*/ 59623 h 6254002"/>
              <a:gd name="connsiteX3" fmla="*/ 3735324 w 3735324"/>
              <a:gd name="connsiteY3" fmla="*/ 6194380 h 6254002"/>
              <a:gd name="connsiteX4" fmla="*/ 3603212 w 3735324"/>
              <a:gd name="connsiteY4" fmla="*/ 6217972 h 6254002"/>
              <a:gd name="connsiteX5" fmla="*/ 3127001 w 3735324"/>
              <a:gd name="connsiteY5" fmla="*/ 6254002 h 6254002"/>
              <a:gd name="connsiteX6" fmla="*/ 0 w 3735324"/>
              <a:gd name="connsiteY6" fmla="*/ 3127001 h 6254002"/>
              <a:gd name="connsiteX7" fmla="*/ 3127001 w 3735324"/>
              <a:gd name="connsiteY7" fmla="*/ 0 h 625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0C63D8-EF5D-4AAE-B1EF-C78E00C9B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92EE4D-59C4-4639-9CD4-766F72103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303E17F-E97D-4EE1-835C-CDD88F0FE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221F1DF-A7B7-4DE9-925E-33506DB7C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AECF3F6-DA07-408B-85A8-E1C2518A3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08FA05A-DBE6-4595-A954-8EFDE835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1600x900px | free download | HD wallpaper: red and black light rays ...">
            <a:extLst>
              <a:ext uri="{FF2B5EF4-FFF2-40B4-BE49-F238E27FC236}">
                <a16:creationId xmlns:a16="http://schemas.microsoft.com/office/drawing/2014/main" id="{BE9E81EE-BD37-DF46-7A4A-EEF398B9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304" y="2699949"/>
            <a:ext cx="2863399" cy="25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4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C750B6-E104-3A79-B306-2327E9E8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521" y="-1264"/>
            <a:ext cx="5971704" cy="7093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/>
              <a:t>Demonstration of its Working-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122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126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7E8EB5-BB17-0802-68C3-363EB563DD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7" y="720911"/>
            <a:ext cx="12243661" cy="61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6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283" y="0"/>
            <a:ext cx="122182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510038-1521-466B-95BF-50DCC308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283" y="0"/>
            <a:ext cx="12218234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339E947-C4FB-7FD3-0E1B-3464521A33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369" b="1"/>
          <a:stretch/>
        </p:blipFill>
        <p:spPr>
          <a:xfrm>
            <a:off x="-29283" y="10"/>
            <a:ext cx="10825122" cy="6857990"/>
          </a:xfrm>
          <a:custGeom>
            <a:avLst/>
            <a:gdLst/>
            <a:ahLst/>
            <a:cxnLst/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3DE8EEA-0E18-43C4-85C8-EC85C625E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8276C-079E-47FC-B63F-D8F2611E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14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92FA62-7A45-4F89-A245-0BA05F75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A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9E52E1-CB55-4954-96F6-B863715C8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9CD52B-17E6-0DAC-B1F1-5B1828BA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5241"/>
            <a:ext cx="6168331" cy="892384"/>
          </a:xfrm>
        </p:spPr>
        <p:txBody>
          <a:bodyPr anchor="b">
            <a:normAutofit/>
          </a:bodyPr>
          <a:lstStyle/>
          <a:p>
            <a:r>
              <a:rPr lang="en-US" sz="4400"/>
              <a:t>Conclusion-</a:t>
            </a:r>
          </a:p>
        </p:txBody>
      </p:sp>
      <p:grpSp>
        <p:nvGrpSpPr>
          <p:cNvPr id="17" name="decorative circles">
            <a:extLst>
              <a:ext uri="{FF2B5EF4-FFF2-40B4-BE49-F238E27FC236}">
                <a16:creationId xmlns:a16="http://schemas.microsoft.com/office/drawing/2014/main" id="{40839DED-D13B-4FE2-AF8E-2113D887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2EEB2D-48A0-4F55-A27D-1CF0340DF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E0FA48-3E56-41E4-9D69-E3075231E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BEA43D-D342-4D53-BA39-19D2CB43F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01AFA7-D179-4686-A37D-4F22F25F6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4F3AB-9E00-4A6B-8288-47C92E42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8CD149C-82EF-419B-8302-7FC6B3F77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1">
            <a:extLst>
              <a:ext uri="{FF2B5EF4-FFF2-40B4-BE49-F238E27FC236}">
                <a16:creationId xmlns:a16="http://schemas.microsoft.com/office/drawing/2014/main" id="{617BF969-E9DF-46D8-B8CA-E33DFD3EE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795AC1B9-428F-4D7F-BAA0-63B0FAC26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30" y="-1"/>
            <a:ext cx="2424023" cy="2424023"/>
          </a:xfrm>
          <a:prstGeom prst="rect">
            <a:avLst/>
          </a:prstGeom>
        </p:spPr>
      </p:pic>
      <p:sp>
        <p:nvSpPr>
          <p:cNvPr id="29" name="Oval 2">
            <a:extLst>
              <a:ext uri="{FF2B5EF4-FFF2-40B4-BE49-F238E27FC236}">
                <a16:creationId xmlns:a16="http://schemas.microsoft.com/office/drawing/2014/main" id="{0A431FA1-4FB8-4CB5-AB06-09E989A31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628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568B90D-1554-4791-ACD8-CA2511F6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E4B6C-5020-EEBB-9F1B-F1B38005D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915761"/>
            <a:ext cx="10559516" cy="3623932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B1005E"/>
              </a:buClr>
            </a:pPr>
            <a:r>
              <a:rPr lang="en-US" sz="4100" b="1">
                <a:solidFill>
                  <a:srgbClr val="000000"/>
                </a:solidFill>
                <a:ea typeface="Calibri"/>
                <a:cs typeface="Calibri"/>
              </a:rPr>
              <a:t>Impact of the Project:</a:t>
            </a:r>
            <a:endParaRPr lang="en-US" sz="41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B1005E"/>
              </a:buClr>
            </a:pPr>
            <a:r>
              <a:rPr lang="en-US" sz="3100">
                <a:solidFill>
                  <a:srgbClr val="000000"/>
                </a:solidFill>
                <a:ea typeface="Calibri"/>
                <a:cs typeface="Calibri"/>
              </a:rPr>
              <a:t>This MCQ Generator revolutionizes learning and assessment by automating quiz creation, saving time, and enhancing educational interactivity with AI-powered precision.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B1005E"/>
              </a:buClr>
            </a:pPr>
            <a:r>
              <a:rPr lang="en-US" sz="3100" b="1">
                <a:solidFill>
                  <a:srgbClr val="000000"/>
                </a:solidFill>
                <a:ea typeface="Calibri"/>
                <a:cs typeface="Calibri"/>
              </a:rPr>
              <a:t>Future Improvements:</a:t>
            </a:r>
            <a:endParaRPr lang="en-US" sz="31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B1005E"/>
              </a:buClr>
            </a:pPr>
            <a:r>
              <a:rPr lang="en-US" sz="3100" b="1">
                <a:solidFill>
                  <a:srgbClr val="000000"/>
                </a:solidFill>
                <a:ea typeface="Calibri"/>
                <a:cs typeface="Calibri"/>
              </a:rPr>
              <a:t>Enhanced Contextual Understanding</a:t>
            </a:r>
            <a:r>
              <a:rPr lang="en-US" sz="3100">
                <a:solidFill>
                  <a:srgbClr val="000000"/>
                </a:solidFill>
                <a:ea typeface="Calibri"/>
                <a:cs typeface="Calibri"/>
              </a:rPr>
              <a:t>: Better handling of complex or ambiguous text.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B1005E"/>
              </a:buClr>
            </a:pPr>
            <a:r>
              <a:rPr lang="en-US" sz="3100" b="1">
                <a:solidFill>
                  <a:srgbClr val="000000"/>
                </a:solidFill>
                <a:ea typeface="Calibri"/>
                <a:cs typeface="Calibri"/>
              </a:rPr>
              <a:t>Multilingual Support</a:t>
            </a:r>
            <a:r>
              <a:rPr lang="en-US" sz="3100">
                <a:solidFill>
                  <a:srgbClr val="000000"/>
                </a:solidFill>
                <a:ea typeface="Calibri"/>
                <a:cs typeface="Calibri"/>
              </a:rPr>
              <a:t>: Generate MCQs in multiple languages.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B1005E"/>
              </a:buClr>
            </a:pPr>
            <a:r>
              <a:rPr lang="en-US" sz="3100" b="1">
                <a:solidFill>
                  <a:srgbClr val="000000"/>
                </a:solidFill>
                <a:ea typeface="Calibri"/>
                <a:cs typeface="Calibri"/>
              </a:rPr>
              <a:t>Integration</a:t>
            </a:r>
            <a:r>
              <a:rPr lang="en-US" sz="3100">
                <a:solidFill>
                  <a:srgbClr val="000000"/>
                </a:solidFill>
                <a:ea typeface="Calibri"/>
                <a:cs typeface="Calibri"/>
              </a:rPr>
              <a:t>: Seamless integration into learning platforms for broader accessibility.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B1005E"/>
              </a:buClr>
              <a:buNone/>
            </a:pP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🚀</a:t>
            </a:r>
          </a:p>
          <a:p>
            <a:pPr>
              <a:buClr>
                <a:srgbClr val="B1005E"/>
              </a:buClr>
            </a:pPr>
            <a:endParaRPr lang="en-US" sz="2400">
              <a:ea typeface="Calibri"/>
              <a:cs typeface="Calibri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0791895-5729-444A-BF43-B325E066B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0462" y="3194666"/>
            <a:ext cx="3663333" cy="3663333"/>
          </a:xfrm>
          <a:prstGeom prst="rect">
            <a:avLst/>
          </a:prstGeom>
        </p:spPr>
      </p:pic>
      <p:pic>
        <p:nvPicPr>
          <p:cNvPr id="24" name="Picture 23" descr="A yellow character holding a sign with a smiley face and a thank you sign&#10;&#10;Description automatically generated">
            <a:extLst>
              <a:ext uri="{FF2B5EF4-FFF2-40B4-BE49-F238E27FC236}">
                <a16:creationId xmlns:a16="http://schemas.microsoft.com/office/drawing/2014/main" id="{E38C31E9-13A0-77EC-23C3-532E86015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93325" y="3989132"/>
            <a:ext cx="6229864" cy="28133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E139A5-B13D-7C80-6184-24B92380A4AA}"/>
              </a:ext>
            </a:extLst>
          </p:cNvPr>
          <p:cNvSpPr txBox="1"/>
          <p:nvPr/>
        </p:nvSpPr>
        <p:spPr>
          <a:xfrm>
            <a:off x="2193325" y="6802309"/>
            <a:ext cx="6229864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0244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ConfettiVTI</vt:lpstr>
      <vt:lpstr>MCQs Generator</vt:lpstr>
      <vt:lpstr>The Main Objective of this project-</vt:lpstr>
      <vt:lpstr>Key Features- </vt:lpstr>
      <vt:lpstr>How does it work-</vt:lpstr>
      <vt:lpstr>Demonstration of its Working-</vt:lpstr>
      <vt:lpstr>PowerPoint Presentation</vt:lpstr>
      <vt:lpstr>Conclusion-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</cp:revision>
  <dcterms:created xsi:type="dcterms:W3CDTF">2024-12-07T10:42:07Z</dcterms:created>
  <dcterms:modified xsi:type="dcterms:W3CDTF">2024-12-07T16:53:29Z</dcterms:modified>
</cp:coreProperties>
</file>