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00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7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9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1EDE-86F5-4C5D-87CE-C97801C78BB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graphql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639" y="509046"/>
            <a:ext cx="9144000" cy="2278759"/>
          </a:xfrm>
        </p:spPr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639" y="3167141"/>
            <a:ext cx="9144000" cy="1655762"/>
          </a:xfrm>
        </p:spPr>
        <p:txBody>
          <a:bodyPr/>
          <a:lstStyle/>
          <a:p>
            <a:r>
              <a:rPr lang="en-US" dirty="0" smtClean="0"/>
              <a:t>Arunprabu Ganesan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response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02" y="1825625"/>
            <a:ext cx="3915396" cy="4351338"/>
          </a:xfrm>
        </p:spPr>
      </p:pic>
    </p:spTree>
    <p:extLst>
      <p:ext uri="{BB962C8B-B14F-4D97-AF65-F5344CB8AC3E}">
        <p14:creationId xmlns:p14="http://schemas.microsoft.com/office/powerpoint/2010/main" val="4547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with 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in cases of highly nested/related data we have below problems while using Restful Services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Too many http request </a:t>
            </a:r>
          </a:p>
          <a:p>
            <a:r>
              <a:rPr lang="en-US" dirty="0" smtClean="0"/>
              <a:t> Very customized endpoint which is tightly coupled with UI</a:t>
            </a:r>
          </a:p>
          <a:p>
            <a:r>
              <a:rPr lang="en-US" dirty="0" smtClean="0"/>
              <a:t> Send lot of data back to client than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11263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Developed by Facebook. </a:t>
            </a:r>
          </a:p>
          <a:p>
            <a:r>
              <a:rPr lang="en-US" dirty="0" smtClean="0"/>
              <a:t>Used by Facebook for mobile app news feed since 2012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https://graphql.org/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https://github.com/facebook/graphql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 ‘</a:t>
            </a:r>
            <a:r>
              <a:rPr lang="en-US" dirty="0" err="1" smtClean="0"/>
              <a:t>GraphQL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Refers to Graph </a:t>
            </a:r>
            <a:r>
              <a:rPr lang="en-US" dirty="0" err="1" smtClean="0"/>
              <a:t>Datastructure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07" y="2368597"/>
            <a:ext cx="458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059000"/>
            <a:ext cx="4581525" cy="3676650"/>
          </a:xfrm>
        </p:spPr>
      </p:pic>
    </p:spTree>
    <p:extLst>
      <p:ext uri="{BB962C8B-B14F-4D97-AF65-F5344CB8AC3E}">
        <p14:creationId xmlns:p14="http://schemas.microsoft.com/office/powerpoint/2010/main" val="37474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6" y="1146412"/>
            <a:ext cx="9003612" cy="5254388"/>
          </a:xfrm>
        </p:spPr>
      </p:pic>
    </p:spTree>
    <p:extLst>
      <p:ext uri="{BB962C8B-B14F-4D97-AF65-F5344CB8AC3E}">
        <p14:creationId xmlns:p14="http://schemas.microsoft.com/office/powerpoint/2010/main" val="14222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API + </a:t>
            </a:r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7983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206" y="2704528"/>
            <a:ext cx="2429301" cy="177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GraphiQL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10501" y="2704528"/>
            <a:ext cx="2263254" cy="177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  + </a:t>
            </a:r>
            <a:r>
              <a:rPr lang="en-US" dirty="0" err="1" smtClean="0"/>
              <a:t>GraphQL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02388" y="2704529"/>
            <a:ext cx="2429301" cy="177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3002507" y="3591634"/>
            <a:ext cx="1407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6673755" y="3591634"/>
            <a:ext cx="16286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from client comes to </a:t>
            </a:r>
            <a:r>
              <a:rPr lang="en-US" dirty="0" err="1" smtClean="0"/>
              <a:t>Nodejs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checks if request is for </a:t>
            </a:r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If yes Proceeds with </a:t>
            </a:r>
            <a:r>
              <a:rPr lang="en-US" dirty="0" err="1" smtClean="0"/>
              <a:t>GraphQL</a:t>
            </a:r>
            <a:r>
              <a:rPr lang="en-US" dirty="0" smtClean="0"/>
              <a:t> processing and send response back to client</a:t>
            </a:r>
          </a:p>
          <a:p>
            <a:r>
              <a:rPr lang="en-US" dirty="0" smtClean="0"/>
              <a:t>Else process the request and send response back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(4000,() =&gt; {</a:t>
            </a:r>
          </a:p>
          <a:p>
            <a:pPr marL="0" indent="0">
              <a:buNone/>
            </a:pPr>
            <a:r>
              <a:rPr lang="en-US" dirty="0" smtClean="0"/>
              <a:t>    console.log('listening');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GraphQL</a:t>
            </a:r>
            <a:r>
              <a:rPr lang="en-US" dirty="0" smtClean="0"/>
              <a:t> Middleware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expressGraphQL</a:t>
            </a:r>
            <a:r>
              <a:rPr lang="en-US" dirty="0" smtClean="0"/>
              <a:t> = require('express-</a:t>
            </a:r>
            <a:r>
              <a:rPr lang="en-US" dirty="0" err="1" smtClean="0"/>
              <a:t>graphql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app.use</a:t>
            </a:r>
            <a:r>
              <a:rPr lang="en-US" dirty="0" smtClean="0"/>
              <a:t>('/</a:t>
            </a:r>
            <a:r>
              <a:rPr lang="en-US" dirty="0" err="1" smtClean="0"/>
              <a:t>graphql</a:t>
            </a:r>
            <a:r>
              <a:rPr lang="en-US" dirty="0" smtClean="0"/>
              <a:t>',</a:t>
            </a:r>
            <a:r>
              <a:rPr lang="en-US" dirty="0" err="1" smtClean="0"/>
              <a:t>expressGraphQL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graphiql:true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})); // wiring </a:t>
            </a:r>
            <a:r>
              <a:rPr lang="en-US" dirty="0" err="1" smtClean="0"/>
              <a:t>GraphQL</a:t>
            </a:r>
            <a:r>
              <a:rPr lang="en-US" dirty="0" smtClean="0"/>
              <a:t> middleware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(4000,() =&gt; {</a:t>
            </a:r>
          </a:p>
          <a:p>
            <a:pPr marL="0" indent="0">
              <a:buNone/>
            </a:pPr>
            <a:r>
              <a:rPr lang="en-US" dirty="0" smtClean="0"/>
              <a:t>    console.log('listening');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URL and methods to identify and </a:t>
            </a:r>
            <a:r>
              <a:rPr lang="en-US" dirty="0" err="1" smtClean="0"/>
              <a:t>utlitze</a:t>
            </a:r>
            <a:r>
              <a:rPr lang="en-US" dirty="0" smtClean="0"/>
              <a:t> resources in server.</a:t>
            </a:r>
          </a:p>
          <a:p>
            <a:r>
              <a:rPr lang="en-US" dirty="0" smtClean="0"/>
              <a:t>Stateless (state to identify the resources will be part of the request only as query </a:t>
            </a:r>
            <a:r>
              <a:rPr lang="en-US" dirty="0" err="1" smtClean="0"/>
              <a:t>params,headers,body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Identified resources are send back to client in different representations (</a:t>
            </a:r>
            <a:r>
              <a:rPr lang="en-US" dirty="0" err="1" smtClean="0"/>
              <a:t>text,json,html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GraphQL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your data – Creating Schema</a:t>
            </a:r>
          </a:p>
          <a:p>
            <a:r>
              <a:rPr lang="en-US" dirty="0" smtClean="0"/>
              <a:t>Ask for what you want – Query API</a:t>
            </a:r>
          </a:p>
          <a:p>
            <a:r>
              <a:rPr lang="en-US" dirty="0" smtClean="0"/>
              <a:t>Get predictable data – Response from </a:t>
            </a:r>
            <a:r>
              <a:rPr lang="en-US" dirty="0" err="1" smtClean="0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files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information on what property each object has</a:t>
            </a:r>
          </a:p>
          <a:p>
            <a:r>
              <a:rPr lang="en-US" dirty="0" smtClean="0"/>
              <a:t>How different objects are related to each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Schema for all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Root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 Schema for </a:t>
            </a:r>
            <a:r>
              <a:rPr lang="en-US" dirty="0" err="1" smtClean="0"/>
              <a:t>GraphQL</a:t>
            </a:r>
            <a:r>
              <a:rPr lang="en-US" dirty="0" smtClean="0"/>
              <a:t> middleware </a:t>
            </a:r>
          </a:p>
        </p:txBody>
      </p:sp>
    </p:spTree>
    <p:extLst>
      <p:ext uri="{BB962C8B-B14F-4D97-AF65-F5344CB8AC3E}">
        <p14:creationId xmlns:p14="http://schemas.microsoft.com/office/powerpoint/2010/main" val="33823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for our User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graphql</a:t>
            </a:r>
            <a:r>
              <a:rPr lang="en-US" dirty="0" smtClean="0"/>
              <a:t> = require('</a:t>
            </a:r>
            <a:r>
              <a:rPr lang="en-US" dirty="0" err="1" smtClean="0"/>
              <a:t>graphql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GraphQLObjectType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= </a:t>
            </a:r>
            <a:r>
              <a:rPr lang="en-US" dirty="0" err="1" smtClean="0"/>
              <a:t>graphql</a:t>
            </a:r>
            <a:r>
              <a:rPr lang="en-US" dirty="0" smtClean="0"/>
              <a:t>; // object </a:t>
            </a:r>
            <a:r>
              <a:rPr lang="en-US" dirty="0" err="1" smtClean="0"/>
              <a:t>destructuring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'User',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firstName</a:t>
            </a:r>
            <a:r>
              <a:rPr lang="en-US" dirty="0" smtClean="0"/>
              <a:t>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age: { type: </a:t>
            </a:r>
            <a:r>
              <a:rPr lang="en-US" dirty="0" err="1" smtClean="0"/>
              <a:t>GraphQLInt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 Schema file should have a root query which is entry point for </a:t>
            </a:r>
            <a:r>
              <a:rPr lang="en-US" dirty="0" err="1" smtClean="0"/>
              <a:t>GraphQL</a:t>
            </a:r>
            <a:r>
              <a:rPr lang="en-US" dirty="0" smtClean="0"/>
              <a:t> (find user with id 1)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17" y="2752725"/>
            <a:ext cx="7534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Query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RootQuery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</a:t>
            </a:r>
            <a:r>
              <a:rPr lang="en-US" dirty="0" err="1" smtClean="0"/>
              <a:t>RootQueryType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user: {</a:t>
            </a:r>
          </a:p>
          <a:p>
            <a:pPr marL="0" indent="0">
              <a:buNone/>
            </a:pPr>
            <a:r>
              <a:rPr lang="en-US" dirty="0" smtClean="0"/>
              <a:t>            type: </a:t>
            </a:r>
            <a:r>
              <a:rPr lang="en-US" dirty="0" err="1" smtClean="0"/>
              <a:t>UserType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args</a:t>
            </a:r>
            <a:r>
              <a:rPr lang="en-US" dirty="0" smtClean="0"/>
              <a:t>: {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 },</a:t>
            </a:r>
          </a:p>
          <a:p>
            <a:pPr marL="0" indent="0">
              <a:buNone/>
            </a:pPr>
            <a:r>
              <a:rPr lang="en-US" dirty="0" smtClean="0"/>
              <a:t>            resolve(</a:t>
            </a:r>
            <a:r>
              <a:rPr lang="en-US" dirty="0" err="1" smtClean="0"/>
              <a:t>parentValue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// This is where we connect to </a:t>
            </a:r>
            <a:r>
              <a:rPr lang="en-US" dirty="0" err="1" smtClean="0"/>
              <a:t>datastore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Query with Resolve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927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RootQuery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</a:t>
            </a:r>
            <a:r>
              <a:rPr lang="en-US" dirty="0" err="1" smtClean="0"/>
              <a:t>RootQueryType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user: {</a:t>
            </a:r>
          </a:p>
          <a:p>
            <a:pPr marL="0" indent="0">
              <a:buNone/>
            </a:pPr>
            <a:r>
              <a:rPr lang="en-US" dirty="0" smtClean="0"/>
              <a:t>            type: </a:t>
            </a:r>
            <a:r>
              <a:rPr lang="en-US" dirty="0" err="1" smtClean="0"/>
              <a:t>UserType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args</a:t>
            </a:r>
            <a:r>
              <a:rPr lang="en-US" dirty="0" smtClean="0"/>
              <a:t>: {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 },</a:t>
            </a:r>
          </a:p>
          <a:p>
            <a:pPr marL="0" indent="0">
              <a:buNone/>
            </a:pPr>
            <a:r>
              <a:rPr lang="en-US" dirty="0" smtClean="0"/>
              <a:t>            resolve(</a:t>
            </a:r>
            <a:r>
              <a:rPr lang="en-US" dirty="0" err="1" smtClean="0"/>
              <a:t>parentValue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return _.find(users, { id: args.id }); //_ id </a:t>
            </a:r>
            <a:r>
              <a:rPr lang="en-US" dirty="0" err="1" smtClean="0"/>
              <a:t>lodash</a:t>
            </a:r>
            <a:r>
              <a:rPr lang="en-US" dirty="0" smtClean="0"/>
              <a:t> object which finds the object with given id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module.exports</a:t>
            </a:r>
            <a:r>
              <a:rPr lang="en-US" dirty="0" smtClean="0"/>
              <a:t> = new </a:t>
            </a:r>
            <a:r>
              <a:rPr lang="en-US" dirty="0" err="1" smtClean="0"/>
              <a:t>GraphQLSchema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query:RootQuery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Query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user(id:"1"){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query corresponds to </a:t>
            </a:r>
            <a:r>
              <a:rPr lang="en-US" dirty="0" err="1" smtClean="0"/>
              <a:t>RootQuery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 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Coming up Part 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760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7" y="771490"/>
            <a:ext cx="6760831" cy="4844168"/>
          </a:xfrm>
        </p:spPr>
      </p:pic>
    </p:spTree>
    <p:extLst>
      <p:ext uri="{BB962C8B-B14F-4D97-AF65-F5344CB8AC3E}">
        <p14:creationId xmlns:p14="http://schemas.microsoft.com/office/powerpoint/2010/main" val="12375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Restul</a:t>
            </a:r>
            <a:r>
              <a:rPr lang="en-US" dirty="0" smtClean="0"/>
              <a:t> APIs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58158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new 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list of</a:t>
                      </a:r>
                      <a:r>
                        <a:rPr lang="en-US" baseline="0" dirty="0" smtClean="0"/>
                        <a:t> 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 post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 post with id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post with id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4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Complex </a:t>
            </a:r>
            <a:r>
              <a:rPr lang="en-US" dirty="0" err="1" smtClean="0"/>
              <a:t>Apis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025660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post associated with user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post associated with user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 post with id 1 associated with user of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post with id 2 associated with user of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</a:t>
                      </a:r>
                      <a:r>
                        <a:rPr lang="en-US" baseline="0" dirty="0" smtClean="0"/>
                        <a:t>post with id 3 associated with user of id 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2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Page in App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0311" y="2156346"/>
            <a:ext cx="2975212" cy="20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Arunprabu</a:t>
            </a:r>
          </a:p>
          <a:p>
            <a:pPr algn="ctr"/>
            <a:r>
              <a:rPr lang="en-US" dirty="0" smtClean="0"/>
              <a:t>Senior Developer</a:t>
            </a:r>
          </a:p>
          <a:p>
            <a:pPr algn="ctr"/>
            <a:r>
              <a:rPr lang="en-US" dirty="0" smtClean="0"/>
              <a:t>Infosys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97606" y="2156346"/>
            <a:ext cx="2975212" cy="20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Vidyasagar</a:t>
            </a:r>
          </a:p>
          <a:p>
            <a:pPr algn="ctr"/>
            <a:r>
              <a:rPr lang="en-US" dirty="0" smtClean="0"/>
              <a:t>Senior Developer</a:t>
            </a:r>
          </a:p>
          <a:p>
            <a:pPr algn="ctr"/>
            <a:r>
              <a:rPr lang="en-US" dirty="0" smtClean="0"/>
              <a:t>Infosys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54" y="1296538"/>
            <a:ext cx="6471171" cy="4653886"/>
          </a:xfrm>
        </p:spPr>
      </p:pic>
    </p:spTree>
    <p:extLst>
      <p:ext uri="{BB962C8B-B14F-4D97-AF65-F5344CB8AC3E}">
        <p14:creationId xmlns:p14="http://schemas.microsoft.com/office/powerpoint/2010/main" val="20024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7794"/>
              </p:ext>
            </p:extLst>
          </p:nvPr>
        </p:nvGraphicFramePr>
        <p:xfrm>
          <a:off x="1404203" y="2234568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376"/>
                <a:gridCol w="2428290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user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/users/1/friends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friends</a:t>
                      </a:r>
                      <a:r>
                        <a:rPr lang="en-US" baseline="0" dirty="0" smtClean="0"/>
                        <a:t> of user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companies and position of user with id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56525"/>
              </p:ext>
            </p:extLst>
          </p:nvPr>
        </p:nvGraphicFramePr>
        <p:xfrm>
          <a:off x="1404203" y="2234568"/>
          <a:ext cx="8127999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376"/>
                <a:gridCol w="2428290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user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/users/1/friends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friends</a:t>
                      </a:r>
                      <a:r>
                        <a:rPr lang="en-US" baseline="0" dirty="0" smtClean="0"/>
                        <a:t> of user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/users/2/companies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/users/2/positions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/users/3/companies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/users/3/positions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/users/1/friends/companies</a:t>
                      </a:r>
                    </a:p>
                    <a:p>
                      <a:r>
                        <a:rPr lang="en-US" dirty="0" smtClean="0"/>
                        <a:t>/users/1/friends/positions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companies and position of user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</a:t>
                      </a:r>
                      <a:r>
                        <a:rPr lang="en-US" dirty="0" err="1" smtClean="0"/>
                        <a:t>friends_with_companies_and_positions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friends , companies and position of user</a:t>
                      </a:r>
                      <a:r>
                        <a:rPr lang="en-US" baseline="0" dirty="0" smtClean="0"/>
                        <a:t> with id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3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772</Words>
  <Application>Microsoft Office PowerPoint</Application>
  <PresentationFormat>Widescreen</PresentationFormat>
  <Paragraphs>206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GraphQL</vt:lpstr>
      <vt:lpstr>Restful API</vt:lpstr>
      <vt:lpstr>PowerPoint Presentation</vt:lpstr>
      <vt:lpstr>Simple Restul APIs</vt:lpstr>
      <vt:lpstr>Slightly Complex Apis</vt:lpstr>
      <vt:lpstr>Friends Page in App !!!</vt:lpstr>
      <vt:lpstr>PowerPoint Presentation</vt:lpstr>
      <vt:lpstr>Complex Scenarios</vt:lpstr>
      <vt:lpstr>Complex Scenarios</vt:lpstr>
      <vt:lpstr>Complex response </vt:lpstr>
      <vt:lpstr>Issue with the approach</vt:lpstr>
      <vt:lpstr>GraphQL</vt:lpstr>
      <vt:lpstr>Graph in ‘GraphQL’</vt:lpstr>
      <vt:lpstr>PowerPoint Presentation</vt:lpstr>
      <vt:lpstr>PowerPoint Presentation</vt:lpstr>
      <vt:lpstr>Node API + GraphQL</vt:lpstr>
      <vt:lpstr>Request Flow</vt:lpstr>
      <vt:lpstr>Simple Express server</vt:lpstr>
      <vt:lpstr>Add GraphQL Middleware </vt:lpstr>
      <vt:lpstr>How GraphQL Works</vt:lpstr>
      <vt:lpstr>Schema files </vt:lpstr>
      <vt:lpstr>Schema for our User object</vt:lpstr>
      <vt:lpstr>Root query</vt:lpstr>
      <vt:lpstr>Root Query </vt:lpstr>
      <vt:lpstr>Root Query with Resolve</vt:lpstr>
      <vt:lpstr>First Query 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Arunprabu Ganesan</dc:creator>
  <cp:lastModifiedBy>Arunprabu Ganesan</cp:lastModifiedBy>
  <cp:revision>86</cp:revision>
  <dcterms:created xsi:type="dcterms:W3CDTF">2018-07-24T21:17:52Z</dcterms:created>
  <dcterms:modified xsi:type="dcterms:W3CDTF">2018-07-26T12:59:10Z</dcterms:modified>
</cp:coreProperties>
</file>