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304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7" r:id="rId45"/>
    <p:sldId id="305" r:id="rId46"/>
    <p:sldId id="301" r:id="rId47"/>
    <p:sldId id="302" r:id="rId48"/>
    <p:sldId id="306" r:id="rId49"/>
    <p:sldId id="303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BFF6E-0C92-497D-9A57-74614B30522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B778F-4011-4751-9DF8-F9864329D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flow for the friends 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B778F-4011-4751-9DF8-F9864329DE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B778F-4011-4751-9DF8-F9864329DE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with user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B778F-4011-4751-9DF8-F9864329DE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GraphQL</a:t>
            </a:r>
            <a:r>
              <a:rPr lang="en-US" dirty="0" smtClean="0"/>
              <a:t> query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B778F-4011-4751-9DF8-F9864329DE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1EDE-86F5-4C5D-87CE-C97801C78BB4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4E82-3D05-4230-8257-49FD7EED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machojuan_18475/graphql-solving-rests-problems-9a78820aeff" TargetMode="External"/><Relationship Id="rId2" Type="http://schemas.openxmlformats.org/officeDocument/2006/relationships/hyperlink" Target="https://medium.com/@ajaysaini.official/why-graphql-886ba866ae7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ineering.shopify.com/blogs/engineering/solving-the-n-1-problem-for-graphql-through-batching" TargetMode="External"/><Relationship Id="rId4" Type="http://schemas.openxmlformats.org/officeDocument/2006/relationships/hyperlink" Target="https://www.prisma.io/blog/top-5-reasons-to-use-graphql-b60cfa68351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graphql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runprabu/graphql-demo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TphFRHJ3d0&amp;t=6s" TargetMode="External"/><Relationship Id="rId2" Type="http://schemas.openxmlformats.org/officeDocument/2006/relationships/hyperlink" Target="https://medium.com/codingthesmartway-com-blog/creating-a-graphql-server-with-node-js-and-express-f6dddc5320e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dingthesmartway-com-blog/apollo-client-for-angular-making-use-of-graphql-8d9a571e020c" TargetMode="External"/><Relationship Id="rId2" Type="http://schemas.openxmlformats.org/officeDocument/2006/relationships/hyperlink" Target="https://github.com/garunprabu/ng-apollo-graphq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639" y="509046"/>
            <a:ext cx="9144000" cy="2278759"/>
          </a:xfrm>
        </p:spPr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639" y="3167141"/>
            <a:ext cx="9144000" cy="1655762"/>
          </a:xfrm>
        </p:spPr>
        <p:txBody>
          <a:bodyPr/>
          <a:lstStyle/>
          <a:p>
            <a:r>
              <a:rPr lang="en-US" dirty="0" smtClean="0"/>
              <a:t>Arunprabu Ganesan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Complex response	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02" y="1825625"/>
            <a:ext cx="3915396" cy="4351338"/>
          </a:xfrm>
        </p:spPr>
      </p:pic>
    </p:spTree>
    <p:extLst>
      <p:ext uri="{BB962C8B-B14F-4D97-AF65-F5344CB8AC3E}">
        <p14:creationId xmlns:p14="http://schemas.microsoft.com/office/powerpoint/2010/main" val="4547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 with </a:t>
            </a:r>
            <a:r>
              <a:rPr lang="en-US" b="1" dirty="0" smtClean="0"/>
              <a:t>the Restful </a:t>
            </a:r>
            <a:r>
              <a:rPr lang="en-US" b="1" dirty="0" smtClean="0"/>
              <a:t>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in cases of highly nested/related data we have below problems while using Restful Services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Too many http request </a:t>
            </a:r>
            <a:r>
              <a:rPr lang="en-US" dirty="0" smtClean="0"/>
              <a:t>(under fetching)</a:t>
            </a:r>
            <a:endParaRPr lang="en-US" dirty="0" smtClean="0"/>
          </a:p>
          <a:p>
            <a:r>
              <a:rPr lang="en-US" dirty="0" smtClean="0"/>
              <a:t> Very customized endpoint which is tightly coupled with </a:t>
            </a:r>
            <a:r>
              <a:rPr lang="en-US" dirty="0" smtClean="0"/>
              <a:t>UI(over fetching)</a:t>
            </a:r>
            <a:endParaRPr lang="en-US" dirty="0" smtClean="0"/>
          </a:p>
          <a:p>
            <a:r>
              <a:rPr lang="en-US" dirty="0" smtClean="0"/>
              <a:t> Send lot of data back to client than what is </a:t>
            </a:r>
            <a:r>
              <a:rPr lang="en-US" dirty="0" smtClean="0"/>
              <a:t>necessary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263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GraphQL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www.youtube.com/watch?v=PTphFRHJ3d0&amp;t=6s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https://www.youtube.com/watch?v=IvsANO0qZEg</a:t>
            </a:r>
            <a:endParaRPr lang="en-US" b="1" dirty="0" smtClean="0">
              <a:hlinkClick r:id="rId2"/>
            </a:endParaRP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://medium.com/@ajaysaini.official/why-graphql-886ba866ae75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https://medium.com/@camachojuan_18475/graphql-solving-rests-problems-9a78820aeff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https://www.prisma.io/blog/top-5-reasons-to-use-graphql-b60cfa683511/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5"/>
              </a:rPr>
              <a:t>https://engineering.shopify.com/blogs/engineering/solving-the-n-1-problem-for-graphql-through-batching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0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GraphQL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Developed by Facebook. </a:t>
            </a:r>
          </a:p>
          <a:p>
            <a:r>
              <a:rPr lang="en-US" dirty="0" smtClean="0"/>
              <a:t>Used by Facebook for mobile app news feed since 2012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https://graphql.org/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https://github.com/facebook/graphql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Graph in ‘</a:t>
            </a:r>
            <a:r>
              <a:rPr lang="en-US" b="1" dirty="0" err="1" smtClean="0"/>
              <a:t>GraphQL</a:t>
            </a:r>
            <a:r>
              <a:rPr lang="en-US" b="1" dirty="0"/>
              <a:t>’ </a:t>
            </a:r>
            <a:r>
              <a:rPr lang="en-US" b="1" dirty="0" smtClean="0"/>
              <a:t>refers </a:t>
            </a:r>
            <a:r>
              <a:rPr lang="en-US" b="1" dirty="0"/>
              <a:t>to Graph </a:t>
            </a:r>
            <a:r>
              <a:rPr lang="en-US" b="1" dirty="0" err="1"/>
              <a:t>Datastructure</a:t>
            </a:r>
            <a:r>
              <a:rPr lang="en-US" b="1" dirty="0"/>
              <a:t>.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71" y="1590675"/>
            <a:ext cx="4581525" cy="3676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98523" y="5537478"/>
            <a:ext cx="6177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Reference :https</a:t>
            </a:r>
            <a:r>
              <a:rPr lang="en-US" b="1" dirty="0"/>
              <a:t>://</a:t>
            </a:r>
            <a:r>
              <a:rPr lang="en-US" b="1" dirty="0" smtClean="0"/>
              <a:t>www.youtube.com/watch?v=dCQ9g5V_CxE</a:t>
            </a:r>
          </a:p>
        </p:txBody>
      </p:sp>
    </p:spTree>
    <p:extLst>
      <p:ext uri="{BB962C8B-B14F-4D97-AF65-F5344CB8AC3E}">
        <p14:creationId xmlns:p14="http://schemas.microsoft.com/office/powerpoint/2010/main" val="35477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059000"/>
            <a:ext cx="4581525" cy="3676650"/>
          </a:xfrm>
        </p:spPr>
      </p:pic>
    </p:spTree>
    <p:extLst>
      <p:ext uri="{BB962C8B-B14F-4D97-AF65-F5344CB8AC3E}">
        <p14:creationId xmlns:p14="http://schemas.microsoft.com/office/powerpoint/2010/main" val="37474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6" y="1146412"/>
            <a:ext cx="9003612" cy="5254388"/>
          </a:xfrm>
        </p:spPr>
      </p:pic>
    </p:spTree>
    <p:extLst>
      <p:ext uri="{BB962C8B-B14F-4D97-AF65-F5344CB8AC3E}">
        <p14:creationId xmlns:p14="http://schemas.microsoft.com/office/powerpoint/2010/main" val="14222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 err="1" smtClean="0"/>
              <a:t>GraphQL</a:t>
            </a:r>
            <a:r>
              <a:rPr lang="en-US" b="1" dirty="0" smtClean="0"/>
              <a:t>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your data </a:t>
            </a:r>
            <a:r>
              <a:rPr lang="en-US" dirty="0" smtClean="0"/>
              <a:t>–  Use </a:t>
            </a:r>
            <a:r>
              <a:rPr lang="en-US" b="1" dirty="0" err="1" smtClean="0"/>
              <a:t>GraphQL</a:t>
            </a:r>
            <a:r>
              <a:rPr lang="en-US" b="1" dirty="0" smtClean="0"/>
              <a:t> schema</a:t>
            </a:r>
            <a:r>
              <a:rPr lang="en-US" dirty="0" smtClean="0"/>
              <a:t> to describe data</a:t>
            </a:r>
            <a:endParaRPr lang="en-US" dirty="0" smtClean="0"/>
          </a:p>
          <a:p>
            <a:r>
              <a:rPr lang="en-US" dirty="0" smtClean="0"/>
              <a:t>Ask for what you want </a:t>
            </a:r>
            <a:r>
              <a:rPr lang="en-US" dirty="0" smtClean="0"/>
              <a:t>– Use </a:t>
            </a:r>
            <a:r>
              <a:rPr lang="en-US" b="1" dirty="0" err="1" smtClean="0"/>
              <a:t>GraphQL</a:t>
            </a:r>
            <a:r>
              <a:rPr lang="en-US" b="1" dirty="0" smtClean="0"/>
              <a:t> Query</a:t>
            </a:r>
            <a:endParaRPr lang="en-US" dirty="0" smtClean="0"/>
          </a:p>
          <a:p>
            <a:r>
              <a:rPr lang="en-US" dirty="0" smtClean="0"/>
              <a:t>Get predictable data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94" y="3773276"/>
            <a:ext cx="894522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API + </a:t>
            </a:r>
            <a:r>
              <a:rPr lang="en-US" dirty="0" err="1" smtClean="0"/>
              <a:t>GraphQL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17983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In </a:t>
            </a:r>
            <a:r>
              <a:rPr lang="en-US" sz="1800" dirty="0" smtClean="0"/>
              <a:t>the demo , we will </a:t>
            </a:r>
            <a:r>
              <a:rPr lang="en-US" sz="1800" dirty="0"/>
              <a:t>build a node based </a:t>
            </a:r>
            <a:r>
              <a:rPr lang="en-US" sz="1800" dirty="0" err="1"/>
              <a:t>GraphQL</a:t>
            </a:r>
            <a:r>
              <a:rPr lang="en-US" sz="1800" dirty="0"/>
              <a:t> server and query it using  </a:t>
            </a:r>
            <a:r>
              <a:rPr lang="en-US" sz="1800" dirty="0" err="1"/>
              <a:t>GraphiQL</a:t>
            </a:r>
            <a:r>
              <a:rPr lang="en-US" sz="1800" dirty="0"/>
              <a:t> interface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73206" y="2704528"/>
            <a:ext cx="2429301" cy="177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GraphiQL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10501" y="2704528"/>
            <a:ext cx="2263254" cy="177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  + </a:t>
            </a:r>
            <a:r>
              <a:rPr lang="en-US" dirty="0" err="1" smtClean="0"/>
              <a:t>GraphQL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02388" y="2704529"/>
            <a:ext cx="2429301" cy="1774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3002507" y="3591634"/>
            <a:ext cx="1407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6673755" y="3591634"/>
            <a:ext cx="16286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Request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from client comes to </a:t>
            </a:r>
            <a:r>
              <a:rPr lang="en-US" dirty="0" err="1" smtClean="0"/>
              <a:t>Nodejs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checks </a:t>
            </a:r>
            <a:r>
              <a:rPr lang="en-US" dirty="0" smtClean="0"/>
              <a:t>if the </a:t>
            </a:r>
            <a:r>
              <a:rPr lang="en-US" dirty="0" smtClean="0"/>
              <a:t>request is for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If yes Proceeds with </a:t>
            </a:r>
            <a:r>
              <a:rPr lang="en-US" dirty="0" err="1" smtClean="0"/>
              <a:t>GraphQL</a:t>
            </a:r>
            <a:r>
              <a:rPr lang="en-US" dirty="0" smtClean="0"/>
              <a:t> processing and send response back to client</a:t>
            </a:r>
          </a:p>
          <a:p>
            <a:r>
              <a:rPr lang="en-US" dirty="0" smtClean="0"/>
              <a:t>Else process the request and send response back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Restful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uniform </a:t>
            </a:r>
            <a:r>
              <a:rPr lang="en-US" dirty="0" smtClean="0"/>
              <a:t>URL and </a:t>
            </a:r>
            <a:r>
              <a:rPr lang="en-US" dirty="0" smtClean="0"/>
              <a:t>methods(GET,POST) </a:t>
            </a:r>
            <a:r>
              <a:rPr lang="en-US" dirty="0" smtClean="0"/>
              <a:t>to identify and </a:t>
            </a:r>
            <a:r>
              <a:rPr lang="en-US" dirty="0" smtClean="0"/>
              <a:t>utilize </a:t>
            </a:r>
            <a:r>
              <a:rPr lang="en-US" dirty="0" smtClean="0"/>
              <a:t>resources in server.</a:t>
            </a:r>
          </a:p>
          <a:p>
            <a:r>
              <a:rPr lang="en-US" dirty="0" smtClean="0"/>
              <a:t>100% Stateless </a:t>
            </a:r>
            <a:r>
              <a:rPr lang="en-US" dirty="0" smtClean="0"/>
              <a:t>(state to identify the resources will be part of the request only as query </a:t>
            </a:r>
            <a:r>
              <a:rPr lang="en-US" dirty="0" err="1" smtClean="0"/>
              <a:t>params,headers,body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Identified resources are send back to client in different representations (</a:t>
            </a:r>
            <a:r>
              <a:rPr lang="en-US" dirty="0" err="1" smtClean="0"/>
              <a:t>text,json,html</a:t>
            </a:r>
            <a:r>
              <a:rPr lang="en-US" dirty="0" smtClean="0"/>
              <a:t>) </a:t>
            </a:r>
          </a:p>
          <a:p>
            <a:r>
              <a:rPr lang="en-US" dirty="0" smtClean="0"/>
              <a:t>Representational state transfer -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Express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(4000,() =&gt; {</a:t>
            </a:r>
          </a:p>
          <a:p>
            <a:pPr marL="0" indent="0">
              <a:buNone/>
            </a:pPr>
            <a:r>
              <a:rPr lang="en-US" dirty="0" smtClean="0"/>
              <a:t>    console.log('listening');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</a:t>
            </a:r>
            <a:r>
              <a:rPr lang="en-US" b="1" dirty="0" err="1" smtClean="0"/>
              <a:t>GraphQL</a:t>
            </a:r>
            <a:r>
              <a:rPr lang="en-US" b="1" dirty="0" smtClean="0"/>
              <a:t> Middleware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expressGraphQL</a:t>
            </a:r>
            <a:r>
              <a:rPr lang="en-US" dirty="0" smtClean="0"/>
              <a:t> = require('express-</a:t>
            </a:r>
            <a:r>
              <a:rPr lang="en-US" dirty="0" err="1" smtClean="0"/>
              <a:t>graphql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app.use</a:t>
            </a:r>
            <a:r>
              <a:rPr lang="en-US" dirty="0" smtClean="0"/>
              <a:t>('/</a:t>
            </a:r>
            <a:r>
              <a:rPr lang="en-US" dirty="0" err="1" smtClean="0"/>
              <a:t>graphql</a:t>
            </a:r>
            <a:r>
              <a:rPr lang="en-US" dirty="0" smtClean="0"/>
              <a:t>',</a:t>
            </a:r>
            <a:r>
              <a:rPr lang="en-US" dirty="0" err="1" smtClean="0"/>
              <a:t>expressGraphQL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graphiql:true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})); // wiring </a:t>
            </a:r>
            <a:r>
              <a:rPr lang="en-US" dirty="0" err="1" smtClean="0"/>
              <a:t>GraphQL</a:t>
            </a:r>
            <a:r>
              <a:rPr lang="en-US" dirty="0" smtClean="0"/>
              <a:t> middleware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(4000,() =&gt; {</a:t>
            </a:r>
          </a:p>
          <a:p>
            <a:pPr marL="0" indent="0">
              <a:buNone/>
            </a:pPr>
            <a:r>
              <a:rPr lang="en-US" dirty="0" smtClean="0"/>
              <a:t>    console.log('listening');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 files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information on what property each object has</a:t>
            </a:r>
          </a:p>
          <a:p>
            <a:r>
              <a:rPr lang="en-US" dirty="0" smtClean="0"/>
              <a:t>How different objects are related to each together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Schema for all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Root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Export Schema for </a:t>
            </a:r>
            <a:r>
              <a:rPr lang="en-US" dirty="0" err="1" smtClean="0"/>
              <a:t>GraphQL</a:t>
            </a:r>
            <a:r>
              <a:rPr lang="en-US" dirty="0" smtClean="0"/>
              <a:t> middleware </a:t>
            </a:r>
          </a:p>
        </p:txBody>
      </p:sp>
    </p:spTree>
    <p:extLst>
      <p:ext uri="{BB962C8B-B14F-4D97-AF65-F5344CB8AC3E}">
        <p14:creationId xmlns:p14="http://schemas.microsoft.com/office/powerpoint/2010/main" val="33823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 for </a:t>
            </a:r>
            <a:r>
              <a:rPr lang="en-US" b="1" dirty="0" smtClean="0"/>
              <a:t>User </a:t>
            </a:r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graphql</a:t>
            </a:r>
            <a:r>
              <a:rPr lang="en-US" dirty="0" smtClean="0"/>
              <a:t> = require('</a:t>
            </a:r>
            <a:r>
              <a:rPr lang="en-US" dirty="0" err="1" smtClean="0"/>
              <a:t>graphql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GraphQLObjectType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= </a:t>
            </a:r>
            <a:r>
              <a:rPr lang="en-US" dirty="0" err="1" smtClean="0"/>
              <a:t>graphql</a:t>
            </a:r>
            <a:r>
              <a:rPr lang="en-US" dirty="0" smtClean="0"/>
              <a:t>; // object </a:t>
            </a:r>
            <a:r>
              <a:rPr lang="en-US" dirty="0" err="1" smtClean="0"/>
              <a:t>destructuring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'User',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firstName</a:t>
            </a:r>
            <a:r>
              <a:rPr lang="en-US" dirty="0" smtClean="0"/>
              <a:t>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age: { type: </a:t>
            </a:r>
            <a:r>
              <a:rPr lang="en-US" dirty="0" err="1" smtClean="0"/>
              <a:t>GraphQLInt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Root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 Schema file should have a root query which is entry point for </a:t>
            </a:r>
            <a:r>
              <a:rPr lang="en-US" dirty="0" err="1" smtClean="0"/>
              <a:t>GraphQL</a:t>
            </a:r>
            <a:r>
              <a:rPr lang="en-US" dirty="0" smtClean="0"/>
              <a:t> (find user with id 1)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17" y="2752725"/>
            <a:ext cx="7534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Root Query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RootQuery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</a:t>
            </a:r>
            <a:r>
              <a:rPr lang="en-US" dirty="0" err="1" smtClean="0"/>
              <a:t>RootQueryType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user: {</a:t>
            </a:r>
          </a:p>
          <a:p>
            <a:pPr marL="0" indent="0">
              <a:buNone/>
            </a:pPr>
            <a:r>
              <a:rPr lang="en-US" dirty="0" smtClean="0"/>
              <a:t>            type: </a:t>
            </a:r>
            <a:r>
              <a:rPr lang="en-US" dirty="0" err="1" smtClean="0"/>
              <a:t>UserType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args</a:t>
            </a:r>
            <a:r>
              <a:rPr lang="en-US" dirty="0" smtClean="0"/>
              <a:t>: {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 },</a:t>
            </a:r>
          </a:p>
          <a:p>
            <a:pPr marL="0" indent="0">
              <a:buNone/>
            </a:pPr>
            <a:r>
              <a:rPr lang="en-US" dirty="0" smtClean="0"/>
              <a:t>            resolve(</a:t>
            </a:r>
            <a:r>
              <a:rPr lang="en-US" dirty="0" err="1" smtClean="0"/>
              <a:t>parentValue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// This is where we connect to </a:t>
            </a:r>
            <a:r>
              <a:rPr lang="en-US" dirty="0" err="1" smtClean="0"/>
              <a:t>datastore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Root Query with Resolve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927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RootQuery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</a:t>
            </a:r>
            <a:r>
              <a:rPr lang="en-US" dirty="0" err="1" smtClean="0"/>
              <a:t>RootQueryType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user: {</a:t>
            </a:r>
          </a:p>
          <a:p>
            <a:pPr marL="0" indent="0">
              <a:buNone/>
            </a:pPr>
            <a:r>
              <a:rPr lang="en-US" dirty="0" smtClean="0"/>
              <a:t>            type: </a:t>
            </a:r>
            <a:r>
              <a:rPr lang="en-US" dirty="0" err="1" smtClean="0"/>
              <a:t>UserType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args</a:t>
            </a:r>
            <a:r>
              <a:rPr lang="en-US" dirty="0" smtClean="0"/>
              <a:t>: {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 },</a:t>
            </a:r>
          </a:p>
          <a:p>
            <a:pPr marL="0" indent="0">
              <a:buNone/>
            </a:pPr>
            <a:r>
              <a:rPr lang="en-US" dirty="0" smtClean="0"/>
              <a:t>            resolve(</a:t>
            </a:r>
            <a:r>
              <a:rPr lang="en-US" dirty="0" err="1" smtClean="0"/>
              <a:t>parentValue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return _.find(users, { id: args.id }); //_ id </a:t>
            </a:r>
            <a:r>
              <a:rPr lang="en-US" dirty="0" err="1" smtClean="0"/>
              <a:t>lodash</a:t>
            </a:r>
            <a:r>
              <a:rPr lang="en-US" dirty="0" smtClean="0"/>
              <a:t> object which finds the object with given id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= new </a:t>
            </a:r>
            <a:r>
              <a:rPr lang="en-US" dirty="0" err="1" smtClean="0"/>
              <a:t>GraphQLSchema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query:RootQuery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Query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user(id:"1"){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firstName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</a:t>
            </a:r>
            <a:r>
              <a:rPr lang="en-US" b="1" dirty="0" err="1" smtClean="0"/>
              <a:t>Datastore</a:t>
            </a:r>
            <a:r>
              <a:rPr lang="en-US" b="1" dirty="0" smtClean="0"/>
              <a:t> to API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Axios</a:t>
            </a:r>
            <a:r>
              <a:rPr lang="en-US" dirty="0" smtClean="0"/>
              <a:t> is third party library to make </a:t>
            </a:r>
            <a:r>
              <a:rPr lang="en-US" dirty="0" err="1" smtClean="0"/>
              <a:t>api</a:t>
            </a:r>
            <a:r>
              <a:rPr lang="en-US" dirty="0" smtClean="0"/>
              <a:t> calls.</a:t>
            </a:r>
          </a:p>
          <a:p>
            <a:pPr marL="0" indent="0">
              <a:buNone/>
            </a:pPr>
            <a:r>
              <a:rPr lang="en-US" dirty="0" smtClean="0"/>
              <a:t>We are using template strings (es6 feature) to resolve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/>
              <a:t>axios.get</a:t>
            </a:r>
            <a:r>
              <a:rPr lang="en-US" dirty="0"/>
              <a:t>(`http://localhost:3000/users/${args.id}`)</a:t>
            </a:r>
          </a:p>
          <a:p>
            <a:pPr marL="0" indent="0">
              <a:buNone/>
            </a:pPr>
            <a:r>
              <a:rPr lang="en-US" dirty="0"/>
              <a:t>.then(response =&gt; </a:t>
            </a:r>
            <a:r>
              <a:rPr lang="en-US" dirty="0" err="1"/>
              <a:t>response.data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for Nested Data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Schema for nested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CompanyType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'Company',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name: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description: { type: </a:t>
            </a:r>
            <a:r>
              <a:rPr lang="en-US" dirty="0" err="1" smtClean="0"/>
              <a:t>GraphQLString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464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57" y="771490"/>
            <a:ext cx="6760831" cy="4844168"/>
          </a:xfrm>
        </p:spPr>
      </p:pic>
    </p:spTree>
    <p:extLst>
      <p:ext uri="{BB962C8B-B14F-4D97-AF65-F5344CB8AC3E}">
        <p14:creationId xmlns:p14="http://schemas.microsoft.com/office/powerpoint/2010/main" val="12375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for Nested Data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Update the Parent </a:t>
            </a:r>
            <a:r>
              <a:rPr lang="en-US" dirty="0" smtClean="0"/>
              <a:t>Schema(User) with the nested data (Company)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'User',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firstName</a:t>
            </a:r>
            <a:r>
              <a:rPr lang="en-US" dirty="0" smtClean="0"/>
              <a:t>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age: { type: </a:t>
            </a:r>
            <a:r>
              <a:rPr lang="en-US" dirty="0" err="1" smtClean="0"/>
              <a:t>GraphQLInt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company:{</a:t>
            </a:r>
            <a:r>
              <a:rPr lang="en-US" dirty="0" err="1" smtClean="0"/>
              <a:t>type:CompanyType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resolve for nested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'User',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firstName</a:t>
            </a:r>
            <a:r>
              <a:rPr lang="en-US" dirty="0" smtClean="0"/>
              <a:t>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age: { type: </a:t>
            </a:r>
            <a:r>
              <a:rPr lang="en-US" dirty="0" err="1" smtClean="0"/>
              <a:t>GraphQLInt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company:{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type:CompanyType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	resolve:(</a:t>
            </a:r>
            <a:r>
              <a:rPr lang="en-US" dirty="0" err="1" smtClean="0"/>
              <a:t>parentValue,args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	console.log(</a:t>
            </a:r>
            <a:r>
              <a:rPr lang="en-US" dirty="0" err="1" smtClean="0"/>
              <a:t>parentValue,args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Resolve nested data using </a:t>
            </a:r>
            <a:r>
              <a:rPr lang="en-US" b="1" dirty="0" err="1" smtClean="0"/>
              <a:t>api</a:t>
            </a:r>
            <a:r>
              <a:rPr lang="en-US" b="1" dirty="0" smtClean="0"/>
              <a:t>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'User',</a:t>
            </a:r>
          </a:p>
          <a:p>
            <a:pPr marL="0" indent="0">
              <a:buNone/>
            </a:pPr>
            <a:r>
              <a:rPr lang="en-US" dirty="0" smtClean="0"/>
              <a:t>    fields: {</a:t>
            </a:r>
          </a:p>
          <a:p>
            <a:pPr marL="0" indent="0">
              <a:buNone/>
            </a:pPr>
            <a:r>
              <a:rPr lang="en-US" dirty="0" smtClean="0"/>
              <a:t>       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firstName</a:t>
            </a:r>
            <a:r>
              <a:rPr lang="en-US" dirty="0" smtClean="0"/>
              <a:t>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age: { type: </a:t>
            </a:r>
            <a:r>
              <a:rPr lang="en-US" dirty="0" err="1" smtClean="0"/>
              <a:t>GraphQLInt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company: {</a:t>
            </a:r>
          </a:p>
          <a:p>
            <a:pPr marL="0" indent="0">
              <a:buNone/>
            </a:pPr>
            <a:r>
              <a:rPr lang="en-US" dirty="0" smtClean="0"/>
              <a:t>            type: </a:t>
            </a:r>
            <a:r>
              <a:rPr lang="en-US" dirty="0" err="1" smtClean="0"/>
              <a:t>CompanyType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resolve(</a:t>
            </a:r>
            <a:r>
              <a:rPr lang="en-US" dirty="0" err="1" smtClean="0"/>
              <a:t>parentValue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return </a:t>
            </a:r>
            <a:r>
              <a:rPr lang="en-US" dirty="0" err="1" smtClean="0"/>
              <a:t>axios.get</a:t>
            </a:r>
            <a:r>
              <a:rPr lang="en-US" dirty="0" smtClean="0"/>
              <a:t>(`http://localhost:3000/companies/${</a:t>
            </a:r>
            <a:r>
              <a:rPr lang="en-US" dirty="0" err="1" smtClean="0"/>
              <a:t>parentValue.companyId</a:t>
            </a:r>
            <a:r>
              <a:rPr lang="en-US" dirty="0" smtClean="0"/>
              <a:t>}`)</a:t>
            </a:r>
          </a:p>
          <a:p>
            <a:pPr marL="0" indent="0">
              <a:buNone/>
            </a:pPr>
            <a:r>
              <a:rPr lang="en-US" dirty="0" smtClean="0"/>
              <a:t>                    .then(response =&gt; </a:t>
            </a:r>
            <a:r>
              <a:rPr lang="en-US" dirty="0" err="1" smtClean="0"/>
              <a:t>response.data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user(id:"1"){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firstName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age,</a:t>
            </a:r>
          </a:p>
          <a:p>
            <a:pPr marL="0" indent="0">
              <a:buNone/>
            </a:pPr>
            <a:r>
              <a:rPr lang="en-US" dirty="0" smtClean="0"/>
              <a:t>    company {</a:t>
            </a:r>
          </a:p>
          <a:p>
            <a:pPr marL="0" indent="0">
              <a:buNone/>
            </a:pPr>
            <a:r>
              <a:rPr lang="en-US" dirty="0" smtClean="0"/>
              <a:t>      name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 fields to root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company: {</a:t>
            </a:r>
          </a:p>
          <a:p>
            <a:pPr marL="0" indent="0">
              <a:buNone/>
            </a:pPr>
            <a:r>
              <a:rPr lang="en-US" dirty="0" smtClean="0"/>
              <a:t>            type: </a:t>
            </a:r>
            <a:r>
              <a:rPr lang="en-US" dirty="0" err="1" smtClean="0"/>
              <a:t>CompanyType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args</a:t>
            </a:r>
            <a:r>
              <a:rPr lang="en-US" dirty="0" smtClean="0"/>
              <a:t>: {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 },</a:t>
            </a:r>
          </a:p>
          <a:p>
            <a:pPr marL="0" indent="0">
              <a:buNone/>
            </a:pPr>
            <a:r>
              <a:rPr lang="en-US" dirty="0" smtClean="0"/>
              <a:t>            resolve(</a:t>
            </a:r>
            <a:r>
              <a:rPr lang="en-US" dirty="0" err="1" smtClean="0"/>
              <a:t>parentValue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//return _.find(users, { id: args.id });</a:t>
            </a:r>
          </a:p>
          <a:p>
            <a:pPr marL="0" indent="0">
              <a:buNone/>
            </a:pPr>
            <a:r>
              <a:rPr lang="en-US" dirty="0" smtClean="0"/>
              <a:t>                return </a:t>
            </a:r>
            <a:r>
              <a:rPr lang="en-US" dirty="0" err="1" smtClean="0"/>
              <a:t>axios.get</a:t>
            </a:r>
            <a:r>
              <a:rPr lang="en-US" dirty="0" smtClean="0"/>
              <a:t>(`http://localhost:3000/companies/${args.id}`)</a:t>
            </a:r>
          </a:p>
          <a:p>
            <a:pPr marL="0" indent="0">
              <a:buNone/>
            </a:pPr>
            <a:r>
              <a:rPr lang="en-US" dirty="0" smtClean="0"/>
              <a:t>                    .then(response =&gt; </a:t>
            </a:r>
            <a:r>
              <a:rPr lang="en-US" dirty="0" err="1" smtClean="0"/>
              <a:t>response.data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Bidirectional mapping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CompanyType</a:t>
            </a:r>
            <a:r>
              <a:rPr lang="en-US" dirty="0" smtClean="0"/>
              <a:t>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name: 'Company',</a:t>
            </a:r>
          </a:p>
          <a:p>
            <a:pPr marL="0" indent="0">
              <a:buNone/>
            </a:pPr>
            <a:r>
              <a:rPr lang="en-US" dirty="0" smtClean="0"/>
              <a:t>    fields: () =&gt; ({  // Closures to solve circular references issue</a:t>
            </a:r>
          </a:p>
          <a:p>
            <a:pPr marL="0" indent="0">
              <a:buNone/>
            </a:pPr>
            <a:r>
              <a:rPr lang="en-US" dirty="0" smtClean="0"/>
              <a:t>        id: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name: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description: { type: </a:t>
            </a:r>
            <a:r>
              <a:rPr lang="en-US" dirty="0" err="1" smtClean="0"/>
              <a:t>GraphQLString</a:t>
            </a: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        users: {</a:t>
            </a:r>
          </a:p>
          <a:p>
            <a:pPr marL="0" indent="0">
              <a:buNone/>
            </a:pPr>
            <a:r>
              <a:rPr lang="en-US" dirty="0" smtClean="0"/>
              <a:t>            type: new </a:t>
            </a:r>
            <a:r>
              <a:rPr lang="en-US" dirty="0" err="1" smtClean="0"/>
              <a:t>GraphQLList</a:t>
            </a:r>
            <a:r>
              <a:rPr lang="en-US" dirty="0" smtClean="0"/>
              <a:t>(</a:t>
            </a:r>
            <a:r>
              <a:rPr lang="en-US" dirty="0" err="1" smtClean="0"/>
              <a:t>UserType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resolve(</a:t>
            </a:r>
            <a:r>
              <a:rPr lang="en-US" dirty="0" err="1" smtClean="0"/>
              <a:t>parentValue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return </a:t>
            </a:r>
            <a:r>
              <a:rPr lang="en-US" dirty="0" err="1" smtClean="0"/>
              <a:t>axios.get</a:t>
            </a:r>
            <a:r>
              <a:rPr lang="en-US" dirty="0" smtClean="0"/>
              <a:t>(`http://localhost:3000/companies/${parentValue.id}/users`)</a:t>
            </a:r>
          </a:p>
          <a:p>
            <a:pPr marL="0" indent="0">
              <a:buNone/>
            </a:pPr>
            <a:r>
              <a:rPr lang="en-US" dirty="0" smtClean="0"/>
              <a:t>                    .then(response =&gt; </a:t>
            </a:r>
            <a:r>
              <a:rPr lang="en-US" dirty="0" err="1" smtClean="0"/>
              <a:t>response.data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})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Bidirectional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company(id:"1"){</a:t>
            </a:r>
          </a:p>
          <a:p>
            <a:pPr marL="0" indent="0">
              <a:buNone/>
            </a:pPr>
            <a:r>
              <a:rPr lang="en-US" dirty="0" smtClean="0"/>
              <a:t>    name,</a:t>
            </a:r>
          </a:p>
          <a:p>
            <a:pPr marL="0" indent="0">
              <a:buNone/>
            </a:pPr>
            <a:r>
              <a:rPr lang="en-US" dirty="0" smtClean="0"/>
              <a:t>    users{</a:t>
            </a:r>
          </a:p>
          <a:p>
            <a:pPr marL="0" indent="0">
              <a:buNone/>
            </a:pPr>
            <a:r>
              <a:rPr lang="en-US" dirty="0" smtClean="0"/>
              <a:t>      id,</a:t>
            </a:r>
          </a:p>
          <a:p>
            <a:pPr marL="0" indent="0">
              <a:buNone/>
            </a:pPr>
            <a:r>
              <a:rPr lang="en-US" dirty="0" smtClean="0"/>
              <a:t>      company{</a:t>
            </a:r>
          </a:p>
          <a:p>
            <a:pPr marL="0" indent="0">
              <a:buNone/>
            </a:pPr>
            <a:r>
              <a:rPr lang="en-US" dirty="0" smtClean="0"/>
              <a:t>        name</a:t>
            </a:r>
          </a:p>
          <a:p>
            <a:pPr marL="0" indent="0">
              <a:buNone/>
            </a:pPr>
            <a:r>
              <a:rPr lang="en-US" dirty="0" smtClean="0"/>
              <a:t>        users{</a:t>
            </a:r>
          </a:p>
          <a:p>
            <a:pPr marL="0" indent="0">
              <a:buNone/>
            </a:pPr>
            <a:r>
              <a:rPr lang="en-US" dirty="0" smtClean="0"/>
              <a:t>          id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 have ‘query’ before  queries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/>
              <a:t>company(id:"1"){</a:t>
            </a:r>
          </a:p>
          <a:p>
            <a:pPr marL="0" indent="0">
              <a:buNone/>
            </a:pPr>
            <a:r>
              <a:rPr lang="en-US" dirty="0" smtClean="0"/>
              <a:t>    name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 have name for queries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 </a:t>
            </a:r>
            <a:r>
              <a:rPr lang="en-US" b="1" dirty="0" err="1" smtClean="0"/>
              <a:t>getCompanyId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company(id:"1"){</a:t>
            </a:r>
          </a:p>
          <a:p>
            <a:pPr marL="0" indent="0">
              <a:buNone/>
            </a:pPr>
            <a:r>
              <a:rPr lang="en-US" dirty="0" smtClean="0"/>
              <a:t>    name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 namespace different data inside a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query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infy:company</a:t>
            </a:r>
            <a:r>
              <a:rPr lang="en-US" dirty="0" smtClean="0"/>
              <a:t>(id:"1"){</a:t>
            </a:r>
          </a:p>
          <a:p>
            <a:pPr marL="0" indent="0">
              <a:buNone/>
            </a:pPr>
            <a:r>
              <a:rPr lang="en-US" dirty="0" smtClean="0"/>
              <a:t>    name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amazon: company(id:"2"){</a:t>
            </a:r>
          </a:p>
          <a:p>
            <a:pPr marL="0" indent="0">
              <a:buNone/>
            </a:pPr>
            <a:r>
              <a:rPr lang="en-US" dirty="0" smtClean="0"/>
              <a:t>    name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</a:t>
            </a:r>
            <a:r>
              <a:rPr lang="en-US" b="1" dirty="0" err="1" smtClean="0"/>
              <a:t>Restul</a:t>
            </a:r>
            <a:r>
              <a:rPr lang="en-US" b="1" dirty="0" smtClean="0"/>
              <a:t> APIs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58158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 new 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list of</a:t>
                      </a:r>
                      <a:r>
                        <a:rPr lang="en-US" baseline="0" dirty="0" smtClean="0"/>
                        <a:t> 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 post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 post with 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/posts/3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post with id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Query Fragments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query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infy:company</a:t>
            </a:r>
            <a:r>
              <a:rPr lang="en-US" dirty="0" smtClean="0"/>
              <a:t>(id:"1"){</a:t>
            </a:r>
          </a:p>
          <a:p>
            <a:pPr marL="0" indent="0">
              <a:buNone/>
            </a:pPr>
            <a:r>
              <a:rPr lang="en-US" dirty="0" smtClean="0"/>
              <a:t> 		...</a:t>
            </a:r>
            <a:r>
              <a:rPr lang="en-US" dirty="0" err="1" smtClean="0"/>
              <a:t>companyDetails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  amazon: company(id:"2"){</a:t>
            </a:r>
          </a:p>
          <a:p>
            <a:pPr marL="0" indent="0">
              <a:buNone/>
            </a:pPr>
            <a:r>
              <a:rPr lang="en-US" dirty="0" smtClean="0"/>
              <a:t> 		...</a:t>
            </a:r>
            <a:r>
              <a:rPr lang="en-US" dirty="0" err="1" smtClean="0"/>
              <a:t>companyDetails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fragment </a:t>
            </a:r>
            <a:r>
              <a:rPr lang="en-US" dirty="0" err="1" smtClean="0"/>
              <a:t>companyDetails</a:t>
            </a:r>
            <a:r>
              <a:rPr lang="en-US" dirty="0" smtClean="0"/>
              <a:t> on Company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name,description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Mutations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Mutations are used </a:t>
            </a:r>
            <a:r>
              <a:rPr lang="en-US" dirty="0" smtClean="0"/>
              <a:t>to Manipulate a collection of </a:t>
            </a:r>
            <a:r>
              <a:rPr lang="en-US" dirty="0" smtClean="0"/>
              <a:t>resources in a server</a:t>
            </a:r>
            <a:r>
              <a:rPr lang="en-US" dirty="0" smtClean="0"/>
              <a:t> (</a:t>
            </a:r>
            <a:r>
              <a:rPr lang="en-US" dirty="0" smtClean="0"/>
              <a:t>CRUD operations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932" y="189571"/>
            <a:ext cx="11063868" cy="60989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8000" b="1" dirty="0" smtClean="0"/>
              <a:t>Mutation Schema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Fields </a:t>
            </a:r>
            <a:r>
              <a:rPr lang="en-US" dirty="0" smtClean="0"/>
              <a:t>of mutation describe the action or manipulation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mutation = new </a:t>
            </a:r>
            <a:r>
              <a:rPr lang="en-US" dirty="0" err="1" smtClean="0"/>
              <a:t>GraphQLObjectType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name:'Mutation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 smtClean="0"/>
              <a:t>    fields:{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addUser</a:t>
            </a:r>
            <a:r>
              <a:rPr lang="en-US" dirty="0" smtClean="0"/>
              <a:t>:{</a:t>
            </a:r>
          </a:p>
          <a:p>
            <a:pPr marL="0" indent="0">
              <a:buNone/>
            </a:pPr>
            <a:r>
              <a:rPr lang="en-US" dirty="0" smtClean="0"/>
              <a:t>            type: </a:t>
            </a:r>
            <a:r>
              <a:rPr lang="en-US" dirty="0" err="1" smtClean="0"/>
              <a:t>UserType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args</a:t>
            </a:r>
            <a:r>
              <a:rPr lang="en-US" dirty="0" smtClean="0"/>
              <a:t>: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firstName</a:t>
            </a:r>
            <a:r>
              <a:rPr lang="en-US" dirty="0" smtClean="0"/>
              <a:t>: { type: new </a:t>
            </a:r>
            <a:r>
              <a:rPr lang="en-US" dirty="0" err="1" smtClean="0"/>
              <a:t>GraphQLNonNull</a:t>
            </a:r>
            <a:r>
              <a:rPr lang="en-US" dirty="0" smtClean="0"/>
              <a:t>(</a:t>
            </a:r>
            <a:r>
              <a:rPr lang="en-US" dirty="0" err="1" smtClean="0"/>
              <a:t>GraphQLString</a:t>
            </a:r>
            <a:r>
              <a:rPr lang="en-US" dirty="0" smtClean="0"/>
              <a:t>) },</a:t>
            </a:r>
          </a:p>
          <a:p>
            <a:pPr marL="0" indent="0">
              <a:buNone/>
            </a:pPr>
            <a:r>
              <a:rPr lang="en-US" dirty="0" smtClean="0"/>
              <a:t>                age: { type: new </a:t>
            </a:r>
            <a:r>
              <a:rPr lang="en-US" dirty="0" err="1" smtClean="0"/>
              <a:t>GraphQLNonNull</a:t>
            </a:r>
            <a:r>
              <a:rPr lang="en-US" dirty="0" smtClean="0"/>
              <a:t>(</a:t>
            </a:r>
            <a:r>
              <a:rPr lang="en-US" dirty="0" err="1" smtClean="0"/>
              <a:t>GraphQLInt</a:t>
            </a:r>
            <a:r>
              <a:rPr lang="en-US" dirty="0" smtClean="0"/>
              <a:t>) },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companyId</a:t>
            </a:r>
            <a:r>
              <a:rPr lang="en-US" dirty="0" smtClean="0"/>
              <a:t>: { type: </a:t>
            </a:r>
            <a:r>
              <a:rPr lang="en-US" dirty="0" err="1" smtClean="0"/>
              <a:t>GraphQLString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           },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}); resolve(</a:t>
            </a:r>
            <a:r>
              <a:rPr lang="en-US" dirty="0" err="1"/>
              <a:t>parentValue</a:t>
            </a:r>
            <a:r>
              <a:rPr lang="en-US" dirty="0"/>
              <a:t>,{</a:t>
            </a:r>
            <a:r>
              <a:rPr lang="en-US" dirty="0" err="1"/>
              <a:t>firstName,age</a:t>
            </a:r>
            <a:r>
              <a:rPr lang="en-US" dirty="0"/>
              <a:t>}){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axios.post</a:t>
            </a:r>
            <a:r>
              <a:rPr lang="en-US" dirty="0"/>
              <a:t>('http://localhost:3000/users/',{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firstName,age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}).then(response =&gt; </a:t>
            </a:r>
            <a:r>
              <a:rPr lang="en-US" dirty="0" err="1"/>
              <a:t>response.data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8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Mutation Query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mutation {</a:t>
            </a:r>
          </a:p>
          <a:p>
            <a:pPr marL="0" indent="0">
              <a:buNone/>
            </a:pPr>
            <a:r>
              <a:rPr lang="en-US" dirty="0" err="1" smtClean="0"/>
              <a:t>addUser</a:t>
            </a:r>
            <a:r>
              <a:rPr lang="en-US" dirty="0" smtClean="0"/>
              <a:t>(firstname:"vs",age:29){</a:t>
            </a:r>
          </a:p>
          <a:p>
            <a:pPr marL="0" indent="0">
              <a:buNone/>
            </a:pPr>
            <a:r>
              <a:rPr lang="en-US" dirty="0" smtClean="0"/>
              <a:t>  	id,</a:t>
            </a:r>
          </a:p>
          <a:p>
            <a:pPr marL="0" indent="0">
              <a:buNone/>
            </a:pPr>
            <a:r>
              <a:rPr lang="en-US" dirty="0" smtClean="0"/>
              <a:t>  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code for the demo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https://github.com/garunprabu/graphql-demo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9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medium.com/codingthesmartway-com-blog/creating-a-graphql-server-with-node-js-and-express-f6dddc5320e1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www.youtube.com/watch?v=PTphFRHJ3d0&amp;t=6s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25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Integrating </a:t>
            </a:r>
            <a:r>
              <a:rPr lang="en-US" b="1" dirty="0" err="1" smtClean="0"/>
              <a:t>GraphQL</a:t>
            </a:r>
            <a:r>
              <a:rPr lang="en-US" b="1" dirty="0" smtClean="0"/>
              <a:t> with </a:t>
            </a:r>
            <a:r>
              <a:rPr lang="en-US" b="1" dirty="0" smtClean="0"/>
              <a:t>UI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NPM dependencies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err="1"/>
              <a:t>apollo</a:t>
            </a:r>
            <a:r>
              <a:rPr lang="en-US" dirty="0"/>
              <a:t>-angular </a:t>
            </a:r>
            <a:r>
              <a:rPr lang="en-US" dirty="0" err="1"/>
              <a:t>apollo</a:t>
            </a:r>
            <a:r>
              <a:rPr lang="en-US" dirty="0"/>
              <a:t>-cache-</a:t>
            </a:r>
            <a:r>
              <a:rPr lang="en-US" dirty="0" err="1"/>
              <a:t>inmemory</a:t>
            </a:r>
            <a:r>
              <a:rPr lang="en-US" dirty="0"/>
              <a:t>  </a:t>
            </a:r>
            <a:r>
              <a:rPr lang="en-US" dirty="0" err="1"/>
              <a:t>apollo</a:t>
            </a:r>
            <a:r>
              <a:rPr lang="en-US" dirty="0"/>
              <a:t>-client </a:t>
            </a:r>
            <a:r>
              <a:rPr lang="en-US" dirty="0" err="1"/>
              <a:t>apollo</a:t>
            </a:r>
            <a:r>
              <a:rPr lang="en-US" dirty="0"/>
              <a:t>-angular-link-http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-tag </a:t>
            </a:r>
            <a:r>
              <a:rPr lang="en-US" dirty="0" smtClean="0"/>
              <a:t>–save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96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apollo</a:t>
            </a:r>
            <a:r>
              <a:rPr lang="en-US" dirty="0"/>
              <a:t>-client is the Apollo Client library</a:t>
            </a:r>
          </a:p>
          <a:p>
            <a:r>
              <a:rPr lang="en-US" dirty="0" err="1"/>
              <a:t>apollo</a:t>
            </a:r>
            <a:r>
              <a:rPr lang="en-US" dirty="0"/>
              <a:t>-angular contains the bindings to use Apollo Client with Angular.</a:t>
            </a:r>
          </a:p>
          <a:p>
            <a:r>
              <a:rPr lang="en-US" dirty="0" err="1"/>
              <a:t>graphql</a:t>
            </a:r>
            <a:r>
              <a:rPr lang="en-US" dirty="0"/>
              <a:t>-tag is a </a:t>
            </a:r>
            <a:r>
              <a:rPr lang="en-US" dirty="0" err="1"/>
              <a:t>GraphQL</a:t>
            </a:r>
            <a:r>
              <a:rPr lang="en-US" dirty="0"/>
              <a:t> parser. Every </a:t>
            </a:r>
            <a:r>
              <a:rPr lang="en-US" dirty="0" err="1"/>
              <a:t>GraphQL</a:t>
            </a:r>
            <a:r>
              <a:rPr lang="en-US" dirty="0"/>
              <a:t> operation you hand over to Apollo Client will have to be parsed by the </a:t>
            </a:r>
            <a:r>
              <a:rPr lang="en-US" dirty="0" err="1"/>
              <a:t>gql</a:t>
            </a:r>
            <a:r>
              <a:rPr lang="en-US" dirty="0"/>
              <a:t> function.</a:t>
            </a:r>
          </a:p>
          <a:p>
            <a:r>
              <a:rPr lang="en-US" dirty="0" err="1"/>
              <a:t>apollo</a:t>
            </a:r>
            <a:r>
              <a:rPr lang="en-US" dirty="0"/>
              <a:t>-angular-link-http provides a similar </a:t>
            </a:r>
            <a:r>
              <a:rPr lang="en-US" dirty="0" err="1"/>
              <a:t>HttpLink</a:t>
            </a:r>
            <a:r>
              <a:rPr lang="en-US" dirty="0"/>
              <a:t> to Apollo’s </a:t>
            </a:r>
            <a:r>
              <a:rPr lang="en-US" dirty="0" err="1"/>
              <a:t>HttpLink</a:t>
            </a:r>
            <a:r>
              <a:rPr lang="en-US" dirty="0"/>
              <a:t> with one difference, it uses </a:t>
            </a:r>
            <a:r>
              <a:rPr lang="en-US" dirty="0" err="1"/>
              <a:t>Angular’s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.</a:t>
            </a:r>
          </a:p>
          <a:p>
            <a:r>
              <a:rPr lang="en-US" dirty="0" err="1"/>
              <a:t>apollo</a:t>
            </a:r>
            <a:r>
              <a:rPr lang="en-US" dirty="0"/>
              <a:t>-cache-</a:t>
            </a:r>
            <a:r>
              <a:rPr lang="en-US" dirty="0" err="1"/>
              <a:t>inmemory</a:t>
            </a:r>
            <a:r>
              <a:rPr lang="en-US" dirty="0"/>
              <a:t> is a cache implementation that supports all of Apollo Client 1.0’s features without the dependency on </a:t>
            </a:r>
            <a:r>
              <a:rPr lang="en-US" dirty="0" err="1"/>
              <a:t>Redux</a:t>
            </a:r>
            <a:r>
              <a:rPr lang="en-US" dirty="0"/>
              <a:t>.</a:t>
            </a:r>
          </a:p>
          <a:p>
            <a:r>
              <a:rPr lang="en-US" dirty="0" err="1"/>
              <a:t>graphql</a:t>
            </a:r>
            <a:r>
              <a:rPr lang="en-US" dirty="0"/>
              <a:t> contains Facebook’s reference implementation of </a:t>
            </a:r>
            <a:r>
              <a:rPr lang="en-US" dirty="0" err="1"/>
              <a:t>GraphQL</a:t>
            </a:r>
            <a:r>
              <a:rPr lang="en-US" dirty="0"/>
              <a:t> - Apollo Client uses some of its functionality as well.</a:t>
            </a:r>
          </a:p>
        </p:txBody>
      </p:sp>
    </p:spTree>
    <p:extLst>
      <p:ext uri="{BB962C8B-B14F-4D97-AF65-F5344CB8AC3E}">
        <p14:creationId xmlns:p14="http://schemas.microsoft.com/office/powerpoint/2010/main" val="145795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: GraphQL integration with Angular 6 application using Apollo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https://github.com/garunprabu/ng-apollo-graphql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199" y="4156713"/>
            <a:ext cx="10898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medium.com/codingthesmartway-com-blog/apollo-client-for-angular-making-use-of-graphql-8d9a571e020c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52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 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Slightly Complex </a:t>
            </a:r>
            <a:r>
              <a:rPr lang="en-US" b="1" dirty="0" err="1" smtClean="0"/>
              <a:t>Apis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025660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post associated with user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post associated with user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 post with id 1 associated with user of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post with id 2 associated with user of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/users/1/posts/3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</a:t>
                      </a:r>
                      <a:r>
                        <a:rPr lang="en-US" baseline="0" dirty="0" smtClean="0"/>
                        <a:t>post with id 3 associated with user of id 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2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645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Friends Page in </a:t>
            </a:r>
            <a:r>
              <a:rPr lang="en-US" b="1" dirty="0" smtClean="0"/>
              <a:t>App </a:t>
            </a:r>
            <a:r>
              <a:rPr lang="en-US" b="1" dirty="0" smtClean="0"/>
              <a:t>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0311" y="2156346"/>
            <a:ext cx="2975212" cy="20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Arunprabu</a:t>
            </a:r>
          </a:p>
          <a:p>
            <a:pPr algn="ctr"/>
            <a:r>
              <a:rPr lang="en-US" dirty="0" smtClean="0"/>
              <a:t>Senior Developer</a:t>
            </a:r>
          </a:p>
          <a:p>
            <a:pPr algn="ctr"/>
            <a:r>
              <a:rPr lang="en-US" dirty="0" smtClean="0"/>
              <a:t>Infosys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97606" y="2156346"/>
            <a:ext cx="2975212" cy="208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Vidyasagar</a:t>
            </a:r>
          </a:p>
          <a:p>
            <a:pPr algn="ctr"/>
            <a:r>
              <a:rPr lang="en-US" dirty="0" smtClean="0"/>
              <a:t>Senior Developer</a:t>
            </a:r>
          </a:p>
          <a:p>
            <a:pPr algn="ctr"/>
            <a:r>
              <a:rPr lang="en-US" dirty="0" smtClean="0"/>
              <a:t>Infosys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54" y="1296538"/>
            <a:ext cx="6471171" cy="4653886"/>
          </a:xfrm>
        </p:spPr>
      </p:pic>
    </p:spTree>
    <p:extLst>
      <p:ext uri="{BB962C8B-B14F-4D97-AF65-F5344CB8AC3E}">
        <p14:creationId xmlns:p14="http://schemas.microsoft.com/office/powerpoint/2010/main" val="20024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Complex </a:t>
            </a:r>
            <a:r>
              <a:rPr lang="en-US" b="1" dirty="0" smtClean="0"/>
              <a:t>Scenarios (APIs to populate the Friends page)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4521"/>
              </p:ext>
            </p:extLst>
          </p:nvPr>
        </p:nvGraphicFramePr>
        <p:xfrm>
          <a:off x="1404203" y="2234568"/>
          <a:ext cx="8127999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376"/>
                <a:gridCol w="2428290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/users/1/friends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friends</a:t>
                      </a:r>
                      <a:r>
                        <a:rPr lang="en-US" baseline="0" dirty="0" smtClean="0"/>
                        <a:t> of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companies and position of user with id </a:t>
                      </a:r>
                      <a:r>
                        <a:rPr lang="en-US" baseline="0" dirty="0" smtClean="0"/>
                        <a:t>1(We need this </a:t>
                      </a:r>
                      <a:r>
                        <a:rPr lang="en-US" baseline="0" dirty="0" err="1" smtClean="0"/>
                        <a:t>api</a:t>
                      </a:r>
                      <a:r>
                        <a:rPr lang="en-US" baseline="0" dirty="0" smtClean="0"/>
                        <a:t> to populate friends page)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Complex Scenarios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14290"/>
              </p:ext>
            </p:extLst>
          </p:nvPr>
        </p:nvGraphicFramePr>
        <p:xfrm>
          <a:off x="1404203" y="2234568"/>
          <a:ext cx="812799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376"/>
                <a:gridCol w="2428290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/users/1/friends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friends</a:t>
                      </a:r>
                      <a:r>
                        <a:rPr lang="en-US" baseline="0" dirty="0" smtClean="0"/>
                        <a:t> of user with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/users/2/companies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/users/2/positions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/users/3/companies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/users/3/positions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with</a:t>
                      </a:r>
                      <a:r>
                        <a:rPr lang="en-US" baseline="0" dirty="0" smtClean="0"/>
                        <a:t> id 2 and 3 or friends of user id 1. We may need to call this </a:t>
                      </a:r>
                      <a:r>
                        <a:rPr lang="en-US" baseline="0" dirty="0" err="1" smtClean="0"/>
                        <a:t>api</a:t>
                      </a:r>
                      <a:r>
                        <a:rPr lang="en-US" baseline="0" dirty="0" smtClean="0"/>
                        <a:t> to get the company and position details of user 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/users/1/friends/companies</a:t>
                      </a:r>
                    </a:p>
                    <a:p>
                      <a:r>
                        <a:rPr lang="en-US" dirty="0" smtClean="0"/>
                        <a:t>/users/1/friends/positions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companies and position of </a:t>
                      </a:r>
                      <a:r>
                        <a:rPr lang="en-US" baseline="0" dirty="0" smtClean="0"/>
                        <a:t>friends of user with </a:t>
                      </a:r>
                      <a:r>
                        <a:rPr lang="en-US" baseline="0" dirty="0" smtClean="0"/>
                        <a:t>id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/users/1/</a:t>
                      </a:r>
                      <a:r>
                        <a:rPr lang="en-US" dirty="0" err="1" smtClean="0"/>
                        <a:t>friends_with_companies_and_positions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friends , companies and position of user</a:t>
                      </a:r>
                      <a:r>
                        <a:rPr lang="en-US" baseline="0" dirty="0" smtClean="0"/>
                        <a:t> with id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1748</Words>
  <Application>Microsoft Office PowerPoint</Application>
  <PresentationFormat>Widescreen</PresentationFormat>
  <Paragraphs>433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GraphQL</vt:lpstr>
      <vt:lpstr>Restful Services</vt:lpstr>
      <vt:lpstr>PowerPoint Presentation</vt:lpstr>
      <vt:lpstr>Simple Restul APIs</vt:lpstr>
      <vt:lpstr>Slightly Complex Apis</vt:lpstr>
      <vt:lpstr>Friends Page in App !!!</vt:lpstr>
      <vt:lpstr>PowerPoint Presentation</vt:lpstr>
      <vt:lpstr>Complex Scenarios (APIs to populate the Friends page)</vt:lpstr>
      <vt:lpstr>Complex Scenarios</vt:lpstr>
      <vt:lpstr>Complex response </vt:lpstr>
      <vt:lpstr>Issue with the Restful approach</vt:lpstr>
      <vt:lpstr>Why GraphQL ?</vt:lpstr>
      <vt:lpstr>GraphQL</vt:lpstr>
      <vt:lpstr>Graph in ‘GraphQL’ refers to Graph Datastructure. </vt:lpstr>
      <vt:lpstr>PowerPoint Presentation</vt:lpstr>
      <vt:lpstr>PowerPoint Presentation</vt:lpstr>
      <vt:lpstr>How GraphQL Works</vt:lpstr>
      <vt:lpstr>Node API + GraphQL Demo</vt:lpstr>
      <vt:lpstr>Request Flow</vt:lpstr>
      <vt:lpstr>Simple Express server</vt:lpstr>
      <vt:lpstr>Add GraphQL Middleware </vt:lpstr>
      <vt:lpstr>Schema files </vt:lpstr>
      <vt:lpstr>Schema for User object</vt:lpstr>
      <vt:lpstr>Root query</vt:lpstr>
      <vt:lpstr>Root Query </vt:lpstr>
      <vt:lpstr>Root Query with Resolve</vt:lpstr>
      <vt:lpstr>First Query </vt:lpstr>
      <vt:lpstr>Change Datastore to API </vt:lpstr>
      <vt:lpstr>Query for Nested Data </vt:lpstr>
      <vt:lpstr>Query for Nested Data </vt:lpstr>
      <vt:lpstr>Add resolve for nested data</vt:lpstr>
      <vt:lpstr>Resolve nested data using api call</vt:lpstr>
      <vt:lpstr>Nested Query</vt:lpstr>
      <vt:lpstr>Add fields to root query</vt:lpstr>
      <vt:lpstr>Bidirectional mapping</vt:lpstr>
      <vt:lpstr>Bidirectional Query</vt:lpstr>
      <vt:lpstr>Can have ‘query’ before  queries</vt:lpstr>
      <vt:lpstr>Can have name for queries</vt:lpstr>
      <vt:lpstr>Can namespace different data inside a query</vt:lpstr>
      <vt:lpstr>Query Fragments</vt:lpstr>
      <vt:lpstr>Mutations </vt:lpstr>
      <vt:lpstr>PowerPoint Presentation</vt:lpstr>
      <vt:lpstr>Mutation Query</vt:lpstr>
      <vt:lpstr>Complete code for the demo covered</vt:lpstr>
      <vt:lpstr>References </vt:lpstr>
      <vt:lpstr>Integrating GraphQL with UI</vt:lpstr>
      <vt:lpstr>Node dependencies</vt:lpstr>
      <vt:lpstr>Code : GraphQL integration with Angular 6 application using Apollo Client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Arunprabu Ganesan</dc:creator>
  <cp:lastModifiedBy>Arunprabu Ganesan</cp:lastModifiedBy>
  <cp:revision>169</cp:revision>
  <dcterms:created xsi:type="dcterms:W3CDTF">2018-07-24T21:17:52Z</dcterms:created>
  <dcterms:modified xsi:type="dcterms:W3CDTF">2018-08-07T07:31:04Z</dcterms:modified>
</cp:coreProperties>
</file>