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1"/></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g"/><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1"/></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g"/><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94B49-55D3-4F5C-A07B-8B43BCB18FAD}"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4E785031-9092-445C-9206-D2B860656D18}">
      <dgm:prSet/>
      <dgm:spPr/>
      <dgm:t>
        <a:bodyPr/>
        <a:lstStyle/>
        <a:p>
          <a:r>
            <a:rPr lang="en-US" b="0" i="0"/>
            <a:t>Converts </a:t>
          </a:r>
          <a:r>
            <a:rPr lang="en-US" b="1" i="0"/>
            <a:t>natural language prompts to SQL queries</a:t>
          </a:r>
          <a:r>
            <a:rPr lang="en-US" b="0" i="0"/>
            <a:t>.</a:t>
          </a:r>
          <a:endParaRPr lang="en-US"/>
        </a:p>
      </dgm:t>
    </dgm:pt>
    <dgm:pt modelId="{A304D5E7-FA63-467C-8C5B-53175ABC5850}" type="parTrans" cxnId="{C478A0E8-C82C-4F79-9ACB-2C2D6213E299}">
      <dgm:prSet/>
      <dgm:spPr/>
      <dgm:t>
        <a:bodyPr/>
        <a:lstStyle/>
        <a:p>
          <a:endParaRPr lang="en-US"/>
        </a:p>
      </dgm:t>
    </dgm:pt>
    <dgm:pt modelId="{56F2DCA2-031F-4673-B4ED-67368D01A3DC}" type="sibTrans" cxnId="{C478A0E8-C82C-4F79-9ACB-2C2D6213E299}">
      <dgm:prSet/>
      <dgm:spPr/>
      <dgm:t>
        <a:bodyPr/>
        <a:lstStyle/>
        <a:p>
          <a:endParaRPr lang="en-US"/>
        </a:p>
      </dgm:t>
    </dgm:pt>
    <dgm:pt modelId="{114AF253-38DE-43C2-8294-F0CC48C8136F}">
      <dgm:prSet/>
      <dgm:spPr/>
      <dgm:t>
        <a:bodyPr/>
        <a:lstStyle/>
        <a:p>
          <a:r>
            <a:rPr lang="en-US" b="0" i="0"/>
            <a:t>Supports both </a:t>
          </a:r>
          <a:r>
            <a:rPr lang="en-US" b="1" i="0"/>
            <a:t>text and voice </a:t>
          </a:r>
          <a:r>
            <a:rPr lang="en-US" b="0" i="0"/>
            <a:t>inputs and outputs.</a:t>
          </a:r>
          <a:endParaRPr lang="en-US"/>
        </a:p>
      </dgm:t>
    </dgm:pt>
    <dgm:pt modelId="{7D671FC2-2565-43C0-A5B8-E3D7A1C931C9}" type="parTrans" cxnId="{FDC5BCD9-F916-452A-B507-3BB4A5135FD9}">
      <dgm:prSet/>
      <dgm:spPr/>
      <dgm:t>
        <a:bodyPr/>
        <a:lstStyle/>
        <a:p>
          <a:endParaRPr lang="en-US"/>
        </a:p>
      </dgm:t>
    </dgm:pt>
    <dgm:pt modelId="{66D24659-B291-4081-B7B3-88BB5C5C8B35}" type="sibTrans" cxnId="{FDC5BCD9-F916-452A-B507-3BB4A5135FD9}">
      <dgm:prSet/>
      <dgm:spPr/>
      <dgm:t>
        <a:bodyPr/>
        <a:lstStyle/>
        <a:p>
          <a:endParaRPr lang="en-US"/>
        </a:p>
      </dgm:t>
    </dgm:pt>
    <dgm:pt modelId="{B3BF19DD-EEA4-4972-8BA6-EB08A812B710}">
      <dgm:prSet/>
      <dgm:spPr/>
      <dgm:t>
        <a:bodyPr/>
        <a:lstStyle/>
        <a:p>
          <a:r>
            <a:rPr lang="en-US" b="0" i="0"/>
            <a:t>Tracks </a:t>
          </a:r>
          <a:r>
            <a:rPr lang="en-US" b="1" i="0"/>
            <a:t>token counts </a:t>
          </a:r>
          <a:r>
            <a:rPr lang="en-US" b="0" i="0"/>
            <a:t>and </a:t>
          </a:r>
          <a:r>
            <a:rPr lang="en-US" b="1" i="0"/>
            <a:t>cost incurred</a:t>
          </a:r>
          <a:r>
            <a:rPr lang="en-US" b="0" i="0"/>
            <a:t>.</a:t>
          </a:r>
          <a:endParaRPr lang="en-US"/>
        </a:p>
      </dgm:t>
    </dgm:pt>
    <dgm:pt modelId="{41D1E819-DA4D-42DA-8105-CE82EDD98439}" type="parTrans" cxnId="{797D060C-D909-4008-8661-B9B3358B46D7}">
      <dgm:prSet/>
      <dgm:spPr/>
      <dgm:t>
        <a:bodyPr/>
        <a:lstStyle/>
        <a:p>
          <a:endParaRPr lang="en-US"/>
        </a:p>
      </dgm:t>
    </dgm:pt>
    <dgm:pt modelId="{F520F5C4-5CC0-4EC1-8733-5F3D811EE0A3}" type="sibTrans" cxnId="{797D060C-D909-4008-8661-B9B3358B46D7}">
      <dgm:prSet/>
      <dgm:spPr/>
      <dgm:t>
        <a:bodyPr/>
        <a:lstStyle/>
        <a:p>
          <a:endParaRPr lang="en-US"/>
        </a:p>
      </dgm:t>
    </dgm:pt>
    <dgm:pt modelId="{876A6A21-6BFE-4065-9073-83C3BA80DF58}">
      <dgm:prSet/>
      <dgm:spPr/>
      <dgm:t>
        <a:bodyPr/>
        <a:lstStyle/>
        <a:p>
          <a:r>
            <a:rPr lang="en-US" b="0" i="0"/>
            <a:t>Provides </a:t>
          </a:r>
          <a:r>
            <a:rPr lang="en-US" b="1" i="0"/>
            <a:t>detailed analytics </a:t>
          </a:r>
          <a:r>
            <a:rPr lang="en-US" b="0" i="0"/>
            <a:t>for each user profile.</a:t>
          </a:r>
          <a:endParaRPr lang="en-US"/>
        </a:p>
      </dgm:t>
    </dgm:pt>
    <dgm:pt modelId="{22FEF681-22CE-46AB-84C5-BEA847DBAFCE}" type="parTrans" cxnId="{336F4D66-D7BC-4DB6-9683-19236E2D856D}">
      <dgm:prSet/>
      <dgm:spPr/>
      <dgm:t>
        <a:bodyPr/>
        <a:lstStyle/>
        <a:p>
          <a:endParaRPr lang="en-US"/>
        </a:p>
      </dgm:t>
    </dgm:pt>
    <dgm:pt modelId="{31A24341-4CE2-41EC-B34B-A4F7B9E30A05}" type="sibTrans" cxnId="{336F4D66-D7BC-4DB6-9683-19236E2D856D}">
      <dgm:prSet/>
      <dgm:spPr/>
      <dgm:t>
        <a:bodyPr/>
        <a:lstStyle/>
        <a:p>
          <a:endParaRPr lang="en-US"/>
        </a:p>
      </dgm:t>
    </dgm:pt>
    <dgm:pt modelId="{A1E3E09A-A357-45D8-A290-FF5E98BD4039}">
      <dgm:prSet/>
      <dgm:spPr/>
      <dgm:t>
        <a:bodyPr/>
        <a:lstStyle/>
        <a:p>
          <a:r>
            <a:rPr lang="en-US" b="1" i="0"/>
            <a:t>Notifies</a:t>
          </a:r>
          <a:r>
            <a:rPr lang="en-US" b="0" i="0"/>
            <a:t> users when token limit is nearing based on set limits.</a:t>
          </a:r>
          <a:endParaRPr lang="en-US"/>
        </a:p>
      </dgm:t>
    </dgm:pt>
    <dgm:pt modelId="{8AC13A51-EBF9-4F9E-B087-5F5AA4E4AC80}" type="parTrans" cxnId="{11BA8562-5AD2-49A5-A5F0-7A827A1A1764}">
      <dgm:prSet/>
      <dgm:spPr/>
      <dgm:t>
        <a:bodyPr/>
        <a:lstStyle/>
        <a:p>
          <a:endParaRPr lang="en-US"/>
        </a:p>
      </dgm:t>
    </dgm:pt>
    <dgm:pt modelId="{A63836AE-9016-4E38-BBAD-1DD4CFC9F94E}" type="sibTrans" cxnId="{11BA8562-5AD2-49A5-A5F0-7A827A1A1764}">
      <dgm:prSet/>
      <dgm:spPr/>
      <dgm:t>
        <a:bodyPr/>
        <a:lstStyle/>
        <a:p>
          <a:endParaRPr lang="en-US"/>
        </a:p>
      </dgm:t>
    </dgm:pt>
    <dgm:pt modelId="{B6639C61-6E76-42ED-BABD-63662B2445BA}">
      <dgm:prSet/>
      <dgm:spPr/>
      <dgm:t>
        <a:bodyPr/>
        <a:lstStyle/>
        <a:p>
          <a:r>
            <a:rPr lang="en-US" b="0" i="0"/>
            <a:t>Allows </a:t>
          </a:r>
          <a:r>
            <a:rPr lang="en-US" b="1" i="0"/>
            <a:t>any form </a:t>
          </a:r>
          <a:r>
            <a:rPr lang="en-US" b="0" i="0"/>
            <a:t>of databases to be linked.</a:t>
          </a:r>
          <a:endParaRPr lang="en-US"/>
        </a:p>
      </dgm:t>
    </dgm:pt>
    <dgm:pt modelId="{71F19795-84E7-4B5D-A0F7-BB360E8A86C7}" type="parTrans" cxnId="{A0492043-05AD-4469-AB6C-3219FD31D7BB}">
      <dgm:prSet/>
      <dgm:spPr/>
      <dgm:t>
        <a:bodyPr/>
        <a:lstStyle/>
        <a:p>
          <a:endParaRPr lang="en-US"/>
        </a:p>
      </dgm:t>
    </dgm:pt>
    <dgm:pt modelId="{0ACDDDD8-D9B9-4FFB-8CA0-A55ADC742EE0}" type="sibTrans" cxnId="{A0492043-05AD-4469-AB6C-3219FD31D7BB}">
      <dgm:prSet/>
      <dgm:spPr/>
      <dgm:t>
        <a:bodyPr/>
        <a:lstStyle/>
        <a:p>
          <a:endParaRPr lang="en-US"/>
        </a:p>
      </dgm:t>
    </dgm:pt>
    <dgm:pt modelId="{9C5C27CD-C94A-4916-AB0D-F0875FED8413}">
      <dgm:prSet/>
      <dgm:spPr/>
      <dgm:t>
        <a:bodyPr/>
        <a:lstStyle/>
        <a:p>
          <a:r>
            <a:rPr lang="en-US" b="0" i="0"/>
            <a:t>Considers </a:t>
          </a:r>
          <a:r>
            <a:rPr lang="en-US" b="1" i="0"/>
            <a:t>history</a:t>
          </a:r>
          <a:r>
            <a:rPr lang="en-US" b="0" i="0"/>
            <a:t> of the chat when required.</a:t>
          </a:r>
          <a:endParaRPr lang="en-US"/>
        </a:p>
      </dgm:t>
    </dgm:pt>
    <dgm:pt modelId="{60D040BE-8251-40FC-B8F0-A0704E8C77DB}" type="parTrans" cxnId="{5B57BE6F-C2AD-4E89-9174-233AE4027D74}">
      <dgm:prSet/>
      <dgm:spPr/>
      <dgm:t>
        <a:bodyPr/>
        <a:lstStyle/>
        <a:p>
          <a:endParaRPr lang="en-US"/>
        </a:p>
      </dgm:t>
    </dgm:pt>
    <dgm:pt modelId="{E4BE6168-8B5B-4CFC-A5F6-D2887257FF25}" type="sibTrans" cxnId="{5B57BE6F-C2AD-4E89-9174-233AE4027D74}">
      <dgm:prSet/>
      <dgm:spPr/>
      <dgm:t>
        <a:bodyPr/>
        <a:lstStyle/>
        <a:p>
          <a:endParaRPr lang="en-US"/>
        </a:p>
      </dgm:t>
    </dgm:pt>
    <dgm:pt modelId="{B46BA7C4-2FEC-4756-B5B3-234DB7259D9D}" type="pres">
      <dgm:prSet presAssocID="{0C794B49-55D3-4F5C-A07B-8B43BCB18FAD}" presName="Name0" presStyleCnt="0">
        <dgm:presLayoutVars>
          <dgm:dir/>
          <dgm:resizeHandles val="exact"/>
        </dgm:presLayoutVars>
      </dgm:prSet>
      <dgm:spPr/>
    </dgm:pt>
    <dgm:pt modelId="{AF5691AF-9DB4-4288-9594-C33356DBD926}" type="pres">
      <dgm:prSet presAssocID="{4E785031-9092-445C-9206-D2B860656D18}" presName="composite" presStyleCnt="0"/>
      <dgm:spPr/>
    </dgm:pt>
    <dgm:pt modelId="{6F1029CC-3D7A-4704-803C-96B7033A8650}" type="pres">
      <dgm:prSet presAssocID="{4E785031-9092-445C-9206-D2B860656D18}" presName="rect1" presStyleLbl="trAlignAcc1" presStyleIdx="0" presStyleCnt="7">
        <dgm:presLayoutVars>
          <dgm:bulletEnabled val="1"/>
        </dgm:presLayoutVars>
      </dgm:prSet>
      <dgm:spPr/>
    </dgm:pt>
    <dgm:pt modelId="{E2668A03-76EC-48DB-99CC-18CE5B7A7452}" type="pres">
      <dgm:prSet presAssocID="{4E785031-9092-445C-9206-D2B860656D18}"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60208CB4-DA64-47D7-A69B-587DA10EB660}" type="pres">
      <dgm:prSet presAssocID="{56F2DCA2-031F-4673-B4ED-67368D01A3DC}" presName="sibTrans" presStyleCnt="0"/>
      <dgm:spPr/>
    </dgm:pt>
    <dgm:pt modelId="{C9B92E12-5C8D-4C84-80EB-BCE0FC2239EB}" type="pres">
      <dgm:prSet presAssocID="{114AF253-38DE-43C2-8294-F0CC48C8136F}" presName="composite" presStyleCnt="0"/>
      <dgm:spPr/>
    </dgm:pt>
    <dgm:pt modelId="{63AD0487-A565-4DD0-97BB-1290C0A8F531}" type="pres">
      <dgm:prSet presAssocID="{114AF253-38DE-43C2-8294-F0CC48C8136F}" presName="rect1" presStyleLbl="trAlignAcc1" presStyleIdx="1" presStyleCnt="7">
        <dgm:presLayoutVars>
          <dgm:bulletEnabled val="1"/>
        </dgm:presLayoutVars>
      </dgm:prSet>
      <dgm:spPr/>
    </dgm:pt>
    <dgm:pt modelId="{82E0B7FE-C499-4EBD-B4D4-090E66D8901E}" type="pres">
      <dgm:prSet presAssocID="{114AF253-38DE-43C2-8294-F0CC48C8136F}" presName="rect2"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B7ED3416-AA12-4EC7-9529-76904AC2CFF2}" type="pres">
      <dgm:prSet presAssocID="{66D24659-B291-4081-B7B3-88BB5C5C8B35}" presName="sibTrans" presStyleCnt="0"/>
      <dgm:spPr/>
    </dgm:pt>
    <dgm:pt modelId="{7E1ED1A5-3196-4BD3-A36D-0D5CACE64029}" type="pres">
      <dgm:prSet presAssocID="{B3BF19DD-EEA4-4972-8BA6-EB08A812B710}" presName="composite" presStyleCnt="0"/>
      <dgm:spPr/>
    </dgm:pt>
    <dgm:pt modelId="{C01D0921-57A8-442E-BE13-80556D2460E2}" type="pres">
      <dgm:prSet presAssocID="{B3BF19DD-EEA4-4972-8BA6-EB08A812B710}" presName="rect1" presStyleLbl="trAlignAcc1" presStyleIdx="2" presStyleCnt="7">
        <dgm:presLayoutVars>
          <dgm:bulletEnabled val="1"/>
        </dgm:presLayoutVars>
      </dgm:prSet>
      <dgm:spPr/>
    </dgm:pt>
    <dgm:pt modelId="{2A471672-A2B1-4910-A7BD-EA33D94FE4B9}" type="pres">
      <dgm:prSet presAssocID="{B3BF19DD-EEA4-4972-8BA6-EB08A812B710}" presName="rect2" presStyleLbl="fgImgPlace1" presStyleIdx="2" presStyleCnt="7"/>
      <dgm:spPr>
        <a:blipFill>
          <a:blip xmlns:r="http://schemas.openxmlformats.org/officeDocument/2006/relationships" r:embed="rId3">
            <a:extLst>
              <a:ext uri="{28A0092B-C50C-407E-A947-70E740481C1C}">
                <a14:useLocalDpi xmlns:a14="http://schemas.microsoft.com/office/drawing/2010/main" val="0"/>
              </a:ext>
            </a:extLst>
          </a:blip>
          <a:srcRect/>
          <a:stretch>
            <a:fillRect l="-100000" r="-100000"/>
          </a:stretch>
        </a:blipFill>
      </dgm:spPr>
    </dgm:pt>
    <dgm:pt modelId="{8A939DDE-E428-4C60-ABEF-40ED08B8E64C}" type="pres">
      <dgm:prSet presAssocID="{F520F5C4-5CC0-4EC1-8733-5F3D811EE0A3}" presName="sibTrans" presStyleCnt="0"/>
      <dgm:spPr/>
    </dgm:pt>
    <dgm:pt modelId="{7F9234A3-220F-4D45-BF37-7F4BEEA564D8}" type="pres">
      <dgm:prSet presAssocID="{876A6A21-6BFE-4065-9073-83C3BA80DF58}" presName="composite" presStyleCnt="0"/>
      <dgm:spPr/>
    </dgm:pt>
    <dgm:pt modelId="{48BA4C17-B419-4760-B893-377C6322E3A8}" type="pres">
      <dgm:prSet presAssocID="{876A6A21-6BFE-4065-9073-83C3BA80DF58}" presName="rect1" presStyleLbl="trAlignAcc1" presStyleIdx="3" presStyleCnt="7">
        <dgm:presLayoutVars>
          <dgm:bulletEnabled val="1"/>
        </dgm:presLayoutVars>
      </dgm:prSet>
      <dgm:spPr/>
    </dgm:pt>
    <dgm:pt modelId="{6789C514-03A9-48C0-A6C6-C1796061D5D4}" type="pres">
      <dgm:prSet presAssocID="{876A6A21-6BFE-4065-9073-83C3BA80DF58}" presName="rect2"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 modelId="{2DD139DE-A928-4EA1-9AB2-E267A4371E80}" type="pres">
      <dgm:prSet presAssocID="{31A24341-4CE2-41EC-B34B-A4F7B9E30A05}" presName="sibTrans" presStyleCnt="0"/>
      <dgm:spPr/>
    </dgm:pt>
    <dgm:pt modelId="{0E50CCAD-2C89-486A-8754-4D3E2D32673C}" type="pres">
      <dgm:prSet presAssocID="{A1E3E09A-A357-45D8-A290-FF5E98BD4039}" presName="composite" presStyleCnt="0"/>
      <dgm:spPr/>
    </dgm:pt>
    <dgm:pt modelId="{DCCA63F7-3F41-4D32-B525-E157BA2074A7}" type="pres">
      <dgm:prSet presAssocID="{A1E3E09A-A357-45D8-A290-FF5E98BD4039}" presName="rect1" presStyleLbl="trAlignAcc1" presStyleIdx="4" presStyleCnt="7">
        <dgm:presLayoutVars>
          <dgm:bulletEnabled val="1"/>
        </dgm:presLayoutVars>
      </dgm:prSet>
      <dgm:spPr/>
    </dgm:pt>
    <dgm:pt modelId="{780A800B-AD6F-41D8-A6ED-A350B8523F3D}" type="pres">
      <dgm:prSet presAssocID="{A1E3E09A-A357-45D8-A290-FF5E98BD4039}" presName="rect2"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l="-94000" r="-94000"/>
          </a:stretch>
        </a:blipFill>
      </dgm:spPr>
    </dgm:pt>
    <dgm:pt modelId="{344FA7BD-5020-42B0-8001-DEB1183954D5}" type="pres">
      <dgm:prSet presAssocID="{A63836AE-9016-4E38-BBAD-1DD4CFC9F94E}" presName="sibTrans" presStyleCnt="0"/>
      <dgm:spPr/>
    </dgm:pt>
    <dgm:pt modelId="{8FAD71BE-C0EB-4D3E-B867-63FF6E60EEA6}" type="pres">
      <dgm:prSet presAssocID="{B6639C61-6E76-42ED-BABD-63662B2445BA}" presName="composite" presStyleCnt="0"/>
      <dgm:spPr/>
    </dgm:pt>
    <dgm:pt modelId="{FC017BAB-B0E9-45CA-8AE9-6AC33110054E}" type="pres">
      <dgm:prSet presAssocID="{B6639C61-6E76-42ED-BABD-63662B2445BA}" presName="rect1" presStyleLbl="trAlignAcc1" presStyleIdx="5" presStyleCnt="7">
        <dgm:presLayoutVars>
          <dgm:bulletEnabled val="1"/>
        </dgm:presLayoutVars>
      </dgm:prSet>
      <dgm:spPr/>
    </dgm:pt>
    <dgm:pt modelId="{ED75E37D-F722-4F69-BEA2-894F20616B01}" type="pres">
      <dgm:prSet presAssocID="{B6639C61-6E76-42ED-BABD-63662B2445BA}" presName="rect2"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l="-42000" r="-42000"/>
          </a:stretch>
        </a:blipFill>
      </dgm:spPr>
    </dgm:pt>
    <dgm:pt modelId="{EC602115-AAF5-40DB-85CF-9EC9E370DDC6}" type="pres">
      <dgm:prSet presAssocID="{0ACDDDD8-D9B9-4FFB-8CA0-A55ADC742EE0}" presName="sibTrans" presStyleCnt="0"/>
      <dgm:spPr/>
    </dgm:pt>
    <dgm:pt modelId="{015EA496-DF91-410D-88BC-653916E9C5EE}" type="pres">
      <dgm:prSet presAssocID="{9C5C27CD-C94A-4916-AB0D-F0875FED8413}" presName="composite" presStyleCnt="0"/>
      <dgm:spPr/>
    </dgm:pt>
    <dgm:pt modelId="{52D8297B-7EC5-4FCC-9BF2-1BCE6A1F3D8A}" type="pres">
      <dgm:prSet presAssocID="{9C5C27CD-C94A-4916-AB0D-F0875FED8413}" presName="rect1" presStyleLbl="trAlignAcc1" presStyleIdx="6" presStyleCnt="7">
        <dgm:presLayoutVars>
          <dgm:bulletEnabled val="1"/>
        </dgm:presLayoutVars>
      </dgm:prSet>
      <dgm:spPr/>
    </dgm:pt>
    <dgm:pt modelId="{D628C4A7-37F8-4309-8FD6-7631BF273E87}" type="pres">
      <dgm:prSet presAssocID="{9C5C27CD-C94A-4916-AB0D-F0875FED8413}" presName="rect2" presStyleLbl="fgImgPlace1" presStyleIdx="6"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l="-66000" r="-66000"/>
          </a:stretch>
        </a:blipFill>
      </dgm:spPr>
    </dgm:pt>
  </dgm:ptLst>
  <dgm:cxnLst>
    <dgm:cxn modelId="{2E75A604-3C83-419D-BC56-4424EDFBF267}" type="presOf" srcId="{A1E3E09A-A357-45D8-A290-FF5E98BD4039}" destId="{DCCA63F7-3F41-4D32-B525-E157BA2074A7}" srcOrd="0" destOrd="0" presId="urn:microsoft.com/office/officeart/2008/layout/PictureStrips"/>
    <dgm:cxn modelId="{797D060C-D909-4008-8661-B9B3358B46D7}" srcId="{0C794B49-55D3-4F5C-A07B-8B43BCB18FAD}" destId="{B3BF19DD-EEA4-4972-8BA6-EB08A812B710}" srcOrd="2" destOrd="0" parTransId="{41D1E819-DA4D-42DA-8105-CE82EDD98439}" sibTransId="{F520F5C4-5CC0-4EC1-8733-5F3D811EE0A3}"/>
    <dgm:cxn modelId="{539A481D-2877-4142-8CF9-49E1E53B0216}" type="presOf" srcId="{B3BF19DD-EEA4-4972-8BA6-EB08A812B710}" destId="{C01D0921-57A8-442E-BE13-80556D2460E2}" srcOrd="0" destOrd="0" presId="urn:microsoft.com/office/officeart/2008/layout/PictureStrips"/>
    <dgm:cxn modelId="{F763EC31-44B7-4723-8BAD-A47732E52DDC}" type="presOf" srcId="{4E785031-9092-445C-9206-D2B860656D18}" destId="{6F1029CC-3D7A-4704-803C-96B7033A8650}" srcOrd="0" destOrd="0" presId="urn:microsoft.com/office/officeart/2008/layout/PictureStrips"/>
    <dgm:cxn modelId="{11BA8562-5AD2-49A5-A5F0-7A827A1A1764}" srcId="{0C794B49-55D3-4F5C-A07B-8B43BCB18FAD}" destId="{A1E3E09A-A357-45D8-A290-FF5E98BD4039}" srcOrd="4" destOrd="0" parTransId="{8AC13A51-EBF9-4F9E-B087-5F5AA4E4AC80}" sibTransId="{A63836AE-9016-4E38-BBAD-1DD4CFC9F94E}"/>
    <dgm:cxn modelId="{A0492043-05AD-4469-AB6C-3219FD31D7BB}" srcId="{0C794B49-55D3-4F5C-A07B-8B43BCB18FAD}" destId="{B6639C61-6E76-42ED-BABD-63662B2445BA}" srcOrd="5" destOrd="0" parTransId="{71F19795-84E7-4B5D-A0F7-BB360E8A86C7}" sibTransId="{0ACDDDD8-D9B9-4FFB-8CA0-A55ADC742EE0}"/>
    <dgm:cxn modelId="{336F4D66-D7BC-4DB6-9683-19236E2D856D}" srcId="{0C794B49-55D3-4F5C-A07B-8B43BCB18FAD}" destId="{876A6A21-6BFE-4065-9073-83C3BA80DF58}" srcOrd="3" destOrd="0" parTransId="{22FEF681-22CE-46AB-84C5-BEA847DBAFCE}" sibTransId="{31A24341-4CE2-41EC-B34B-A4F7B9E30A05}"/>
    <dgm:cxn modelId="{83863B6F-137E-4B9D-AEC5-7631E659BEEC}" type="presOf" srcId="{0C794B49-55D3-4F5C-A07B-8B43BCB18FAD}" destId="{B46BA7C4-2FEC-4756-B5B3-234DB7259D9D}" srcOrd="0" destOrd="0" presId="urn:microsoft.com/office/officeart/2008/layout/PictureStrips"/>
    <dgm:cxn modelId="{5B57BE6F-C2AD-4E89-9174-233AE4027D74}" srcId="{0C794B49-55D3-4F5C-A07B-8B43BCB18FAD}" destId="{9C5C27CD-C94A-4916-AB0D-F0875FED8413}" srcOrd="6" destOrd="0" parTransId="{60D040BE-8251-40FC-B8F0-A0704E8C77DB}" sibTransId="{E4BE6168-8B5B-4CFC-A5F6-D2887257FF25}"/>
    <dgm:cxn modelId="{D2C70883-9043-4C59-9DC1-9AC85E37BB20}" type="presOf" srcId="{876A6A21-6BFE-4065-9073-83C3BA80DF58}" destId="{48BA4C17-B419-4760-B893-377C6322E3A8}" srcOrd="0" destOrd="0" presId="urn:microsoft.com/office/officeart/2008/layout/PictureStrips"/>
    <dgm:cxn modelId="{32440688-D44F-412F-8D1C-018702806B4B}" type="presOf" srcId="{9C5C27CD-C94A-4916-AB0D-F0875FED8413}" destId="{52D8297B-7EC5-4FCC-9BF2-1BCE6A1F3D8A}" srcOrd="0" destOrd="0" presId="urn:microsoft.com/office/officeart/2008/layout/PictureStrips"/>
    <dgm:cxn modelId="{BAA334C0-96A4-4651-A92E-BED5A1B9EBF9}" type="presOf" srcId="{114AF253-38DE-43C2-8294-F0CC48C8136F}" destId="{63AD0487-A565-4DD0-97BB-1290C0A8F531}" srcOrd="0" destOrd="0" presId="urn:microsoft.com/office/officeart/2008/layout/PictureStrips"/>
    <dgm:cxn modelId="{FDC5BCD9-F916-452A-B507-3BB4A5135FD9}" srcId="{0C794B49-55D3-4F5C-A07B-8B43BCB18FAD}" destId="{114AF253-38DE-43C2-8294-F0CC48C8136F}" srcOrd="1" destOrd="0" parTransId="{7D671FC2-2565-43C0-A5B8-E3D7A1C931C9}" sibTransId="{66D24659-B291-4081-B7B3-88BB5C5C8B35}"/>
    <dgm:cxn modelId="{C478A0E8-C82C-4F79-9ACB-2C2D6213E299}" srcId="{0C794B49-55D3-4F5C-A07B-8B43BCB18FAD}" destId="{4E785031-9092-445C-9206-D2B860656D18}" srcOrd="0" destOrd="0" parTransId="{A304D5E7-FA63-467C-8C5B-53175ABC5850}" sibTransId="{56F2DCA2-031F-4673-B4ED-67368D01A3DC}"/>
    <dgm:cxn modelId="{449121F7-C398-412A-BD5C-C04B6B45533C}" type="presOf" srcId="{B6639C61-6E76-42ED-BABD-63662B2445BA}" destId="{FC017BAB-B0E9-45CA-8AE9-6AC33110054E}" srcOrd="0" destOrd="0" presId="urn:microsoft.com/office/officeart/2008/layout/PictureStrips"/>
    <dgm:cxn modelId="{CC48786A-F221-4980-B38F-82EF11532647}" type="presParOf" srcId="{B46BA7C4-2FEC-4756-B5B3-234DB7259D9D}" destId="{AF5691AF-9DB4-4288-9594-C33356DBD926}" srcOrd="0" destOrd="0" presId="urn:microsoft.com/office/officeart/2008/layout/PictureStrips"/>
    <dgm:cxn modelId="{7112768A-D1CA-4EBA-99F1-489345C194E6}" type="presParOf" srcId="{AF5691AF-9DB4-4288-9594-C33356DBD926}" destId="{6F1029CC-3D7A-4704-803C-96B7033A8650}" srcOrd="0" destOrd="0" presId="urn:microsoft.com/office/officeart/2008/layout/PictureStrips"/>
    <dgm:cxn modelId="{EFBB25A0-7A87-4414-BD0B-77634AE336A1}" type="presParOf" srcId="{AF5691AF-9DB4-4288-9594-C33356DBD926}" destId="{E2668A03-76EC-48DB-99CC-18CE5B7A7452}" srcOrd="1" destOrd="0" presId="urn:microsoft.com/office/officeart/2008/layout/PictureStrips"/>
    <dgm:cxn modelId="{FC0378BD-001B-49D3-B30C-EC9EE2B6DAEE}" type="presParOf" srcId="{B46BA7C4-2FEC-4756-B5B3-234DB7259D9D}" destId="{60208CB4-DA64-47D7-A69B-587DA10EB660}" srcOrd="1" destOrd="0" presId="urn:microsoft.com/office/officeart/2008/layout/PictureStrips"/>
    <dgm:cxn modelId="{42096536-7029-4C5F-897B-3B1D10382AC4}" type="presParOf" srcId="{B46BA7C4-2FEC-4756-B5B3-234DB7259D9D}" destId="{C9B92E12-5C8D-4C84-80EB-BCE0FC2239EB}" srcOrd="2" destOrd="0" presId="urn:microsoft.com/office/officeart/2008/layout/PictureStrips"/>
    <dgm:cxn modelId="{F56D752C-AC94-4532-A6A0-B0370029071A}" type="presParOf" srcId="{C9B92E12-5C8D-4C84-80EB-BCE0FC2239EB}" destId="{63AD0487-A565-4DD0-97BB-1290C0A8F531}" srcOrd="0" destOrd="0" presId="urn:microsoft.com/office/officeart/2008/layout/PictureStrips"/>
    <dgm:cxn modelId="{C51C359A-044D-48CA-9520-0CE015CCFBCE}" type="presParOf" srcId="{C9B92E12-5C8D-4C84-80EB-BCE0FC2239EB}" destId="{82E0B7FE-C499-4EBD-B4D4-090E66D8901E}" srcOrd="1" destOrd="0" presId="urn:microsoft.com/office/officeart/2008/layout/PictureStrips"/>
    <dgm:cxn modelId="{37CEC62A-B50C-42C1-AF8E-799CD4A686C0}" type="presParOf" srcId="{B46BA7C4-2FEC-4756-B5B3-234DB7259D9D}" destId="{B7ED3416-AA12-4EC7-9529-76904AC2CFF2}" srcOrd="3" destOrd="0" presId="urn:microsoft.com/office/officeart/2008/layout/PictureStrips"/>
    <dgm:cxn modelId="{F463998B-BAC5-4C68-9DA2-038D4BC0C8F7}" type="presParOf" srcId="{B46BA7C4-2FEC-4756-B5B3-234DB7259D9D}" destId="{7E1ED1A5-3196-4BD3-A36D-0D5CACE64029}" srcOrd="4" destOrd="0" presId="urn:microsoft.com/office/officeart/2008/layout/PictureStrips"/>
    <dgm:cxn modelId="{1FFE18F3-2823-4061-BF7B-6A05E7F45FAB}" type="presParOf" srcId="{7E1ED1A5-3196-4BD3-A36D-0D5CACE64029}" destId="{C01D0921-57A8-442E-BE13-80556D2460E2}" srcOrd="0" destOrd="0" presId="urn:microsoft.com/office/officeart/2008/layout/PictureStrips"/>
    <dgm:cxn modelId="{B27E48E9-5164-495D-B239-4D286AACACFB}" type="presParOf" srcId="{7E1ED1A5-3196-4BD3-A36D-0D5CACE64029}" destId="{2A471672-A2B1-4910-A7BD-EA33D94FE4B9}" srcOrd="1" destOrd="0" presId="urn:microsoft.com/office/officeart/2008/layout/PictureStrips"/>
    <dgm:cxn modelId="{8340E2C0-EDD9-48AA-B24D-43C71F16B684}" type="presParOf" srcId="{B46BA7C4-2FEC-4756-B5B3-234DB7259D9D}" destId="{8A939DDE-E428-4C60-ABEF-40ED08B8E64C}" srcOrd="5" destOrd="0" presId="urn:microsoft.com/office/officeart/2008/layout/PictureStrips"/>
    <dgm:cxn modelId="{F7C2674D-A789-4BB6-BA66-78DAD736CEFA}" type="presParOf" srcId="{B46BA7C4-2FEC-4756-B5B3-234DB7259D9D}" destId="{7F9234A3-220F-4D45-BF37-7F4BEEA564D8}" srcOrd="6" destOrd="0" presId="urn:microsoft.com/office/officeart/2008/layout/PictureStrips"/>
    <dgm:cxn modelId="{C55330A1-D47D-45F4-9B55-A8B854F70FC9}" type="presParOf" srcId="{7F9234A3-220F-4D45-BF37-7F4BEEA564D8}" destId="{48BA4C17-B419-4760-B893-377C6322E3A8}" srcOrd="0" destOrd="0" presId="urn:microsoft.com/office/officeart/2008/layout/PictureStrips"/>
    <dgm:cxn modelId="{51B54711-B716-4E77-87D6-C7E452055EEB}" type="presParOf" srcId="{7F9234A3-220F-4D45-BF37-7F4BEEA564D8}" destId="{6789C514-03A9-48C0-A6C6-C1796061D5D4}" srcOrd="1" destOrd="0" presId="urn:microsoft.com/office/officeart/2008/layout/PictureStrips"/>
    <dgm:cxn modelId="{973F3E43-DB2E-4346-B96D-F31A44DA90AC}" type="presParOf" srcId="{B46BA7C4-2FEC-4756-B5B3-234DB7259D9D}" destId="{2DD139DE-A928-4EA1-9AB2-E267A4371E80}" srcOrd="7" destOrd="0" presId="urn:microsoft.com/office/officeart/2008/layout/PictureStrips"/>
    <dgm:cxn modelId="{89651606-08C7-4933-B746-A9EEAFEF56B5}" type="presParOf" srcId="{B46BA7C4-2FEC-4756-B5B3-234DB7259D9D}" destId="{0E50CCAD-2C89-486A-8754-4D3E2D32673C}" srcOrd="8" destOrd="0" presId="urn:microsoft.com/office/officeart/2008/layout/PictureStrips"/>
    <dgm:cxn modelId="{61955B69-AD55-46A9-8AD1-56BEA742F9DE}" type="presParOf" srcId="{0E50CCAD-2C89-486A-8754-4D3E2D32673C}" destId="{DCCA63F7-3F41-4D32-B525-E157BA2074A7}" srcOrd="0" destOrd="0" presId="urn:microsoft.com/office/officeart/2008/layout/PictureStrips"/>
    <dgm:cxn modelId="{6F50F06D-C6A7-40C9-ABB6-757C88FCB7EF}" type="presParOf" srcId="{0E50CCAD-2C89-486A-8754-4D3E2D32673C}" destId="{780A800B-AD6F-41D8-A6ED-A350B8523F3D}" srcOrd="1" destOrd="0" presId="urn:microsoft.com/office/officeart/2008/layout/PictureStrips"/>
    <dgm:cxn modelId="{1D2BFCA1-EB26-43FC-B309-BABF8F7E3B2A}" type="presParOf" srcId="{B46BA7C4-2FEC-4756-B5B3-234DB7259D9D}" destId="{344FA7BD-5020-42B0-8001-DEB1183954D5}" srcOrd="9" destOrd="0" presId="urn:microsoft.com/office/officeart/2008/layout/PictureStrips"/>
    <dgm:cxn modelId="{667326AD-7214-4CF1-9014-4F3AE9FDA33E}" type="presParOf" srcId="{B46BA7C4-2FEC-4756-B5B3-234DB7259D9D}" destId="{8FAD71BE-C0EB-4D3E-B867-63FF6E60EEA6}" srcOrd="10" destOrd="0" presId="urn:microsoft.com/office/officeart/2008/layout/PictureStrips"/>
    <dgm:cxn modelId="{4F850468-7F2B-4E70-84A5-1BDFAC746142}" type="presParOf" srcId="{8FAD71BE-C0EB-4D3E-B867-63FF6E60EEA6}" destId="{FC017BAB-B0E9-45CA-8AE9-6AC33110054E}" srcOrd="0" destOrd="0" presId="urn:microsoft.com/office/officeart/2008/layout/PictureStrips"/>
    <dgm:cxn modelId="{B5A5913B-48DB-449F-8619-73CCF171E6C7}" type="presParOf" srcId="{8FAD71BE-C0EB-4D3E-B867-63FF6E60EEA6}" destId="{ED75E37D-F722-4F69-BEA2-894F20616B01}" srcOrd="1" destOrd="0" presId="urn:microsoft.com/office/officeart/2008/layout/PictureStrips"/>
    <dgm:cxn modelId="{37FD1017-30F8-4EA3-B707-50A4C6F5467E}" type="presParOf" srcId="{B46BA7C4-2FEC-4756-B5B3-234DB7259D9D}" destId="{EC602115-AAF5-40DB-85CF-9EC9E370DDC6}" srcOrd="11" destOrd="0" presId="urn:microsoft.com/office/officeart/2008/layout/PictureStrips"/>
    <dgm:cxn modelId="{A26D1B06-DDFC-472E-A2AD-A4FF8DC522C9}" type="presParOf" srcId="{B46BA7C4-2FEC-4756-B5B3-234DB7259D9D}" destId="{015EA496-DF91-410D-88BC-653916E9C5EE}" srcOrd="12" destOrd="0" presId="urn:microsoft.com/office/officeart/2008/layout/PictureStrips"/>
    <dgm:cxn modelId="{C2AC2FDD-565C-445C-B8F8-BFCC779CE8DE}" type="presParOf" srcId="{015EA496-DF91-410D-88BC-653916E9C5EE}" destId="{52D8297B-7EC5-4FCC-9BF2-1BCE6A1F3D8A}" srcOrd="0" destOrd="0" presId="urn:microsoft.com/office/officeart/2008/layout/PictureStrips"/>
    <dgm:cxn modelId="{8D0F000A-A3A9-429A-BC88-BE3F74B26383}" type="presParOf" srcId="{015EA496-DF91-410D-88BC-653916E9C5EE}" destId="{D628C4A7-37F8-4309-8FD6-7631BF273E8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59F0F-60A1-451B-9E2D-327E55A28337}" type="doc">
      <dgm:prSet loTypeId="urn:microsoft.com/office/officeart/2008/layout/VerticalAccentList" loCatId="list" qsTypeId="urn:microsoft.com/office/officeart/2005/8/quickstyle/simple1" qsCatId="simple" csTypeId="urn:microsoft.com/office/officeart/2005/8/colors/accent1_2" csCatId="accent1"/>
      <dgm:spPr/>
      <dgm:t>
        <a:bodyPr/>
        <a:lstStyle/>
        <a:p>
          <a:endParaRPr lang="en-US"/>
        </a:p>
      </dgm:t>
    </dgm:pt>
    <dgm:pt modelId="{1EBEDD3B-9C82-4EE5-A93F-38C3F95EDEA8}">
      <dgm:prSet/>
      <dgm:spPr/>
      <dgm:t>
        <a:bodyPr/>
        <a:lstStyle/>
        <a:p>
          <a:r>
            <a:rPr lang="en-US" b="1" i="0"/>
            <a:t>Provides detailed analytics for each user profile</a:t>
          </a:r>
          <a:r>
            <a:rPr lang="en-US" b="0" i="0"/>
            <a:t> while existing projects concentrates only on natural language prompts to SQL queries.</a:t>
          </a:r>
          <a:endParaRPr lang="en-US"/>
        </a:p>
      </dgm:t>
    </dgm:pt>
    <dgm:pt modelId="{19A314BB-9267-4160-A091-CB3834EFDCB1}" type="parTrans" cxnId="{6CE68CB5-EB8E-4166-9E18-789404AA75E8}">
      <dgm:prSet/>
      <dgm:spPr/>
      <dgm:t>
        <a:bodyPr/>
        <a:lstStyle/>
        <a:p>
          <a:endParaRPr lang="en-US"/>
        </a:p>
      </dgm:t>
    </dgm:pt>
    <dgm:pt modelId="{DC84E495-ACB2-4939-A8CF-CCC7C55B1789}" type="sibTrans" cxnId="{6CE68CB5-EB8E-4166-9E18-789404AA75E8}">
      <dgm:prSet/>
      <dgm:spPr/>
      <dgm:t>
        <a:bodyPr/>
        <a:lstStyle/>
        <a:p>
          <a:endParaRPr lang="en-US"/>
        </a:p>
      </dgm:t>
    </dgm:pt>
    <dgm:pt modelId="{35A29C5A-228D-468D-8F2B-512FD4000856}">
      <dgm:prSet/>
      <dgm:spPr/>
      <dgm:t>
        <a:bodyPr/>
        <a:lstStyle/>
        <a:p>
          <a:r>
            <a:rPr lang="en-US" b="1" i="0"/>
            <a:t>Follows separate notification system</a:t>
          </a:r>
          <a:r>
            <a:rPr lang="en-US" b="0" i="0"/>
            <a:t> while existing projects lack them.</a:t>
          </a:r>
          <a:endParaRPr lang="en-US"/>
        </a:p>
      </dgm:t>
    </dgm:pt>
    <dgm:pt modelId="{128987FC-69E7-44AF-B870-888F437C5918}" type="parTrans" cxnId="{AC7B1A81-2C43-482B-9A77-4ECD313EF558}">
      <dgm:prSet/>
      <dgm:spPr/>
      <dgm:t>
        <a:bodyPr/>
        <a:lstStyle/>
        <a:p>
          <a:endParaRPr lang="en-US"/>
        </a:p>
      </dgm:t>
    </dgm:pt>
    <dgm:pt modelId="{2AD42DBB-901E-4288-8EBA-514BC945B1BD}" type="sibTrans" cxnId="{AC7B1A81-2C43-482B-9A77-4ECD313EF558}">
      <dgm:prSet/>
      <dgm:spPr/>
      <dgm:t>
        <a:bodyPr/>
        <a:lstStyle/>
        <a:p>
          <a:endParaRPr lang="en-US"/>
        </a:p>
      </dgm:t>
    </dgm:pt>
    <dgm:pt modelId="{859AB79A-CC73-46E0-811F-197E494BB859}">
      <dgm:prSet/>
      <dgm:spPr/>
      <dgm:t>
        <a:bodyPr/>
        <a:lstStyle/>
        <a:p>
          <a:r>
            <a:rPr lang="en-US" b="1" i="0"/>
            <a:t>History can be deleted</a:t>
          </a:r>
          <a:r>
            <a:rPr lang="en-US" b="0" i="0"/>
            <a:t> supporting responsible AI while existing projects could have missed them.</a:t>
          </a:r>
          <a:endParaRPr lang="en-US"/>
        </a:p>
      </dgm:t>
    </dgm:pt>
    <dgm:pt modelId="{16C3522F-08D6-48F4-98B7-604B4162140A}" type="parTrans" cxnId="{AA5236B3-5E29-4275-BD56-2D96EDAC0FBF}">
      <dgm:prSet/>
      <dgm:spPr/>
      <dgm:t>
        <a:bodyPr/>
        <a:lstStyle/>
        <a:p>
          <a:endParaRPr lang="en-US"/>
        </a:p>
      </dgm:t>
    </dgm:pt>
    <dgm:pt modelId="{D00D1800-51F1-41E0-AA1F-31BD21862D83}" type="sibTrans" cxnId="{AA5236B3-5E29-4275-BD56-2D96EDAC0FBF}">
      <dgm:prSet/>
      <dgm:spPr/>
      <dgm:t>
        <a:bodyPr/>
        <a:lstStyle/>
        <a:p>
          <a:endParaRPr lang="en-US"/>
        </a:p>
      </dgm:t>
    </dgm:pt>
    <dgm:pt modelId="{6A60876E-5A78-453C-86D6-7FAAE516BED7}">
      <dgm:prSet/>
      <dgm:spPr/>
      <dgm:t>
        <a:bodyPr/>
        <a:lstStyle/>
        <a:p>
          <a:r>
            <a:rPr lang="en-US" b="1" i="0"/>
            <a:t>SQL Queries generated are read out loud</a:t>
          </a:r>
          <a:r>
            <a:rPr lang="en-US" b="0" i="0"/>
            <a:t> which supports visually impaired users.</a:t>
          </a:r>
          <a:endParaRPr lang="en-US"/>
        </a:p>
      </dgm:t>
    </dgm:pt>
    <dgm:pt modelId="{AD49D85D-D90E-4D00-8170-140117B98DBC}" type="parTrans" cxnId="{5E43B8AF-3084-4351-BB26-82A593367502}">
      <dgm:prSet/>
      <dgm:spPr/>
      <dgm:t>
        <a:bodyPr/>
        <a:lstStyle/>
        <a:p>
          <a:endParaRPr lang="en-US"/>
        </a:p>
      </dgm:t>
    </dgm:pt>
    <dgm:pt modelId="{9348ECAA-9141-4BC9-A2DD-2FB56E9FB613}" type="sibTrans" cxnId="{5E43B8AF-3084-4351-BB26-82A593367502}">
      <dgm:prSet/>
      <dgm:spPr/>
      <dgm:t>
        <a:bodyPr/>
        <a:lstStyle/>
        <a:p>
          <a:endParaRPr lang="en-US"/>
        </a:p>
      </dgm:t>
    </dgm:pt>
    <dgm:pt modelId="{60A377E8-CDDE-4ABF-BDF1-F032CD1AB7FD}">
      <dgm:prSet/>
      <dgm:spPr/>
      <dgm:t>
        <a:bodyPr/>
        <a:lstStyle/>
        <a:p>
          <a:r>
            <a:rPr lang="en-US" b="1" i="0"/>
            <a:t>Prompts can be given in form of voice too</a:t>
          </a:r>
          <a:r>
            <a:rPr lang="en-US" b="0" i="0"/>
            <a:t> for those who find it difficult to type.</a:t>
          </a:r>
          <a:endParaRPr lang="en-US"/>
        </a:p>
      </dgm:t>
    </dgm:pt>
    <dgm:pt modelId="{C910932D-DA81-4534-9771-E303F87B1A7A}" type="parTrans" cxnId="{77DE9C8C-9970-4346-BCAF-8D6F4E575400}">
      <dgm:prSet/>
      <dgm:spPr/>
      <dgm:t>
        <a:bodyPr/>
        <a:lstStyle/>
        <a:p>
          <a:endParaRPr lang="en-US"/>
        </a:p>
      </dgm:t>
    </dgm:pt>
    <dgm:pt modelId="{1AD9C86D-DF33-4C41-ACE5-B1A4E671BC3F}" type="sibTrans" cxnId="{77DE9C8C-9970-4346-BCAF-8D6F4E575400}">
      <dgm:prSet/>
      <dgm:spPr/>
      <dgm:t>
        <a:bodyPr/>
        <a:lstStyle/>
        <a:p>
          <a:endParaRPr lang="en-US"/>
        </a:p>
      </dgm:t>
    </dgm:pt>
    <dgm:pt modelId="{FE4523F2-5D14-4728-8B62-ED63D929B5DB}" type="pres">
      <dgm:prSet presAssocID="{7BC59F0F-60A1-451B-9E2D-327E55A28337}" presName="Name0" presStyleCnt="0">
        <dgm:presLayoutVars>
          <dgm:chMax/>
          <dgm:chPref/>
          <dgm:dir/>
        </dgm:presLayoutVars>
      </dgm:prSet>
      <dgm:spPr/>
    </dgm:pt>
    <dgm:pt modelId="{94293D89-9700-406D-A30D-0A73E60B93B8}" type="pres">
      <dgm:prSet presAssocID="{1EBEDD3B-9C82-4EE5-A93F-38C3F95EDEA8}" presName="parenttextcomposite" presStyleCnt="0"/>
      <dgm:spPr/>
    </dgm:pt>
    <dgm:pt modelId="{81296B57-35AB-463A-BA20-4E574F22E565}" type="pres">
      <dgm:prSet presAssocID="{1EBEDD3B-9C82-4EE5-A93F-38C3F95EDEA8}" presName="parenttext" presStyleLbl="revTx" presStyleIdx="0" presStyleCnt="5">
        <dgm:presLayoutVars>
          <dgm:chMax/>
          <dgm:chPref val="2"/>
          <dgm:bulletEnabled val="1"/>
        </dgm:presLayoutVars>
      </dgm:prSet>
      <dgm:spPr/>
    </dgm:pt>
    <dgm:pt modelId="{1FFF9159-69A7-4581-83F4-9A3847301146}" type="pres">
      <dgm:prSet presAssocID="{1EBEDD3B-9C82-4EE5-A93F-38C3F95EDEA8}" presName="parallelogramComposite" presStyleCnt="0"/>
      <dgm:spPr/>
    </dgm:pt>
    <dgm:pt modelId="{AF840D3F-C031-43AC-890C-2908967DC722}" type="pres">
      <dgm:prSet presAssocID="{1EBEDD3B-9C82-4EE5-A93F-38C3F95EDEA8}" presName="parallelogram1" presStyleLbl="alignNode1" presStyleIdx="0" presStyleCnt="35"/>
      <dgm:spPr/>
    </dgm:pt>
    <dgm:pt modelId="{7BC463C6-8E74-475F-A0B2-6F49B26BD082}" type="pres">
      <dgm:prSet presAssocID="{1EBEDD3B-9C82-4EE5-A93F-38C3F95EDEA8}" presName="parallelogram2" presStyleLbl="alignNode1" presStyleIdx="1" presStyleCnt="35"/>
      <dgm:spPr/>
    </dgm:pt>
    <dgm:pt modelId="{BAE15DDC-DC63-4E59-BA54-9C6AC2599694}" type="pres">
      <dgm:prSet presAssocID="{1EBEDD3B-9C82-4EE5-A93F-38C3F95EDEA8}" presName="parallelogram3" presStyleLbl="alignNode1" presStyleIdx="2" presStyleCnt="35"/>
      <dgm:spPr/>
    </dgm:pt>
    <dgm:pt modelId="{08C062DD-D5F6-4A06-A7A4-5B46C6748B82}" type="pres">
      <dgm:prSet presAssocID="{1EBEDD3B-9C82-4EE5-A93F-38C3F95EDEA8}" presName="parallelogram4" presStyleLbl="alignNode1" presStyleIdx="3" presStyleCnt="35"/>
      <dgm:spPr/>
    </dgm:pt>
    <dgm:pt modelId="{D45DE74C-7F6A-48F9-95F1-54B795C457FE}" type="pres">
      <dgm:prSet presAssocID="{1EBEDD3B-9C82-4EE5-A93F-38C3F95EDEA8}" presName="parallelogram5" presStyleLbl="alignNode1" presStyleIdx="4" presStyleCnt="35"/>
      <dgm:spPr/>
    </dgm:pt>
    <dgm:pt modelId="{1A2BFB0B-C01D-4867-AF7E-1AB18FE9C06B}" type="pres">
      <dgm:prSet presAssocID="{1EBEDD3B-9C82-4EE5-A93F-38C3F95EDEA8}" presName="parallelogram6" presStyleLbl="alignNode1" presStyleIdx="5" presStyleCnt="35"/>
      <dgm:spPr/>
    </dgm:pt>
    <dgm:pt modelId="{807D7D9F-BB59-45E2-8183-DAB1C069BD4D}" type="pres">
      <dgm:prSet presAssocID="{1EBEDD3B-9C82-4EE5-A93F-38C3F95EDEA8}" presName="parallelogram7" presStyleLbl="alignNode1" presStyleIdx="6" presStyleCnt="35"/>
      <dgm:spPr/>
    </dgm:pt>
    <dgm:pt modelId="{BAEF0D33-5C6B-40B1-BABD-29B650AB1CF4}" type="pres">
      <dgm:prSet presAssocID="{DC84E495-ACB2-4939-A8CF-CCC7C55B1789}" presName="sibTrans" presStyleCnt="0"/>
      <dgm:spPr/>
    </dgm:pt>
    <dgm:pt modelId="{246DD7BD-2699-428A-93CD-C6D553826340}" type="pres">
      <dgm:prSet presAssocID="{35A29C5A-228D-468D-8F2B-512FD4000856}" presName="parenttextcomposite" presStyleCnt="0"/>
      <dgm:spPr/>
    </dgm:pt>
    <dgm:pt modelId="{999405FB-EC4C-48DF-BC3F-A7A724064F38}" type="pres">
      <dgm:prSet presAssocID="{35A29C5A-228D-468D-8F2B-512FD4000856}" presName="parenttext" presStyleLbl="revTx" presStyleIdx="1" presStyleCnt="5">
        <dgm:presLayoutVars>
          <dgm:chMax/>
          <dgm:chPref val="2"/>
          <dgm:bulletEnabled val="1"/>
        </dgm:presLayoutVars>
      </dgm:prSet>
      <dgm:spPr/>
    </dgm:pt>
    <dgm:pt modelId="{1423BFD1-2A52-4F32-AC7E-FDAC39F06903}" type="pres">
      <dgm:prSet presAssocID="{35A29C5A-228D-468D-8F2B-512FD4000856}" presName="parallelogramComposite" presStyleCnt="0"/>
      <dgm:spPr/>
    </dgm:pt>
    <dgm:pt modelId="{EDEFA0AB-3077-4D0F-9745-72EBA18BBD44}" type="pres">
      <dgm:prSet presAssocID="{35A29C5A-228D-468D-8F2B-512FD4000856}" presName="parallelogram1" presStyleLbl="alignNode1" presStyleIdx="7" presStyleCnt="35"/>
      <dgm:spPr/>
    </dgm:pt>
    <dgm:pt modelId="{1BD0427A-9251-41BE-ACF9-F6A4984E4D3F}" type="pres">
      <dgm:prSet presAssocID="{35A29C5A-228D-468D-8F2B-512FD4000856}" presName="parallelogram2" presStyleLbl="alignNode1" presStyleIdx="8" presStyleCnt="35"/>
      <dgm:spPr/>
    </dgm:pt>
    <dgm:pt modelId="{D2B5880F-432E-4EC8-83BB-B2D67A2988E4}" type="pres">
      <dgm:prSet presAssocID="{35A29C5A-228D-468D-8F2B-512FD4000856}" presName="parallelogram3" presStyleLbl="alignNode1" presStyleIdx="9" presStyleCnt="35"/>
      <dgm:spPr/>
    </dgm:pt>
    <dgm:pt modelId="{88249E49-DD10-42D3-8A9F-D2EA5446694E}" type="pres">
      <dgm:prSet presAssocID="{35A29C5A-228D-468D-8F2B-512FD4000856}" presName="parallelogram4" presStyleLbl="alignNode1" presStyleIdx="10" presStyleCnt="35"/>
      <dgm:spPr/>
    </dgm:pt>
    <dgm:pt modelId="{A5CE33F8-1307-4ED8-B621-DB313122B4E6}" type="pres">
      <dgm:prSet presAssocID="{35A29C5A-228D-468D-8F2B-512FD4000856}" presName="parallelogram5" presStyleLbl="alignNode1" presStyleIdx="11" presStyleCnt="35"/>
      <dgm:spPr/>
    </dgm:pt>
    <dgm:pt modelId="{F606F6F1-F923-4FA0-8168-CA2C08032AF6}" type="pres">
      <dgm:prSet presAssocID="{35A29C5A-228D-468D-8F2B-512FD4000856}" presName="parallelogram6" presStyleLbl="alignNode1" presStyleIdx="12" presStyleCnt="35"/>
      <dgm:spPr/>
    </dgm:pt>
    <dgm:pt modelId="{385EC980-6CE6-4BF0-8DCD-C83091403FC1}" type="pres">
      <dgm:prSet presAssocID="{35A29C5A-228D-468D-8F2B-512FD4000856}" presName="parallelogram7" presStyleLbl="alignNode1" presStyleIdx="13" presStyleCnt="35"/>
      <dgm:spPr/>
    </dgm:pt>
    <dgm:pt modelId="{B3CE8E65-43DF-4425-B1CD-FA59E86314A6}" type="pres">
      <dgm:prSet presAssocID="{2AD42DBB-901E-4288-8EBA-514BC945B1BD}" presName="sibTrans" presStyleCnt="0"/>
      <dgm:spPr/>
    </dgm:pt>
    <dgm:pt modelId="{062510C9-B106-474D-AF19-BC11FC2F2E4B}" type="pres">
      <dgm:prSet presAssocID="{859AB79A-CC73-46E0-811F-197E494BB859}" presName="parenttextcomposite" presStyleCnt="0"/>
      <dgm:spPr/>
    </dgm:pt>
    <dgm:pt modelId="{DF9A5B92-13B8-46C9-AF99-9D9A197D8260}" type="pres">
      <dgm:prSet presAssocID="{859AB79A-CC73-46E0-811F-197E494BB859}" presName="parenttext" presStyleLbl="revTx" presStyleIdx="2" presStyleCnt="5">
        <dgm:presLayoutVars>
          <dgm:chMax/>
          <dgm:chPref val="2"/>
          <dgm:bulletEnabled val="1"/>
        </dgm:presLayoutVars>
      </dgm:prSet>
      <dgm:spPr/>
    </dgm:pt>
    <dgm:pt modelId="{A706343B-4458-464F-BF52-BA9EB229376E}" type="pres">
      <dgm:prSet presAssocID="{859AB79A-CC73-46E0-811F-197E494BB859}" presName="parallelogramComposite" presStyleCnt="0"/>
      <dgm:spPr/>
    </dgm:pt>
    <dgm:pt modelId="{4D9BAB96-47E9-4A7F-A28F-6586978B3D43}" type="pres">
      <dgm:prSet presAssocID="{859AB79A-CC73-46E0-811F-197E494BB859}" presName="parallelogram1" presStyleLbl="alignNode1" presStyleIdx="14" presStyleCnt="35"/>
      <dgm:spPr/>
    </dgm:pt>
    <dgm:pt modelId="{14942445-3129-4D12-8929-9D081C96D56D}" type="pres">
      <dgm:prSet presAssocID="{859AB79A-CC73-46E0-811F-197E494BB859}" presName="parallelogram2" presStyleLbl="alignNode1" presStyleIdx="15" presStyleCnt="35"/>
      <dgm:spPr/>
    </dgm:pt>
    <dgm:pt modelId="{9FF255FD-1971-454E-8118-19057BC3A18F}" type="pres">
      <dgm:prSet presAssocID="{859AB79A-CC73-46E0-811F-197E494BB859}" presName="parallelogram3" presStyleLbl="alignNode1" presStyleIdx="16" presStyleCnt="35"/>
      <dgm:spPr/>
    </dgm:pt>
    <dgm:pt modelId="{6D57CDF9-3DD4-40F2-ACC6-095877AF549E}" type="pres">
      <dgm:prSet presAssocID="{859AB79A-CC73-46E0-811F-197E494BB859}" presName="parallelogram4" presStyleLbl="alignNode1" presStyleIdx="17" presStyleCnt="35"/>
      <dgm:spPr/>
    </dgm:pt>
    <dgm:pt modelId="{6CB588C4-5EA5-4C97-A748-EBB19BC1488E}" type="pres">
      <dgm:prSet presAssocID="{859AB79A-CC73-46E0-811F-197E494BB859}" presName="parallelogram5" presStyleLbl="alignNode1" presStyleIdx="18" presStyleCnt="35"/>
      <dgm:spPr/>
    </dgm:pt>
    <dgm:pt modelId="{C818756D-E38B-4AD9-B5E5-7EF211785717}" type="pres">
      <dgm:prSet presAssocID="{859AB79A-CC73-46E0-811F-197E494BB859}" presName="parallelogram6" presStyleLbl="alignNode1" presStyleIdx="19" presStyleCnt="35"/>
      <dgm:spPr/>
    </dgm:pt>
    <dgm:pt modelId="{65C03AE2-D20E-424C-AF00-16A4D101AFF2}" type="pres">
      <dgm:prSet presAssocID="{859AB79A-CC73-46E0-811F-197E494BB859}" presName="parallelogram7" presStyleLbl="alignNode1" presStyleIdx="20" presStyleCnt="35"/>
      <dgm:spPr/>
    </dgm:pt>
    <dgm:pt modelId="{86517A1D-9977-474C-869F-FFF1BA52E8D5}" type="pres">
      <dgm:prSet presAssocID="{D00D1800-51F1-41E0-AA1F-31BD21862D83}" presName="sibTrans" presStyleCnt="0"/>
      <dgm:spPr/>
    </dgm:pt>
    <dgm:pt modelId="{57588224-9A5B-45B4-823C-7E586249D506}" type="pres">
      <dgm:prSet presAssocID="{6A60876E-5A78-453C-86D6-7FAAE516BED7}" presName="parenttextcomposite" presStyleCnt="0"/>
      <dgm:spPr/>
    </dgm:pt>
    <dgm:pt modelId="{B3568B07-558E-46C5-8104-E49C6FF49E5D}" type="pres">
      <dgm:prSet presAssocID="{6A60876E-5A78-453C-86D6-7FAAE516BED7}" presName="parenttext" presStyleLbl="revTx" presStyleIdx="3" presStyleCnt="5">
        <dgm:presLayoutVars>
          <dgm:chMax/>
          <dgm:chPref val="2"/>
          <dgm:bulletEnabled val="1"/>
        </dgm:presLayoutVars>
      </dgm:prSet>
      <dgm:spPr/>
    </dgm:pt>
    <dgm:pt modelId="{ABA8527C-F510-40EC-8581-A3958981783A}" type="pres">
      <dgm:prSet presAssocID="{6A60876E-5A78-453C-86D6-7FAAE516BED7}" presName="parallelogramComposite" presStyleCnt="0"/>
      <dgm:spPr/>
    </dgm:pt>
    <dgm:pt modelId="{629A0328-6E59-459E-96F1-BC8A13C0B7FC}" type="pres">
      <dgm:prSet presAssocID="{6A60876E-5A78-453C-86D6-7FAAE516BED7}" presName="parallelogram1" presStyleLbl="alignNode1" presStyleIdx="21" presStyleCnt="35"/>
      <dgm:spPr/>
    </dgm:pt>
    <dgm:pt modelId="{EBB37D8F-C0E8-461A-AA7A-B5569C94C58D}" type="pres">
      <dgm:prSet presAssocID="{6A60876E-5A78-453C-86D6-7FAAE516BED7}" presName="parallelogram2" presStyleLbl="alignNode1" presStyleIdx="22" presStyleCnt="35"/>
      <dgm:spPr/>
    </dgm:pt>
    <dgm:pt modelId="{69432DCB-70B5-4C84-9975-01B1243C80DA}" type="pres">
      <dgm:prSet presAssocID="{6A60876E-5A78-453C-86D6-7FAAE516BED7}" presName="parallelogram3" presStyleLbl="alignNode1" presStyleIdx="23" presStyleCnt="35"/>
      <dgm:spPr/>
    </dgm:pt>
    <dgm:pt modelId="{7FCE7B6E-9E69-4BB9-8B1E-A635D17D5D58}" type="pres">
      <dgm:prSet presAssocID="{6A60876E-5A78-453C-86D6-7FAAE516BED7}" presName="parallelogram4" presStyleLbl="alignNode1" presStyleIdx="24" presStyleCnt="35"/>
      <dgm:spPr/>
    </dgm:pt>
    <dgm:pt modelId="{840CCA73-7EDC-4585-90B8-D828FD4A0683}" type="pres">
      <dgm:prSet presAssocID="{6A60876E-5A78-453C-86D6-7FAAE516BED7}" presName="parallelogram5" presStyleLbl="alignNode1" presStyleIdx="25" presStyleCnt="35"/>
      <dgm:spPr/>
    </dgm:pt>
    <dgm:pt modelId="{581FEE1F-F0B9-43B8-AC86-628F7DDEF2F7}" type="pres">
      <dgm:prSet presAssocID="{6A60876E-5A78-453C-86D6-7FAAE516BED7}" presName="parallelogram6" presStyleLbl="alignNode1" presStyleIdx="26" presStyleCnt="35"/>
      <dgm:spPr/>
    </dgm:pt>
    <dgm:pt modelId="{921AEC55-F5B4-4C66-B43A-67E30DD96985}" type="pres">
      <dgm:prSet presAssocID="{6A60876E-5A78-453C-86D6-7FAAE516BED7}" presName="parallelogram7" presStyleLbl="alignNode1" presStyleIdx="27" presStyleCnt="35"/>
      <dgm:spPr/>
    </dgm:pt>
    <dgm:pt modelId="{C17AAE7D-4B36-491A-B614-6926EE704021}" type="pres">
      <dgm:prSet presAssocID="{9348ECAA-9141-4BC9-A2DD-2FB56E9FB613}" presName="sibTrans" presStyleCnt="0"/>
      <dgm:spPr/>
    </dgm:pt>
    <dgm:pt modelId="{AD893942-8C32-431F-9078-D545B3FD9B9D}" type="pres">
      <dgm:prSet presAssocID="{60A377E8-CDDE-4ABF-BDF1-F032CD1AB7FD}" presName="parenttextcomposite" presStyleCnt="0"/>
      <dgm:spPr/>
    </dgm:pt>
    <dgm:pt modelId="{04BFA9F5-A8AE-4836-9878-7000A34EDD67}" type="pres">
      <dgm:prSet presAssocID="{60A377E8-CDDE-4ABF-BDF1-F032CD1AB7FD}" presName="parenttext" presStyleLbl="revTx" presStyleIdx="4" presStyleCnt="5">
        <dgm:presLayoutVars>
          <dgm:chMax/>
          <dgm:chPref val="2"/>
          <dgm:bulletEnabled val="1"/>
        </dgm:presLayoutVars>
      </dgm:prSet>
      <dgm:spPr/>
    </dgm:pt>
    <dgm:pt modelId="{C8572F63-A4F7-4F09-AE18-FAA302DFC24F}" type="pres">
      <dgm:prSet presAssocID="{60A377E8-CDDE-4ABF-BDF1-F032CD1AB7FD}" presName="parallelogramComposite" presStyleCnt="0"/>
      <dgm:spPr/>
    </dgm:pt>
    <dgm:pt modelId="{6FACE11D-664A-4785-AABE-11E339491F69}" type="pres">
      <dgm:prSet presAssocID="{60A377E8-CDDE-4ABF-BDF1-F032CD1AB7FD}" presName="parallelogram1" presStyleLbl="alignNode1" presStyleIdx="28" presStyleCnt="35"/>
      <dgm:spPr/>
    </dgm:pt>
    <dgm:pt modelId="{142580EF-782D-4B51-ACEF-275C3F22D0E3}" type="pres">
      <dgm:prSet presAssocID="{60A377E8-CDDE-4ABF-BDF1-F032CD1AB7FD}" presName="parallelogram2" presStyleLbl="alignNode1" presStyleIdx="29" presStyleCnt="35"/>
      <dgm:spPr/>
    </dgm:pt>
    <dgm:pt modelId="{B3ECC7D9-3F49-4593-A94F-7E795FBD9394}" type="pres">
      <dgm:prSet presAssocID="{60A377E8-CDDE-4ABF-BDF1-F032CD1AB7FD}" presName="parallelogram3" presStyleLbl="alignNode1" presStyleIdx="30" presStyleCnt="35"/>
      <dgm:spPr/>
    </dgm:pt>
    <dgm:pt modelId="{167FEAA3-9AE0-4271-A925-E9CE28CAEC80}" type="pres">
      <dgm:prSet presAssocID="{60A377E8-CDDE-4ABF-BDF1-F032CD1AB7FD}" presName="parallelogram4" presStyleLbl="alignNode1" presStyleIdx="31" presStyleCnt="35"/>
      <dgm:spPr/>
    </dgm:pt>
    <dgm:pt modelId="{1A5DE7AD-7969-45AB-A1B2-5F7C863C816B}" type="pres">
      <dgm:prSet presAssocID="{60A377E8-CDDE-4ABF-BDF1-F032CD1AB7FD}" presName="parallelogram5" presStyleLbl="alignNode1" presStyleIdx="32" presStyleCnt="35"/>
      <dgm:spPr/>
    </dgm:pt>
    <dgm:pt modelId="{558A3AC3-24FD-4086-ABEC-78D3F5D6AD78}" type="pres">
      <dgm:prSet presAssocID="{60A377E8-CDDE-4ABF-BDF1-F032CD1AB7FD}" presName="parallelogram6" presStyleLbl="alignNode1" presStyleIdx="33" presStyleCnt="35"/>
      <dgm:spPr/>
    </dgm:pt>
    <dgm:pt modelId="{682F157E-ED4E-46D1-911E-33B8E1C3FB31}" type="pres">
      <dgm:prSet presAssocID="{60A377E8-CDDE-4ABF-BDF1-F032CD1AB7FD}" presName="parallelogram7" presStyleLbl="alignNode1" presStyleIdx="34" presStyleCnt="35"/>
      <dgm:spPr/>
    </dgm:pt>
  </dgm:ptLst>
  <dgm:cxnLst>
    <dgm:cxn modelId="{3CF37F0B-2AF7-41C4-B75F-93CDB8C16B2E}" type="presOf" srcId="{7BC59F0F-60A1-451B-9E2D-327E55A28337}" destId="{FE4523F2-5D14-4728-8B62-ED63D929B5DB}" srcOrd="0" destOrd="0" presId="urn:microsoft.com/office/officeart/2008/layout/VerticalAccentList"/>
    <dgm:cxn modelId="{2D445011-7792-4D81-8079-66D61D7B0850}" type="presOf" srcId="{1EBEDD3B-9C82-4EE5-A93F-38C3F95EDEA8}" destId="{81296B57-35AB-463A-BA20-4E574F22E565}" srcOrd="0" destOrd="0" presId="urn:microsoft.com/office/officeart/2008/layout/VerticalAccentList"/>
    <dgm:cxn modelId="{E4215A21-4DE9-4A1B-96DD-7BE6E91ECBDB}" type="presOf" srcId="{859AB79A-CC73-46E0-811F-197E494BB859}" destId="{DF9A5B92-13B8-46C9-AF99-9D9A197D8260}" srcOrd="0" destOrd="0" presId="urn:microsoft.com/office/officeart/2008/layout/VerticalAccentList"/>
    <dgm:cxn modelId="{35DE263E-B590-4B64-8806-B748AFF26075}" type="presOf" srcId="{35A29C5A-228D-468D-8F2B-512FD4000856}" destId="{999405FB-EC4C-48DF-BC3F-A7A724064F38}" srcOrd="0" destOrd="0" presId="urn:microsoft.com/office/officeart/2008/layout/VerticalAccentList"/>
    <dgm:cxn modelId="{AC7B1A81-2C43-482B-9A77-4ECD313EF558}" srcId="{7BC59F0F-60A1-451B-9E2D-327E55A28337}" destId="{35A29C5A-228D-468D-8F2B-512FD4000856}" srcOrd="1" destOrd="0" parTransId="{128987FC-69E7-44AF-B870-888F437C5918}" sibTransId="{2AD42DBB-901E-4288-8EBA-514BC945B1BD}"/>
    <dgm:cxn modelId="{77DE9C8C-9970-4346-BCAF-8D6F4E575400}" srcId="{7BC59F0F-60A1-451B-9E2D-327E55A28337}" destId="{60A377E8-CDDE-4ABF-BDF1-F032CD1AB7FD}" srcOrd="4" destOrd="0" parTransId="{C910932D-DA81-4534-9771-E303F87B1A7A}" sibTransId="{1AD9C86D-DF33-4C41-ACE5-B1A4E671BC3F}"/>
    <dgm:cxn modelId="{341849AE-2A65-4ABD-A46B-FEB459978316}" type="presOf" srcId="{60A377E8-CDDE-4ABF-BDF1-F032CD1AB7FD}" destId="{04BFA9F5-A8AE-4836-9878-7000A34EDD67}" srcOrd="0" destOrd="0" presId="urn:microsoft.com/office/officeart/2008/layout/VerticalAccentList"/>
    <dgm:cxn modelId="{5E43B8AF-3084-4351-BB26-82A593367502}" srcId="{7BC59F0F-60A1-451B-9E2D-327E55A28337}" destId="{6A60876E-5A78-453C-86D6-7FAAE516BED7}" srcOrd="3" destOrd="0" parTransId="{AD49D85D-D90E-4D00-8170-140117B98DBC}" sibTransId="{9348ECAA-9141-4BC9-A2DD-2FB56E9FB613}"/>
    <dgm:cxn modelId="{9542F8B2-617A-4F35-AC7D-D27FED49C897}" type="presOf" srcId="{6A60876E-5A78-453C-86D6-7FAAE516BED7}" destId="{B3568B07-558E-46C5-8104-E49C6FF49E5D}" srcOrd="0" destOrd="0" presId="urn:microsoft.com/office/officeart/2008/layout/VerticalAccentList"/>
    <dgm:cxn modelId="{AA5236B3-5E29-4275-BD56-2D96EDAC0FBF}" srcId="{7BC59F0F-60A1-451B-9E2D-327E55A28337}" destId="{859AB79A-CC73-46E0-811F-197E494BB859}" srcOrd="2" destOrd="0" parTransId="{16C3522F-08D6-48F4-98B7-604B4162140A}" sibTransId="{D00D1800-51F1-41E0-AA1F-31BD21862D83}"/>
    <dgm:cxn modelId="{6CE68CB5-EB8E-4166-9E18-789404AA75E8}" srcId="{7BC59F0F-60A1-451B-9E2D-327E55A28337}" destId="{1EBEDD3B-9C82-4EE5-A93F-38C3F95EDEA8}" srcOrd="0" destOrd="0" parTransId="{19A314BB-9267-4160-A091-CB3834EFDCB1}" sibTransId="{DC84E495-ACB2-4939-A8CF-CCC7C55B1789}"/>
    <dgm:cxn modelId="{7541099B-8B30-44E6-8B02-B185AB150286}" type="presParOf" srcId="{FE4523F2-5D14-4728-8B62-ED63D929B5DB}" destId="{94293D89-9700-406D-A30D-0A73E60B93B8}" srcOrd="0" destOrd="0" presId="urn:microsoft.com/office/officeart/2008/layout/VerticalAccentList"/>
    <dgm:cxn modelId="{7EC42AED-4209-4397-B5F5-88890D6227C1}" type="presParOf" srcId="{94293D89-9700-406D-A30D-0A73E60B93B8}" destId="{81296B57-35AB-463A-BA20-4E574F22E565}" srcOrd="0" destOrd="0" presId="urn:microsoft.com/office/officeart/2008/layout/VerticalAccentList"/>
    <dgm:cxn modelId="{170BCE10-DF57-4BEA-BE8B-3DA8540E803D}" type="presParOf" srcId="{FE4523F2-5D14-4728-8B62-ED63D929B5DB}" destId="{1FFF9159-69A7-4581-83F4-9A3847301146}" srcOrd="1" destOrd="0" presId="urn:microsoft.com/office/officeart/2008/layout/VerticalAccentList"/>
    <dgm:cxn modelId="{40A02E8A-BEA9-4921-AFF6-3209DA378BA5}" type="presParOf" srcId="{1FFF9159-69A7-4581-83F4-9A3847301146}" destId="{AF840D3F-C031-43AC-890C-2908967DC722}" srcOrd="0" destOrd="0" presId="urn:microsoft.com/office/officeart/2008/layout/VerticalAccentList"/>
    <dgm:cxn modelId="{FB4E4F88-BDC7-4D57-9857-D4A89E74AA6C}" type="presParOf" srcId="{1FFF9159-69A7-4581-83F4-9A3847301146}" destId="{7BC463C6-8E74-475F-A0B2-6F49B26BD082}" srcOrd="1" destOrd="0" presId="urn:microsoft.com/office/officeart/2008/layout/VerticalAccentList"/>
    <dgm:cxn modelId="{C27F70A1-DDA2-4E15-83C3-ACC854CEE346}" type="presParOf" srcId="{1FFF9159-69A7-4581-83F4-9A3847301146}" destId="{BAE15DDC-DC63-4E59-BA54-9C6AC2599694}" srcOrd="2" destOrd="0" presId="urn:microsoft.com/office/officeart/2008/layout/VerticalAccentList"/>
    <dgm:cxn modelId="{9587D95A-01C3-48F8-B2B9-62449FD107B9}" type="presParOf" srcId="{1FFF9159-69A7-4581-83F4-9A3847301146}" destId="{08C062DD-D5F6-4A06-A7A4-5B46C6748B82}" srcOrd="3" destOrd="0" presId="urn:microsoft.com/office/officeart/2008/layout/VerticalAccentList"/>
    <dgm:cxn modelId="{CFE28D11-A7E6-4E33-B528-052D527719C0}" type="presParOf" srcId="{1FFF9159-69A7-4581-83F4-9A3847301146}" destId="{D45DE74C-7F6A-48F9-95F1-54B795C457FE}" srcOrd="4" destOrd="0" presId="urn:microsoft.com/office/officeart/2008/layout/VerticalAccentList"/>
    <dgm:cxn modelId="{CAF5A26A-0EA1-4DE0-8075-03E4D7776FCD}" type="presParOf" srcId="{1FFF9159-69A7-4581-83F4-9A3847301146}" destId="{1A2BFB0B-C01D-4867-AF7E-1AB18FE9C06B}" srcOrd="5" destOrd="0" presId="urn:microsoft.com/office/officeart/2008/layout/VerticalAccentList"/>
    <dgm:cxn modelId="{22BBA4F0-028D-47E6-B015-0347000F907E}" type="presParOf" srcId="{1FFF9159-69A7-4581-83F4-9A3847301146}" destId="{807D7D9F-BB59-45E2-8183-DAB1C069BD4D}" srcOrd="6" destOrd="0" presId="urn:microsoft.com/office/officeart/2008/layout/VerticalAccentList"/>
    <dgm:cxn modelId="{5EB2DDD1-E692-4424-B12A-CA2A67CC4B33}" type="presParOf" srcId="{FE4523F2-5D14-4728-8B62-ED63D929B5DB}" destId="{BAEF0D33-5C6B-40B1-BABD-29B650AB1CF4}" srcOrd="2" destOrd="0" presId="urn:microsoft.com/office/officeart/2008/layout/VerticalAccentList"/>
    <dgm:cxn modelId="{4220B566-9F07-4F58-93B1-2C7BEC533F8F}" type="presParOf" srcId="{FE4523F2-5D14-4728-8B62-ED63D929B5DB}" destId="{246DD7BD-2699-428A-93CD-C6D553826340}" srcOrd="3" destOrd="0" presId="urn:microsoft.com/office/officeart/2008/layout/VerticalAccentList"/>
    <dgm:cxn modelId="{42CED8F8-F820-4CEA-B20C-D2EDEC82B826}" type="presParOf" srcId="{246DD7BD-2699-428A-93CD-C6D553826340}" destId="{999405FB-EC4C-48DF-BC3F-A7A724064F38}" srcOrd="0" destOrd="0" presId="urn:microsoft.com/office/officeart/2008/layout/VerticalAccentList"/>
    <dgm:cxn modelId="{3C47539D-3988-4DD7-8205-2F6193392888}" type="presParOf" srcId="{FE4523F2-5D14-4728-8B62-ED63D929B5DB}" destId="{1423BFD1-2A52-4F32-AC7E-FDAC39F06903}" srcOrd="4" destOrd="0" presId="urn:microsoft.com/office/officeart/2008/layout/VerticalAccentList"/>
    <dgm:cxn modelId="{47B4C93B-D770-4B8D-9719-E05665DD4E64}" type="presParOf" srcId="{1423BFD1-2A52-4F32-AC7E-FDAC39F06903}" destId="{EDEFA0AB-3077-4D0F-9745-72EBA18BBD44}" srcOrd="0" destOrd="0" presId="urn:microsoft.com/office/officeart/2008/layout/VerticalAccentList"/>
    <dgm:cxn modelId="{7AF2496C-CC1B-4F47-98F6-5275831CEA0A}" type="presParOf" srcId="{1423BFD1-2A52-4F32-AC7E-FDAC39F06903}" destId="{1BD0427A-9251-41BE-ACF9-F6A4984E4D3F}" srcOrd="1" destOrd="0" presId="urn:microsoft.com/office/officeart/2008/layout/VerticalAccentList"/>
    <dgm:cxn modelId="{6A2B0E80-55B7-4154-9E54-EED3C940F906}" type="presParOf" srcId="{1423BFD1-2A52-4F32-AC7E-FDAC39F06903}" destId="{D2B5880F-432E-4EC8-83BB-B2D67A2988E4}" srcOrd="2" destOrd="0" presId="urn:microsoft.com/office/officeart/2008/layout/VerticalAccentList"/>
    <dgm:cxn modelId="{AF0B1AFF-E380-44B4-A004-E121009AC07B}" type="presParOf" srcId="{1423BFD1-2A52-4F32-AC7E-FDAC39F06903}" destId="{88249E49-DD10-42D3-8A9F-D2EA5446694E}" srcOrd="3" destOrd="0" presId="urn:microsoft.com/office/officeart/2008/layout/VerticalAccentList"/>
    <dgm:cxn modelId="{22961621-C072-4767-B843-734F69859DE2}" type="presParOf" srcId="{1423BFD1-2A52-4F32-AC7E-FDAC39F06903}" destId="{A5CE33F8-1307-4ED8-B621-DB313122B4E6}" srcOrd="4" destOrd="0" presId="urn:microsoft.com/office/officeart/2008/layout/VerticalAccentList"/>
    <dgm:cxn modelId="{8930C908-E0E8-41D1-B084-4F288010C1AC}" type="presParOf" srcId="{1423BFD1-2A52-4F32-AC7E-FDAC39F06903}" destId="{F606F6F1-F923-4FA0-8168-CA2C08032AF6}" srcOrd="5" destOrd="0" presId="urn:microsoft.com/office/officeart/2008/layout/VerticalAccentList"/>
    <dgm:cxn modelId="{8F3C4526-C177-439B-86C0-45E32B0A7E46}" type="presParOf" srcId="{1423BFD1-2A52-4F32-AC7E-FDAC39F06903}" destId="{385EC980-6CE6-4BF0-8DCD-C83091403FC1}" srcOrd="6" destOrd="0" presId="urn:microsoft.com/office/officeart/2008/layout/VerticalAccentList"/>
    <dgm:cxn modelId="{B2DBF7F5-4B34-4CCF-AA54-5F51B872B600}" type="presParOf" srcId="{FE4523F2-5D14-4728-8B62-ED63D929B5DB}" destId="{B3CE8E65-43DF-4425-B1CD-FA59E86314A6}" srcOrd="5" destOrd="0" presId="urn:microsoft.com/office/officeart/2008/layout/VerticalAccentList"/>
    <dgm:cxn modelId="{23C13C5D-606F-4415-96B1-17B6F799B6ED}" type="presParOf" srcId="{FE4523F2-5D14-4728-8B62-ED63D929B5DB}" destId="{062510C9-B106-474D-AF19-BC11FC2F2E4B}" srcOrd="6" destOrd="0" presId="urn:microsoft.com/office/officeart/2008/layout/VerticalAccentList"/>
    <dgm:cxn modelId="{D82C3441-DC53-4434-A40A-813C6EBB253D}" type="presParOf" srcId="{062510C9-B106-474D-AF19-BC11FC2F2E4B}" destId="{DF9A5B92-13B8-46C9-AF99-9D9A197D8260}" srcOrd="0" destOrd="0" presId="urn:microsoft.com/office/officeart/2008/layout/VerticalAccentList"/>
    <dgm:cxn modelId="{612E935B-F752-48F4-AC09-1E7AFE7FDC84}" type="presParOf" srcId="{FE4523F2-5D14-4728-8B62-ED63D929B5DB}" destId="{A706343B-4458-464F-BF52-BA9EB229376E}" srcOrd="7" destOrd="0" presId="urn:microsoft.com/office/officeart/2008/layout/VerticalAccentList"/>
    <dgm:cxn modelId="{91CAE277-5EA0-4CD4-922B-49F0E7AA42B8}" type="presParOf" srcId="{A706343B-4458-464F-BF52-BA9EB229376E}" destId="{4D9BAB96-47E9-4A7F-A28F-6586978B3D43}" srcOrd="0" destOrd="0" presId="urn:microsoft.com/office/officeart/2008/layout/VerticalAccentList"/>
    <dgm:cxn modelId="{08AEC530-7227-4D27-8141-CD871034CB2E}" type="presParOf" srcId="{A706343B-4458-464F-BF52-BA9EB229376E}" destId="{14942445-3129-4D12-8929-9D081C96D56D}" srcOrd="1" destOrd="0" presId="urn:microsoft.com/office/officeart/2008/layout/VerticalAccentList"/>
    <dgm:cxn modelId="{7749BFEB-B850-4EAC-B2C0-C18889F13D01}" type="presParOf" srcId="{A706343B-4458-464F-BF52-BA9EB229376E}" destId="{9FF255FD-1971-454E-8118-19057BC3A18F}" srcOrd="2" destOrd="0" presId="urn:microsoft.com/office/officeart/2008/layout/VerticalAccentList"/>
    <dgm:cxn modelId="{E7E4F58D-58C2-4858-9704-698571130E5D}" type="presParOf" srcId="{A706343B-4458-464F-BF52-BA9EB229376E}" destId="{6D57CDF9-3DD4-40F2-ACC6-095877AF549E}" srcOrd="3" destOrd="0" presId="urn:microsoft.com/office/officeart/2008/layout/VerticalAccentList"/>
    <dgm:cxn modelId="{2D98920F-4460-44C1-8D0E-5C59836F4255}" type="presParOf" srcId="{A706343B-4458-464F-BF52-BA9EB229376E}" destId="{6CB588C4-5EA5-4C97-A748-EBB19BC1488E}" srcOrd="4" destOrd="0" presId="urn:microsoft.com/office/officeart/2008/layout/VerticalAccentList"/>
    <dgm:cxn modelId="{21B77F49-78C9-4C4B-8CE9-B5981B4C5E94}" type="presParOf" srcId="{A706343B-4458-464F-BF52-BA9EB229376E}" destId="{C818756D-E38B-4AD9-B5E5-7EF211785717}" srcOrd="5" destOrd="0" presId="urn:microsoft.com/office/officeart/2008/layout/VerticalAccentList"/>
    <dgm:cxn modelId="{863DAB69-7583-4725-BAEC-55371F423707}" type="presParOf" srcId="{A706343B-4458-464F-BF52-BA9EB229376E}" destId="{65C03AE2-D20E-424C-AF00-16A4D101AFF2}" srcOrd="6" destOrd="0" presId="urn:microsoft.com/office/officeart/2008/layout/VerticalAccentList"/>
    <dgm:cxn modelId="{DD4141FD-9023-46DB-B4C9-430BBFDFABB3}" type="presParOf" srcId="{FE4523F2-5D14-4728-8B62-ED63D929B5DB}" destId="{86517A1D-9977-474C-869F-FFF1BA52E8D5}" srcOrd="8" destOrd="0" presId="urn:microsoft.com/office/officeart/2008/layout/VerticalAccentList"/>
    <dgm:cxn modelId="{61FC1A48-5688-4EED-813A-D9462677B75A}" type="presParOf" srcId="{FE4523F2-5D14-4728-8B62-ED63D929B5DB}" destId="{57588224-9A5B-45B4-823C-7E586249D506}" srcOrd="9" destOrd="0" presId="urn:microsoft.com/office/officeart/2008/layout/VerticalAccentList"/>
    <dgm:cxn modelId="{13C313AC-022D-440F-ADA8-9794A1585A7E}" type="presParOf" srcId="{57588224-9A5B-45B4-823C-7E586249D506}" destId="{B3568B07-558E-46C5-8104-E49C6FF49E5D}" srcOrd="0" destOrd="0" presId="urn:microsoft.com/office/officeart/2008/layout/VerticalAccentList"/>
    <dgm:cxn modelId="{8855AA20-62FB-4D1C-8B2F-C1921CCAEDBD}" type="presParOf" srcId="{FE4523F2-5D14-4728-8B62-ED63D929B5DB}" destId="{ABA8527C-F510-40EC-8581-A3958981783A}" srcOrd="10" destOrd="0" presId="urn:microsoft.com/office/officeart/2008/layout/VerticalAccentList"/>
    <dgm:cxn modelId="{5F5E527B-5CB3-4F3B-A5FE-DCD90D348C15}" type="presParOf" srcId="{ABA8527C-F510-40EC-8581-A3958981783A}" destId="{629A0328-6E59-459E-96F1-BC8A13C0B7FC}" srcOrd="0" destOrd="0" presId="urn:microsoft.com/office/officeart/2008/layout/VerticalAccentList"/>
    <dgm:cxn modelId="{5ED741A6-2FF2-445F-8FD8-D5258AC532E8}" type="presParOf" srcId="{ABA8527C-F510-40EC-8581-A3958981783A}" destId="{EBB37D8F-C0E8-461A-AA7A-B5569C94C58D}" srcOrd="1" destOrd="0" presId="urn:microsoft.com/office/officeart/2008/layout/VerticalAccentList"/>
    <dgm:cxn modelId="{28BF8DA4-4FD9-4907-ADEA-35F1A5BB6BF4}" type="presParOf" srcId="{ABA8527C-F510-40EC-8581-A3958981783A}" destId="{69432DCB-70B5-4C84-9975-01B1243C80DA}" srcOrd="2" destOrd="0" presId="urn:microsoft.com/office/officeart/2008/layout/VerticalAccentList"/>
    <dgm:cxn modelId="{BB99EB9B-2439-41D6-98A5-9BF42F30F00E}" type="presParOf" srcId="{ABA8527C-F510-40EC-8581-A3958981783A}" destId="{7FCE7B6E-9E69-4BB9-8B1E-A635D17D5D58}" srcOrd="3" destOrd="0" presId="urn:microsoft.com/office/officeart/2008/layout/VerticalAccentList"/>
    <dgm:cxn modelId="{450A8902-3A66-4E49-A475-025E37A8BA7A}" type="presParOf" srcId="{ABA8527C-F510-40EC-8581-A3958981783A}" destId="{840CCA73-7EDC-4585-90B8-D828FD4A0683}" srcOrd="4" destOrd="0" presId="urn:microsoft.com/office/officeart/2008/layout/VerticalAccentList"/>
    <dgm:cxn modelId="{438E4FC5-ABDB-43C3-A5C8-D93362DDC70E}" type="presParOf" srcId="{ABA8527C-F510-40EC-8581-A3958981783A}" destId="{581FEE1F-F0B9-43B8-AC86-628F7DDEF2F7}" srcOrd="5" destOrd="0" presId="urn:microsoft.com/office/officeart/2008/layout/VerticalAccentList"/>
    <dgm:cxn modelId="{18F2774F-64CF-46F5-ACC0-1DCC67C822FC}" type="presParOf" srcId="{ABA8527C-F510-40EC-8581-A3958981783A}" destId="{921AEC55-F5B4-4C66-B43A-67E30DD96985}" srcOrd="6" destOrd="0" presId="urn:microsoft.com/office/officeart/2008/layout/VerticalAccentList"/>
    <dgm:cxn modelId="{4E2CA699-0A44-490C-B13E-4F71B9416D04}" type="presParOf" srcId="{FE4523F2-5D14-4728-8B62-ED63D929B5DB}" destId="{C17AAE7D-4B36-491A-B614-6926EE704021}" srcOrd="11" destOrd="0" presId="urn:microsoft.com/office/officeart/2008/layout/VerticalAccentList"/>
    <dgm:cxn modelId="{B32142D1-DDED-4EE3-A23E-3630B0A6A467}" type="presParOf" srcId="{FE4523F2-5D14-4728-8B62-ED63D929B5DB}" destId="{AD893942-8C32-431F-9078-D545B3FD9B9D}" srcOrd="12" destOrd="0" presId="urn:microsoft.com/office/officeart/2008/layout/VerticalAccentList"/>
    <dgm:cxn modelId="{B2AEBA89-A0C3-4BCA-B430-610714639A61}" type="presParOf" srcId="{AD893942-8C32-431F-9078-D545B3FD9B9D}" destId="{04BFA9F5-A8AE-4836-9878-7000A34EDD67}" srcOrd="0" destOrd="0" presId="urn:microsoft.com/office/officeart/2008/layout/VerticalAccentList"/>
    <dgm:cxn modelId="{9F433DA4-814A-49D8-97EE-119EE7B6AC00}" type="presParOf" srcId="{FE4523F2-5D14-4728-8B62-ED63D929B5DB}" destId="{C8572F63-A4F7-4F09-AE18-FAA302DFC24F}" srcOrd="13" destOrd="0" presId="urn:microsoft.com/office/officeart/2008/layout/VerticalAccentList"/>
    <dgm:cxn modelId="{0E220A37-CAA5-43BA-AAFB-B03F81131409}" type="presParOf" srcId="{C8572F63-A4F7-4F09-AE18-FAA302DFC24F}" destId="{6FACE11D-664A-4785-AABE-11E339491F69}" srcOrd="0" destOrd="0" presId="urn:microsoft.com/office/officeart/2008/layout/VerticalAccentList"/>
    <dgm:cxn modelId="{B854366F-3F8A-4941-B34F-1BBCDC72A269}" type="presParOf" srcId="{C8572F63-A4F7-4F09-AE18-FAA302DFC24F}" destId="{142580EF-782D-4B51-ACEF-275C3F22D0E3}" srcOrd="1" destOrd="0" presId="urn:microsoft.com/office/officeart/2008/layout/VerticalAccentList"/>
    <dgm:cxn modelId="{98A456B6-AC49-4E2E-A145-5E8CCADB78E2}" type="presParOf" srcId="{C8572F63-A4F7-4F09-AE18-FAA302DFC24F}" destId="{B3ECC7D9-3F49-4593-A94F-7E795FBD9394}" srcOrd="2" destOrd="0" presId="urn:microsoft.com/office/officeart/2008/layout/VerticalAccentList"/>
    <dgm:cxn modelId="{BF36E888-053F-4E4A-A1D3-264CF24E6F4A}" type="presParOf" srcId="{C8572F63-A4F7-4F09-AE18-FAA302DFC24F}" destId="{167FEAA3-9AE0-4271-A925-E9CE28CAEC80}" srcOrd="3" destOrd="0" presId="urn:microsoft.com/office/officeart/2008/layout/VerticalAccentList"/>
    <dgm:cxn modelId="{F2F78818-D62F-488F-B317-0EDC66F3FBA6}" type="presParOf" srcId="{C8572F63-A4F7-4F09-AE18-FAA302DFC24F}" destId="{1A5DE7AD-7969-45AB-A1B2-5F7C863C816B}" srcOrd="4" destOrd="0" presId="urn:microsoft.com/office/officeart/2008/layout/VerticalAccentList"/>
    <dgm:cxn modelId="{7561DE17-1171-43CE-84DE-7315CAD548FF}" type="presParOf" srcId="{C8572F63-A4F7-4F09-AE18-FAA302DFC24F}" destId="{558A3AC3-24FD-4086-ABEC-78D3F5D6AD78}" srcOrd="5" destOrd="0" presId="urn:microsoft.com/office/officeart/2008/layout/VerticalAccentList"/>
    <dgm:cxn modelId="{5C15A987-04FF-4C06-AC2B-0E56F3AB58C3}" type="presParOf" srcId="{C8572F63-A4F7-4F09-AE18-FAA302DFC24F}" destId="{682F157E-ED4E-46D1-911E-33B8E1C3FB31}"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376A69-90D6-4525-A18F-5D9866E2CEE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C4A42A32-E9A8-4C1C-97F7-93F214B2168A}">
      <dgm:prSet/>
      <dgm:spPr/>
      <dgm:t>
        <a:bodyPr/>
        <a:lstStyle/>
        <a:p>
          <a:r>
            <a:rPr lang="en-US" b="0" i="0"/>
            <a:t>Azure Database for PostgreSQL (Database)</a:t>
          </a:r>
          <a:endParaRPr lang="en-US"/>
        </a:p>
      </dgm:t>
    </dgm:pt>
    <dgm:pt modelId="{A0425D62-5FFA-44E9-91FC-14C4A392CFD4}" type="parTrans" cxnId="{7DA69090-18B6-4B18-9D2D-04FD64364805}">
      <dgm:prSet/>
      <dgm:spPr/>
      <dgm:t>
        <a:bodyPr/>
        <a:lstStyle/>
        <a:p>
          <a:endParaRPr lang="en-US"/>
        </a:p>
      </dgm:t>
    </dgm:pt>
    <dgm:pt modelId="{8D62C697-D0BB-428F-8A35-CFCC8B02D41C}" type="sibTrans" cxnId="{7DA69090-18B6-4B18-9D2D-04FD64364805}">
      <dgm:prSet/>
      <dgm:spPr/>
      <dgm:t>
        <a:bodyPr/>
        <a:lstStyle/>
        <a:p>
          <a:endParaRPr lang="en-US"/>
        </a:p>
      </dgm:t>
    </dgm:pt>
    <dgm:pt modelId="{384E0E91-F2A1-4D90-B61B-F43053879712}">
      <dgm:prSet/>
      <dgm:spPr/>
      <dgm:t>
        <a:bodyPr/>
        <a:lstStyle/>
        <a:p>
          <a:r>
            <a:rPr lang="en-US" b="0" i="0"/>
            <a:t>Azure OpenAI (AI)</a:t>
          </a:r>
          <a:endParaRPr lang="en-US"/>
        </a:p>
      </dgm:t>
    </dgm:pt>
    <dgm:pt modelId="{37F2C4C8-7C32-4383-8951-1EAEEC5AB403}" type="parTrans" cxnId="{9D2F08FC-5D9D-4DB7-AC74-2EECBCB1E620}">
      <dgm:prSet/>
      <dgm:spPr/>
      <dgm:t>
        <a:bodyPr/>
        <a:lstStyle/>
        <a:p>
          <a:endParaRPr lang="en-US"/>
        </a:p>
      </dgm:t>
    </dgm:pt>
    <dgm:pt modelId="{61F97E18-017F-4564-8605-400B0821B4CC}" type="sibTrans" cxnId="{9D2F08FC-5D9D-4DB7-AC74-2EECBCB1E620}">
      <dgm:prSet/>
      <dgm:spPr/>
      <dgm:t>
        <a:bodyPr/>
        <a:lstStyle/>
        <a:p>
          <a:endParaRPr lang="en-US"/>
        </a:p>
      </dgm:t>
    </dgm:pt>
    <dgm:pt modelId="{7D29ACFB-AFFF-4362-A5B6-89A066CA963C}">
      <dgm:prSet/>
      <dgm:spPr/>
      <dgm:t>
        <a:bodyPr/>
        <a:lstStyle/>
        <a:p>
          <a:r>
            <a:rPr lang="en-US" b="0" i="0"/>
            <a:t>Azure App Service (Hosting)</a:t>
          </a:r>
          <a:endParaRPr lang="en-US"/>
        </a:p>
      </dgm:t>
    </dgm:pt>
    <dgm:pt modelId="{3FE61C03-CB8F-4D47-B5BF-1ABD89693E31}" type="parTrans" cxnId="{D8766BC2-4116-4D2B-9AB8-A91BC7B86D67}">
      <dgm:prSet/>
      <dgm:spPr/>
      <dgm:t>
        <a:bodyPr/>
        <a:lstStyle/>
        <a:p>
          <a:endParaRPr lang="en-US"/>
        </a:p>
      </dgm:t>
    </dgm:pt>
    <dgm:pt modelId="{708832D3-62E2-4A08-838E-F67ADE60BBAB}" type="sibTrans" cxnId="{D8766BC2-4116-4D2B-9AB8-A91BC7B86D67}">
      <dgm:prSet/>
      <dgm:spPr/>
      <dgm:t>
        <a:bodyPr/>
        <a:lstStyle/>
        <a:p>
          <a:endParaRPr lang="en-US"/>
        </a:p>
      </dgm:t>
    </dgm:pt>
    <dgm:pt modelId="{E34F7FAE-B7C1-4FEE-AABA-4CD5A7F8C124}">
      <dgm:prSet/>
      <dgm:spPr/>
      <dgm:t>
        <a:bodyPr/>
        <a:lstStyle/>
        <a:p>
          <a:r>
            <a:rPr lang="en-US" b="0" i="0"/>
            <a:t>Azure Authentication (Authentication)</a:t>
          </a:r>
          <a:endParaRPr lang="en-US"/>
        </a:p>
      </dgm:t>
    </dgm:pt>
    <dgm:pt modelId="{8008246A-E87A-48FC-8F00-4D3287A23D98}" type="parTrans" cxnId="{DEC7EF52-13D9-4502-9539-091E1B9AD982}">
      <dgm:prSet/>
      <dgm:spPr/>
      <dgm:t>
        <a:bodyPr/>
        <a:lstStyle/>
        <a:p>
          <a:endParaRPr lang="en-US"/>
        </a:p>
      </dgm:t>
    </dgm:pt>
    <dgm:pt modelId="{36757AEA-3BC2-4A1D-87F8-44301DB0EC9E}" type="sibTrans" cxnId="{DEC7EF52-13D9-4502-9539-091E1B9AD982}">
      <dgm:prSet/>
      <dgm:spPr/>
      <dgm:t>
        <a:bodyPr/>
        <a:lstStyle/>
        <a:p>
          <a:endParaRPr lang="en-US"/>
        </a:p>
      </dgm:t>
    </dgm:pt>
    <dgm:pt modelId="{B7FA2B9B-30F1-4178-B558-038BCA7AFFDE}">
      <dgm:prSet/>
      <dgm:spPr/>
      <dgm:t>
        <a:bodyPr/>
        <a:lstStyle/>
        <a:p>
          <a:r>
            <a:rPr lang="en-US" b="0" i="0"/>
            <a:t>Python (Backend)</a:t>
          </a:r>
          <a:endParaRPr lang="en-US"/>
        </a:p>
      </dgm:t>
    </dgm:pt>
    <dgm:pt modelId="{1B770F13-D38A-4A56-81C4-3C409FCAF134}" type="parTrans" cxnId="{FB1CE66A-FB66-4C66-8A43-6B0BF79ABCA8}">
      <dgm:prSet/>
      <dgm:spPr/>
      <dgm:t>
        <a:bodyPr/>
        <a:lstStyle/>
        <a:p>
          <a:endParaRPr lang="en-US"/>
        </a:p>
      </dgm:t>
    </dgm:pt>
    <dgm:pt modelId="{E200684B-F2BB-4CF9-8C36-BDB4F218B851}" type="sibTrans" cxnId="{FB1CE66A-FB66-4C66-8A43-6B0BF79ABCA8}">
      <dgm:prSet/>
      <dgm:spPr/>
      <dgm:t>
        <a:bodyPr/>
        <a:lstStyle/>
        <a:p>
          <a:endParaRPr lang="en-US"/>
        </a:p>
      </dgm:t>
    </dgm:pt>
    <dgm:pt modelId="{8634B755-C4B7-4A75-BD4D-523BFBF02C08}">
      <dgm:prSet/>
      <dgm:spPr/>
      <dgm:t>
        <a:bodyPr/>
        <a:lstStyle/>
        <a:p>
          <a:r>
            <a:rPr lang="en-US" b="0" i="0"/>
            <a:t>Next.js (JavaScript - Frontend)</a:t>
          </a:r>
          <a:endParaRPr lang="en-US"/>
        </a:p>
      </dgm:t>
    </dgm:pt>
    <dgm:pt modelId="{79163AA2-7B3A-4294-AAFC-9E369D1A2DA8}" type="parTrans" cxnId="{470C13C1-EE19-42BC-8BE5-0690BC20F6F1}">
      <dgm:prSet/>
      <dgm:spPr/>
      <dgm:t>
        <a:bodyPr/>
        <a:lstStyle/>
        <a:p>
          <a:endParaRPr lang="en-US"/>
        </a:p>
      </dgm:t>
    </dgm:pt>
    <dgm:pt modelId="{6DE9C4E1-EE49-4668-AEC1-7EA0E929E45F}" type="sibTrans" cxnId="{470C13C1-EE19-42BC-8BE5-0690BC20F6F1}">
      <dgm:prSet/>
      <dgm:spPr/>
      <dgm:t>
        <a:bodyPr/>
        <a:lstStyle/>
        <a:p>
          <a:endParaRPr lang="en-US"/>
        </a:p>
      </dgm:t>
    </dgm:pt>
    <dgm:pt modelId="{47A02AC5-B110-4FFF-A532-BA685A985131}">
      <dgm:prSet/>
      <dgm:spPr/>
      <dgm:t>
        <a:bodyPr/>
        <a:lstStyle/>
        <a:p>
          <a:r>
            <a:rPr lang="en-US" b="0" i="0"/>
            <a:t>GitHub Copilot</a:t>
          </a:r>
          <a:endParaRPr lang="en-US"/>
        </a:p>
      </dgm:t>
    </dgm:pt>
    <dgm:pt modelId="{3B5974C1-950E-4346-9A88-60392E8E7FC3}" type="parTrans" cxnId="{E92A4941-AD42-43FD-8708-B0E7C5C4029B}">
      <dgm:prSet/>
      <dgm:spPr/>
      <dgm:t>
        <a:bodyPr/>
        <a:lstStyle/>
        <a:p>
          <a:endParaRPr lang="en-US"/>
        </a:p>
      </dgm:t>
    </dgm:pt>
    <dgm:pt modelId="{C8F7933D-C26E-445A-B7F0-6D449D2016E1}" type="sibTrans" cxnId="{E92A4941-AD42-43FD-8708-B0E7C5C4029B}">
      <dgm:prSet/>
      <dgm:spPr/>
      <dgm:t>
        <a:bodyPr/>
        <a:lstStyle/>
        <a:p>
          <a:endParaRPr lang="en-US"/>
        </a:p>
      </dgm:t>
    </dgm:pt>
    <dgm:pt modelId="{D12BD232-5172-479C-82E5-72A3E8D399AE}">
      <dgm:prSet/>
      <dgm:spPr/>
      <dgm:t>
        <a:bodyPr/>
        <a:lstStyle/>
        <a:p>
          <a:r>
            <a:rPr lang="en-US" b="0" i="0"/>
            <a:t>Git and GitHub</a:t>
          </a:r>
          <a:endParaRPr lang="en-US"/>
        </a:p>
      </dgm:t>
    </dgm:pt>
    <dgm:pt modelId="{DC31B4C8-078E-40D2-A1AF-8AFDC0261174}" type="parTrans" cxnId="{6FC3D05D-F860-49F5-8934-A893512B50A1}">
      <dgm:prSet/>
      <dgm:spPr/>
      <dgm:t>
        <a:bodyPr/>
        <a:lstStyle/>
        <a:p>
          <a:endParaRPr lang="en-US"/>
        </a:p>
      </dgm:t>
    </dgm:pt>
    <dgm:pt modelId="{AA07678D-39DA-4AD3-91B2-334057EEF457}" type="sibTrans" cxnId="{6FC3D05D-F860-49F5-8934-A893512B50A1}">
      <dgm:prSet/>
      <dgm:spPr/>
      <dgm:t>
        <a:bodyPr/>
        <a:lstStyle/>
        <a:p>
          <a:endParaRPr lang="en-US"/>
        </a:p>
      </dgm:t>
    </dgm:pt>
    <dgm:pt modelId="{58A41F6A-3932-4BC6-B4FE-19C3650D1564}">
      <dgm:prSet/>
      <dgm:spPr/>
      <dgm:t>
        <a:bodyPr/>
        <a:lstStyle/>
        <a:p>
          <a:r>
            <a:rPr lang="en-US" b="0" i="0"/>
            <a:t>LangChain</a:t>
          </a:r>
          <a:endParaRPr lang="en-US"/>
        </a:p>
      </dgm:t>
    </dgm:pt>
    <dgm:pt modelId="{A36BEDEF-EC98-4FEA-B777-0328330059C4}" type="parTrans" cxnId="{94156B4B-2DDC-47A5-8296-D00A865D9A12}">
      <dgm:prSet/>
      <dgm:spPr/>
      <dgm:t>
        <a:bodyPr/>
        <a:lstStyle/>
        <a:p>
          <a:endParaRPr lang="en-US"/>
        </a:p>
      </dgm:t>
    </dgm:pt>
    <dgm:pt modelId="{7511AC3D-F8CF-4699-B5DE-FC4AA18D17B5}" type="sibTrans" cxnId="{94156B4B-2DDC-47A5-8296-D00A865D9A12}">
      <dgm:prSet/>
      <dgm:spPr/>
      <dgm:t>
        <a:bodyPr/>
        <a:lstStyle/>
        <a:p>
          <a:endParaRPr lang="en-US"/>
        </a:p>
      </dgm:t>
    </dgm:pt>
    <dgm:pt modelId="{AC594C7A-35B3-4D12-A340-987733229A42}" type="pres">
      <dgm:prSet presAssocID="{C5376A69-90D6-4525-A18F-5D9866E2CEEE}" presName="Name0" presStyleCnt="0">
        <dgm:presLayoutVars>
          <dgm:dir/>
          <dgm:resizeHandles val="exact"/>
        </dgm:presLayoutVars>
      </dgm:prSet>
      <dgm:spPr/>
    </dgm:pt>
    <dgm:pt modelId="{4C402E22-3AFD-42DA-B925-29D22ED7C511}" type="pres">
      <dgm:prSet presAssocID="{C4A42A32-E9A8-4C1C-97F7-93F214B2168A}" presName="composite" presStyleCnt="0"/>
      <dgm:spPr/>
    </dgm:pt>
    <dgm:pt modelId="{D0475A9F-3284-4A15-BF35-162A27325BED}" type="pres">
      <dgm:prSet presAssocID="{C4A42A32-E9A8-4C1C-97F7-93F214B2168A}" presName="rect1" presStyleLbl="trAlignAcc1" presStyleIdx="0" presStyleCnt="9">
        <dgm:presLayoutVars>
          <dgm:bulletEnabled val="1"/>
        </dgm:presLayoutVars>
      </dgm:prSet>
      <dgm:spPr/>
    </dgm:pt>
    <dgm:pt modelId="{285A22BF-33BC-4B27-84B5-7DA979E168AF}" type="pres">
      <dgm:prSet presAssocID="{C4A42A32-E9A8-4C1C-97F7-93F214B2168A}" presName="rect2" presStyleLbl="fgImgPlace1" presStyleIdx="0" presStyleCnt="9"/>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dgm:spPr>
    </dgm:pt>
    <dgm:pt modelId="{FFABC910-ED1A-465C-B81C-0244C9AF5026}" type="pres">
      <dgm:prSet presAssocID="{8D62C697-D0BB-428F-8A35-CFCC8B02D41C}" presName="sibTrans" presStyleCnt="0"/>
      <dgm:spPr/>
    </dgm:pt>
    <dgm:pt modelId="{996AB7BD-0357-4EB7-BA87-BD30A950556C}" type="pres">
      <dgm:prSet presAssocID="{384E0E91-F2A1-4D90-B61B-F43053879712}" presName="composite" presStyleCnt="0"/>
      <dgm:spPr/>
    </dgm:pt>
    <dgm:pt modelId="{EA088ABB-EA96-42A1-925A-8F24DCA32243}" type="pres">
      <dgm:prSet presAssocID="{384E0E91-F2A1-4D90-B61B-F43053879712}" presName="rect1" presStyleLbl="trAlignAcc1" presStyleIdx="1" presStyleCnt="9">
        <dgm:presLayoutVars>
          <dgm:bulletEnabled val="1"/>
        </dgm:presLayoutVars>
      </dgm:prSet>
      <dgm:spPr/>
    </dgm:pt>
    <dgm:pt modelId="{F063EE64-CBE8-4F34-89B0-678C6F6CB506}" type="pres">
      <dgm:prSet presAssocID="{384E0E91-F2A1-4D90-B61B-F43053879712}" presName="rect2" presStyleLbl="fgImgPlace1" presStyleIdx="1" presStyleCnt="9"/>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dgm:spPr>
    </dgm:pt>
    <dgm:pt modelId="{A491499A-779B-486B-BFED-5047FF16C4CC}" type="pres">
      <dgm:prSet presAssocID="{61F97E18-017F-4564-8605-400B0821B4CC}" presName="sibTrans" presStyleCnt="0"/>
      <dgm:spPr/>
    </dgm:pt>
    <dgm:pt modelId="{6901E305-C4CF-4BCC-B1D5-24964EB5AA46}" type="pres">
      <dgm:prSet presAssocID="{7D29ACFB-AFFF-4362-A5B6-89A066CA963C}" presName="composite" presStyleCnt="0"/>
      <dgm:spPr/>
    </dgm:pt>
    <dgm:pt modelId="{00BCE15F-7E3B-4402-B97B-4F92ECD25EDA}" type="pres">
      <dgm:prSet presAssocID="{7D29ACFB-AFFF-4362-A5B6-89A066CA963C}" presName="rect1" presStyleLbl="trAlignAcc1" presStyleIdx="2" presStyleCnt="9">
        <dgm:presLayoutVars>
          <dgm:bulletEnabled val="1"/>
        </dgm:presLayoutVars>
      </dgm:prSet>
      <dgm:spPr/>
    </dgm:pt>
    <dgm:pt modelId="{7B72372C-AD39-4A37-9913-880D6F55E224}" type="pres">
      <dgm:prSet presAssocID="{7D29ACFB-AFFF-4362-A5B6-89A066CA963C}" presName="rect2" presStyleLbl="fgImgPlace1" presStyleIdx="2" presStyleCnt="9"/>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dgm:spPr>
    </dgm:pt>
    <dgm:pt modelId="{B514FA3B-78D8-4B21-9CD7-129FA0C638A1}" type="pres">
      <dgm:prSet presAssocID="{708832D3-62E2-4A08-838E-F67ADE60BBAB}" presName="sibTrans" presStyleCnt="0"/>
      <dgm:spPr/>
    </dgm:pt>
    <dgm:pt modelId="{CC433815-9625-4CEF-A642-33122A35DE2D}" type="pres">
      <dgm:prSet presAssocID="{E34F7FAE-B7C1-4FEE-AABA-4CD5A7F8C124}" presName="composite" presStyleCnt="0"/>
      <dgm:spPr/>
    </dgm:pt>
    <dgm:pt modelId="{992DF2EC-C77B-43A4-9AC9-E3F7661B8D64}" type="pres">
      <dgm:prSet presAssocID="{E34F7FAE-B7C1-4FEE-AABA-4CD5A7F8C124}" presName="rect1" presStyleLbl="trAlignAcc1" presStyleIdx="3" presStyleCnt="9">
        <dgm:presLayoutVars>
          <dgm:bulletEnabled val="1"/>
        </dgm:presLayoutVars>
      </dgm:prSet>
      <dgm:spPr/>
    </dgm:pt>
    <dgm:pt modelId="{3007FC39-A95A-47B5-A221-F0C029E027CB}" type="pres">
      <dgm:prSet presAssocID="{E34F7FAE-B7C1-4FEE-AABA-4CD5A7F8C124}" presName="rect2" presStyleLbl="fgImgPlace1" presStyleIdx="3" presStyleCnt="9"/>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dgm:spPr>
    </dgm:pt>
    <dgm:pt modelId="{C021278E-52A4-415A-A4B3-2F378E4A71F9}" type="pres">
      <dgm:prSet presAssocID="{36757AEA-3BC2-4A1D-87F8-44301DB0EC9E}" presName="sibTrans" presStyleCnt="0"/>
      <dgm:spPr/>
    </dgm:pt>
    <dgm:pt modelId="{0B2A8E8E-CE94-4029-8F33-4A6D3543EB48}" type="pres">
      <dgm:prSet presAssocID="{B7FA2B9B-30F1-4178-B558-038BCA7AFFDE}" presName="composite" presStyleCnt="0"/>
      <dgm:spPr/>
    </dgm:pt>
    <dgm:pt modelId="{C5317482-A5AF-4168-8D1F-3B9566243235}" type="pres">
      <dgm:prSet presAssocID="{B7FA2B9B-30F1-4178-B558-038BCA7AFFDE}" presName="rect1" presStyleLbl="trAlignAcc1" presStyleIdx="4" presStyleCnt="9">
        <dgm:presLayoutVars>
          <dgm:bulletEnabled val="1"/>
        </dgm:presLayoutVars>
      </dgm:prSet>
      <dgm:spPr/>
    </dgm:pt>
    <dgm:pt modelId="{1B779226-8A20-4841-B3DE-50ABC660BE8E}" type="pres">
      <dgm:prSet presAssocID="{B7FA2B9B-30F1-4178-B558-038BCA7AFFDE}" presName="rect2" presStyleLbl="fgImgPlace1" presStyleIdx="4" presStyleCnt="9"/>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C39AD3EB-4020-4259-BB76-9322BEE83C31}" type="pres">
      <dgm:prSet presAssocID="{E200684B-F2BB-4CF9-8C36-BDB4F218B851}" presName="sibTrans" presStyleCnt="0"/>
      <dgm:spPr/>
    </dgm:pt>
    <dgm:pt modelId="{046B7EB3-E6E6-4781-B026-AD11619C93B7}" type="pres">
      <dgm:prSet presAssocID="{8634B755-C4B7-4A75-BD4D-523BFBF02C08}" presName="composite" presStyleCnt="0"/>
      <dgm:spPr/>
    </dgm:pt>
    <dgm:pt modelId="{94CF903C-F1C6-4819-A02B-E2D2DEFD98BF}" type="pres">
      <dgm:prSet presAssocID="{8634B755-C4B7-4A75-BD4D-523BFBF02C08}" presName="rect1" presStyleLbl="trAlignAcc1" presStyleIdx="5" presStyleCnt="9">
        <dgm:presLayoutVars>
          <dgm:bulletEnabled val="1"/>
        </dgm:presLayoutVars>
      </dgm:prSet>
      <dgm:spPr/>
    </dgm:pt>
    <dgm:pt modelId="{1A1E9AE5-14C6-4679-BF79-42A63B76375C}" type="pres">
      <dgm:prSet presAssocID="{8634B755-C4B7-4A75-BD4D-523BFBF02C08}" presName="rect2" presStyleLbl="fgImgPlace1" presStyleIdx="5" presStyleCnt="9"/>
      <dgm:spPr>
        <a:blipFill>
          <a:blip xmlns:r="http://schemas.openxmlformats.org/officeDocument/2006/relationships" r:embed="rId3">
            <a:extLst>
              <a:ext uri="{28A0092B-C50C-407E-A947-70E740481C1C}">
                <a14:useLocalDpi xmlns:a14="http://schemas.microsoft.com/office/drawing/2010/main" val="0"/>
              </a:ext>
            </a:extLst>
          </a:blip>
          <a:srcRect/>
          <a:stretch>
            <a:fillRect l="-80000" r="-80000"/>
          </a:stretch>
        </a:blipFill>
      </dgm:spPr>
    </dgm:pt>
    <dgm:pt modelId="{7A2D27BD-B35E-424F-B080-8484871493F4}" type="pres">
      <dgm:prSet presAssocID="{6DE9C4E1-EE49-4668-AEC1-7EA0E929E45F}" presName="sibTrans" presStyleCnt="0"/>
      <dgm:spPr/>
    </dgm:pt>
    <dgm:pt modelId="{07AB5784-5C5B-49BB-8022-1DBB210B586E}" type="pres">
      <dgm:prSet presAssocID="{47A02AC5-B110-4FFF-A532-BA685A985131}" presName="composite" presStyleCnt="0"/>
      <dgm:spPr/>
    </dgm:pt>
    <dgm:pt modelId="{5088B576-EE50-40BF-804E-E14320F73927}" type="pres">
      <dgm:prSet presAssocID="{47A02AC5-B110-4FFF-A532-BA685A985131}" presName="rect1" presStyleLbl="trAlignAcc1" presStyleIdx="6" presStyleCnt="9">
        <dgm:presLayoutVars>
          <dgm:bulletEnabled val="1"/>
        </dgm:presLayoutVars>
      </dgm:prSet>
      <dgm:spPr/>
    </dgm:pt>
    <dgm:pt modelId="{C41DE8EE-DD0A-497A-97E8-F8B50AFD0FE5}" type="pres">
      <dgm:prSet presAssocID="{47A02AC5-B110-4FFF-A532-BA685A985131}" presName="rect2" presStyleLbl="fgImgPlace1" presStyleIdx="6" presStyleCnt="9"/>
      <dgm:spPr>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dgm:spPr>
    </dgm:pt>
    <dgm:pt modelId="{22777665-B90B-4EE0-A90C-E06B0E12539E}" type="pres">
      <dgm:prSet presAssocID="{C8F7933D-C26E-445A-B7F0-6D449D2016E1}" presName="sibTrans" presStyleCnt="0"/>
      <dgm:spPr/>
    </dgm:pt>
    <dgm:pt modelId="{0D4EA0E7-90CC-458E-93CD-13998AB7319A}" type="pres">
      <dgm:prSet presAssocID="{D12BD232-5172-479C-82E5-72A3E8D399AE}" presName="composite" presStyleCnt="0"/>
      <dgm:spPr/>
    </dgm:pt>
    <dgm:pt modelId="{7F82D903-C802-4F63-B8E9-BE3F0B9868FE}" type="pres">
      <dgm:prSet presAssocID="{D12BD232-5172-479C-82E5-72A3E8D399AE}" presName="rect1" presStyleLbl="trAlignAcc1" presStyleIdx="7" presStyleCnt="9">
        <dgm:presLayoutVars>
          <dgm:bulletEnabled val="1"/>
        </dgm:presLayoutVars>
      </dgm:prSet>
      <dgm:spPr/>
    </dgm:pt>
    <dgm:pt modelId="{01E0F51F-61B0-452C-AF55-1F8D3B9D477A}" type="pres">
      <dgm:prSet presAssocID="{D12BD232-5172-479C-82E5-72A3E8D399AE}" presName="rect2" presStyleLbl="fgImgPlace1" presStyleIdx="7" presStyleCnt="9"/>
      <dgm:spPr>
        <a:blipFill>
          <a:blip xmlns:r="http://schemas.openxmlformats.org/officeDocument/2006/relationships" r:embed="rId5">
            <a:extLst>
              <a:ext uri="{28A0092B-C50C-407E-A947-70E740481C1C}">
                <a14:useLocalDpi xmlns:a14="http://schemas.microsoft.com/office/drawing/2010/main" val="0"/>
              </a:ext>
            </a:extLst>
          </a:blip>
          <a:srcRect/>
          <a:stretch>
            <a:fillRect l="-83000" r="-83000"/>
          </a:stretch>
        </a:blipFill>
      </dgm:spPr>
    </dgm:pt>
    <dgm:pt modelId="{58AA0893-72D0-4A16-A6D7-4F40641B3A78}" type="pres">
      <dgm:prSet presAssocID="{AA07678D-39DA-4AD3-91B2-334057EEF457}" presName="sibTrans" presStyleCnt="0"/>
      <dgm:spPr/>
    </dgm:pt>
    <dgm:pt modelId="{2B9C006D-CD4C-414C-BC0A-5FE190C61733}" type="pres">
      <dgm:prSet presAssocID="{58A41F6A-3932-4BC6-B4FE-19C3650D1564}" presName="composite" presStyleCnt="0"/>
      <dgm:spPr/>
    </dgm:pt>
    <dgm:pt modelId="{4E0C9446-C640-490F-9362-6595B3BBA39F}" type="pres">
      <dgm:prSet presAssocID="{58A41F6A-3932-4BC6-B4FE-19C3650D1564}" presName="rect1" presStyleLbl="trAlignAcc1" presStyleIdx="8" presStyleCnt="9">
        <dgm:presLayoutVars>
          <dgm:bulletEnabled val="1"/>
        </dgm:presLayoutVars>
      </dgm:prSet>
      <dgm:spPr/>
    </dgm:pt>
    <dgm:pt modelId="{A873C9B7-ECD5-4D90-BA52-A0599EA348E2}" type="pres">
      <dgm:prSet presAssocID="{58A41F6A-3932-4BC6-B4FE-19C3650D1564}" presName="rect2" presStyleLbl="fgImgPlace1" presStyleIdx="8" presStyleCnt="9"/>
      <dgm:spPr>
        <a:blipFill>
          <a:blip xmlns:r="http://schemas.openxmlformats.org/officeDocument/2006/relationships" r:embed="rId6">
            <a:extLst>
              <a:ext uri="{28A0092B-C50C-407E-A947-70E740481C1C}">
                <a14:useLocalDpi xmlns:a14="http://schemas.microsoft.com/office/drawing/2010/main" val="0"/>
              </a:ext>
            </a:extLst>
          </a:blip>
          <a:srcRect/>
          <a:stretch>
            <a:fillRect l="-86000" r="-86000"/>
          </a:stretch>
        </a:blipFill>
      </dgm:spPr>
    </dgm:pt>
  </dgm:ptLst>
  <dgm:cxnLst>
    <dgm:cxn modelId="{2A639D08-9A22-4D72-8191-9F90A9F7C8C9}" type="presOf" srcId="{C4A42A32-E9A8-4C1C-97F7-93F214B2168A}" destId="{D0475A9F-3284-4A15-BF35-162A27325BED}" srcOrd="0" destOrd="0" presId="urn:microsoft.com/office/officeart/2008/layout/PictureStrips"/>
    <dgm:cxn modelId="{33C89C0D-66C2-4AB5-AEF3-18A80E480854}" type="presOf" srcId="{47A02AC5-B110-4FFF-A532-BA685A985131}" destId="{5088B576-EE50-40BF-804E-E14320F73927}" srcOrd="0" destOrd="0" presId="urn:microsoft.com/office/officeart/2008/layout/PictureStrips"/>
    <dgm:cxn modelId="{6FC3D05D-F860-49F5-8934-A893512B50A1}" srcId="{C5376A69-90D6-4525-A18F-5D9866E2CEEE}" destId="{D12BD232-5172-479C-82E5-72A3E8D399AE}" srcOrd="7" destOrd="0" parTransId="{DC31B4C8-078E-40D2-A1AF-8AFDC0261174}" sibTransId="{AA07678D-39DA-4AD3-91B2-334057EEF457}"/>
    <dgm:cxn modelId="{D6DE5560-DE2F-42E6-8935-A9459D46D97F}" type="presOf" srcId="{E34F7FAE-B7C1-4FEE-AABA-4CD5A7F8C124}" destId="{992DF2EC-C77B-43A4-9AC9-E3F7661B8D64}" srcOrd="0" destOrd="0" presId="urn:microsoft.com/office/officeart/2008/layout/PictureStrips"/>
    <dgm:cxn modelId="{E92A4941-AD42-43FD-8708-B0E7C5C4029B}" srcId="{C5376A69-90D6-4525-A18F-5D9866E2CEEE}" destId="{47A02AC5-B110-4FFF-A532-BA685A985131}" srcOrd="6" destOrd="0" parTransId="{3B5974C1-950E-4346-9A88-60392E8E7FC3}" sibTransId="{C8F7933D-C26E-445A-B7F0-6D449D2016E1}"/>
    <dgm:cxn modelId="{FB1CE66A-FB66-4C66-8A43-6B0BF79ABCA8}" srcId="{C5376A69-90D6-4525-A18F-5D9866E2CEEE}" destId="{B7FA2B9B-30F1-4178-B558-038BCA7AFFDE}" srcOrd="4" destOrd="0" parTransId="{1B770F13-D38A-4A56-81C4-3C409FCAF134}" sibTransId="{E200684B-F2BB-4CF9-8C36-BDB4F218B851}"/>
    <dgm:cxn modelId="{94156B4B-2DDC-47A5-8296-D00A865D9A12}" srcId="{C5376A69-90D6-4525-A18F-5D9866E2CEEE}" destId="{58A41F6A-3932-4BC6-B4FE-19C3650D1564}" srcOrd="8" destOrd="0" parTransId="{A36BEDEF-EC98-4FEA-B777-0328330059C4}" sibTransId="{7511AC3D-F8CF-4699-B5DE-FC4AA18D17B5}"/>
    <dgm:cxn modelId="{EE1DF250-5E22-4F69-8A54-B3803C8BDF97}" type="presOf" srcId="{D12BD232-5172-479C-82E5-72A3E8D399AE}" destId="{7F82D903-C802-4F63-B8E9-BE3F0B9868FE}" srcOrd="0" destOrd="0" presId="urn:microsoft.com/office/officeart/2008/layout/PictureStrips"/>
    <dgm:cxn modelId="{DEC7EF52-13D9-4502-9539-091E1B9AD982}" srcId="{C5376A69-90D6-4525-A18F-5D9866E2CEEE}" destId="{E34F7FAE-B7C1-4FEE-AABA-4CD5A7F8C124}" srcOrd="3" destOrd="0" parTransId="{8008246A-E87A-48FC-8F00-4D3287A23D98}" sibTransId="{36757AEA-3BC2-4A1D-87F8-44301DB0EC9E}"/>
    <dgm:cxn modelId="{54880586-EE22-4D68-ADD3-F75655660867}" type="presOf" srcId="{C5376A69-90D6-4525-A18F-5D9866E2CEEE}" destId="{AC594C7A-35B3-4D12-A340-987733229A42}" srcOrd="0" destOrd="0" presId="urn:microsoft.com/office/officeart/2008/layout/PictureStrips"/>
    <dgm:cxn modelId="{7DA69090-18B6-4B18-9D2D-04FD64364805}" srcId="{C5376A69-90D6-4525-A18F-5D9866E2CEEE}" destId="{C4A42A32-E9A8-4C1C-97F7-93F214B2168A}" srcOrd="0" destOrd="0" parTransId="{A0425D62-5FFA-44E9-91FC-14C4A392CFD4}" sibTransId="{8D62C697-D0BB-428F-8A35-CFCC8B02D41C}"/>
    <dgm:cxn modelId="{DB058B96-1D97-4DB1-8482-5FC4D05C6645}" type="presOf" srcId="{8634B755-C4B7-4A75-BD4D-523BFBF02C08}" destId="{94CF903C-F1C6-4819-A02B-E2D2DEFD98BF}" srcOrd="0" destOrd="0" presId="urn:microsoft.com/office/officeart/2008/layout/PictureStrips"/>
    <dgm:cxn modelId="{408F1998-FEDA-4E10-B979-0676144B153E}" type="presOf" srcId="{7D29ACFB-AFFF-4362-A5B6-89A066CA963C}" destId="{00BCE15F-7E3B-4402-B97B-4F92ECD25EDA}" srcOrd="0" destOrd="0" presId="urn:microsoft.com/office/officeart/2008/layout/PictureStrips"/>
    <dgm:cxn modelId="{BF59A0A3-7A83-47FF-9230-F5A9FCCAB735}" type="presOf" srcId="{384E0E91-F2A1-4D90-B61B-F43053879712}" destId="{EA088ABB-EA96-42A1-925A-8F24DCA32243}" srcOrd="0" destOrd="0" presId="urn:microsoft.com/office/officeart/2008/layout/PictureStrips"/>
    <dgm:cxn modelId="{DC1769BB-D2C1-4AFB-AF14-D09EFF615E07}" type="presOf" srcId="{58A41F6A-3932-4BC6-B4FE-19C3650D1564}" destId="{4E0C9446-C640-490F-9362-6595B3BBA39F}" srcOrd="0" destOrd="0" presId="urn:microsoft.com/office/officeart/2008/layout/PictureStrips"/>
    <dgm:cxn modelId="{470C13C1-EE19-42BC-8BE5-0690BC20F6F1}" srcId="{C5376A69-90D6-4525-A18F-5D9866E2CEEE}" destId="{8634B755-C4B7-4A75-BD4D-523BFBF02C08}" srcOrd="5" destOrd="0" parTransId="{79163AA2-7B3A-4294-AAFC-9E369D1A2DA8}" sibTransId="{6DE9C4E1-EE49-4668-AEC1-7EA0E929E45F}"/>
    <dgm:cxn modelId="{D8766BC2-4116-4D2B-9AB8-A91BC7B86D67}" srcId="{C5376A69-90D6-4525-A18F-5D9866E2CEEE}" destId="{7D29ACFB-AFFF-4362-A5B6-89A066CA963C}" srcOrd="2" destOrd="0" parTransId="{3FE61C03-CB8F-4D47-B5BF-1ABD89693E31}" sibTransId="{708832D3-62E2-4A08-838E-F67ADE60BBAB}"/>
    <dgm:cxn modelId="{84F60FCE-79D1-4601-9A61-0D2B6C957D5B}" type="presOf" srcId="{B7FA2B9B-30F1-4178-B558-038BCA7AFFDE}" destId="{C5317482-A5AF-4168-8D1F-3B9566243235}" srcOrd="0" destOrd="0" presId="urn:microsoft.com/office/officeart/2008/layout/PictureStrips"/>
    <dgm:cxn modelId="{9D2F08FC-5D9D-4DB7-AC74-2EECBCB1E620}" srcId="{C5376A69-90D6-4525-A18F-5D9866E2CEEE}" destId="{384E0E91-F2A1-4D90-B61B-F43053879712}" srcOrd="1" destOrd="0" parTransId="{37F2C4C8-7C32-4383-8951-1EAEEC5AB403}" sibTransId="{61F97E18-017F-4564-8605-400B0821B4CC}"/>
    <dgm:cxn modelId="{323C0B46-255F-437C-8451-8D77CEBEB661}" type="presParOf" srcId="{AC594C7A-35B3-4D12-A340-987733229A42}" destId="{4C402E22-3AFD-42DA-B925-29D22ED7C511}" srcOrd="0" destOrd="0" presId="urn:microsoft.com/office/officeart/2008/layout/PictureStrips"/>
    <dgm:cxn modelId="{AE6F8FC6-7542-4216-91F8-C36B2AC3E9A3}" type="presParOf" srcId="{4C402E22-3AFD-42DA-B925-29D22ED7C511}" destId="{D0475A9F-3284-4A15-BF35-162A27325BED}" srcOrd="0" destOrd="0" presId="urn:microsoft.com/office/officeart/2008/layout/PictureStrips"/>
    <dgm:cxn modelId="{8E6CE327-ABF3-410D-A231-A89F4BCB173C}" type="presParOf" srcId="{4C402E22-3AFD-42DA-B925-29D22ED7C511}" destId="{285A22BF-33BC-4B27-84B5-7DA979E168AF}" srcOrd="1" destOrd="0" presId="urn:microsoft.com/office/officeart/2008/layout/PictureStrips"/>
    <dgm:cxn modelId="{E62B04BE-E302-45A3-9714-836BE99B8503}" type="presParOf" srcId="{AC594C7A-35B3-4D12-A340-987733229A42}" destId="{FFABC910-ED1A-465C-B81C-0244C9AF5026}" srcOrd="1" destOrd="0" presId="urn:microsoft.com/office/officeart/2008/layout/PictureStrips"/>
    <dgm:cxn modelId="{773549BC-F539-41E7-A5D9-555E610884F7}" type="presParOf" srcId="{AC594C7A-35B3-4D12-A340-987733229A42}" destId="{996AB7BD-0357-4EB7-BA87-BD30A950556C}" srcOrd="2" destOrd="0" presId="urn:microsoft.com/office/officeart/2008/layout/PictureStrips"/>
    <dgm:cxn modelId="{996E60B0-5614-4A86-ABC3-A45F5E99CE20}" type="presParOf" srcId="{996AB7BD-0357-4EB7-BA87-BD30A950556C}" destId="{EA088ABB-EA96-42A1-925A-8F24DCA32243}" srcOrd="0" destOrd="0" presId="urn:microsoft.com/office/officeart/2008/layout/PictureStrips"/>
    <dgm:cxn modelId="{AAB316E5-A427-4224-B5DB-F208763667A4}" type="presParOf" srcId="{996AB7BD-0357-4EB7-BA87-BD30A950556C}" destId="{F063EE64-CBE8-4F34-89B0-678C6F6CB506}" srcOrd="1" destOrd="0" presId="urn:microsoft.com/office/officeart/2008/layout/PictureStrips"/>
    <dgm:cxn modelId="{332FD8FC-88B6-41D9-B73B-A44B3D01D44A}" type="presParOf" srcId="{AC594C7A-35B3-4D12-A340-987733229A42}" destId="{A491499A-779B-486B-BFED-5047FF16C4CC}" srcOrd="3" destOrd="0" presId="urn:microsoft.com/office/officeart/2008/layout/PictureStrips"/>
    <dgm:cxn modelId="{D4B9DA59-8AB9-4D78-8024-5D77B0C9CF55}" type="presParOf" srcId="{AC594C7A-35B3-4D12-A340-987733229A42}" destId="{6901E305-C4CF-4BCC-B1D5-24964EB5AA46}" srcOrd="4" destOrd="0" presId="urn:microsoft.com/office/officeart/2008/layout/PictureStrips"/>
    <dgm:cxn modelId="{A48CD16E-057F-4D22-A3E3-9BC2A4ED3E01}" type="presParOf" srcId="{6901E305-C4CF-4BCC-B1D5-24964EB5AA46}" destId="{00BCE15F-7E3B-4402-B97B-4F92ECD25EDA}" srcOrd="0" destOrd="0" presId="urn:microsoft.com/office/officeart/2008/layout/PictureStrips"/>
    <dgm:cxn modelId="{5158D9A6-5AE6-47B4-BA10-0EE3B0A46095}" type="presParOf" srcId="{6901E305-C4CF-4BCC-B1D5-24964EB5AA46}" destId="{7B72372C-AD39-4A37-9913-880D6F55E224}" srcOrd="1" destOrd="0" presId="urn:microsoft.com/office/officeart/2008/layout/PictureStrips"/>
    <dgm:cxn modelId="{BAB9A97A-649B-464C-8FD2-D17AFA936C46}" type="presParOf" srcId="{AC594C7A-35B3-4D12-A340-987733229A42}" destId="{B514FA3B-78D8-4B21-9CD7-129FA0C638A1}" srcOrd="5" destOrd="0" presId="urn:microsoft.com/office/officeart/2008/layout/PictureStrips"/>
    <dgm:cxn modelId="{BD17FDB5-CE16-4802-A8A9-C54EA009D06F}" type="presParOf" srcId="{AC594C7A-35B3-4D12-A340-987733229A42}" destId="{CC433815-9625-4CEF-A642-33122A35DE2D}" srcOrd="6" destOrd="0" presId="urn:microsoft.com/office/officeart/2008/layout/PictureStrips"/>
    <dgm:cxn modelId="{7DB09B28-24A2-4300-ADEA-9A7466CA831C}" type="presParOf" srcId="{CC433815-9625-4CEF-A642-33122A35DE2D}" destId="{992DF2EC-C77B-43A4-9AC9-E3F7661B8D64}" srcOrd="0" destOrd="0" presId="urn:microsoft.com/office/officeart/2008/layout/PictureStrips"/>
    <dgm:cxn modelId="{D4F23E4B-00A4-402C-9692-5090FD5645B1}" type="presParOf" srcId="{CC433815-9625-4CEF-A642-33122A35DE2D}" destId="{3007FC39-A95A-47B5-A221-F0C029E027CB}" srcOrd="1" destOrd="0" presId="urn:microsoft.com/office/officeart/2008/layout/PictureStrips"/>
    <dgm:cxn modelId="{FA38821B-8C50-4EE7-8742-26B1838DE4AA}" type="presParOf" srcId="{AC594C7A-35B3-4D12-A340-987733229A42}" destId="{C021278E-52A4-415A-A4B3-2F378E4A71F9}" srcOrd="7" destOrd="0" presId="urn:microsoft.com/office/officeart/2008/layout/PictureStrips"/>
    <dgm:cxn modelId="{A9D50ED6-542A-44F9-B8E8-5A291208A947}" type="presParOf" srcId="{AC594C7A-35B3-4D12-A340-987733229A42}" destId="{0B2A8E8E-CE94-4029-8F33-4A6D3543EB48}" srcOrd="8" destOrd="0" presId="urn:microsoft.com/office/officeart/2008/layout/PictureStrips"/>
    <dgm:cxn modelId="{3320CE6C-0139-4678-997B-25CAB9A35C8E}" type="presParOf" srcId="{0B2A8E8E-CE94-4029-8F33-4A6D3543EB48}" destId="{C5317482-A5AF-4168-8D1F-3B9566243235}" srcOrd="0" destOrd="0" presId="urn:microsoft.com/office/officeart/2008/layout/PictureStrips"/>
    <dgm:cxn modelId="{80C816F7-8F3F-4D11-9E75-AC1553C9DA2D}" type="presParOf" srcId="{0B2A8E8E-CE94-4029-8F33-4A6D3543EB48}" destId="{1B779226-8A20-4841-B3DE-50ABC660BE8E}" srcOrd="1" destOrd="0" presId="urn:microsoft.com/office/officeart/2008/layout/PictureStrips"/>
    <dgm:cxn modelId="{44C7B38A-CD21-49DA-ADA6-854BF7BE4C47}" type="presParOf" srcId="{AC594C7A-35B3-4D12-A340-987733229A42}" destId="{C39AD3EB-4020-4259-BB76-9322BEE83C31}" srcOrd="9" destOrd="0" presId="urn:microsoft.com/office/officeart/2008/layout/PictureStrips"/>
    <dgm:cxn modelId="{DC1D19EC-17D4-4BFA-9020-5B5C915885BD}" type="presParOf" srcId="{AC594C7A-35B3-4D12-A340-987733229A42}" destId="{046B7EB3-E6E6-4781-B026-AD11619C93B7}" srcOrd="10" destOrd="0" presId="urn:microsoft.com/office/officeart/2008/layout/PictureStrips"/>
    <dgm:cxn modelId="{5E985909-2D3A-4C92-9CA3-55F63AA629A1}" type="presParOf" srcId="{046B7EB3-E6E6-4781-B026-AD11619C93B7}" destId="{94CF903C-F1C6-4819-A02B-E2D2DEFD98BF}" srcOrd="0" destOrd="0" presId="urn:microsoft.com/office/officeart/2008/layout/PictureStrips"/>
    <dgm:cxn modelId="{FB41F5B5-EA41-4928-BD5D-F7A83548F907}" type="presParOf" srcId="{046B7EB3-E6E6-4781-B026-AD11619C93B7}" destId="{1A1E9AE5-14C6-4679-BF79-42A63B76375C}" srcOrd="1" destOrd="0" presId="urn:microsoft.com/office/officeart/2008/layout/PictureStrips"/>
    <dgm:cxn modelId="{F5AA0D68-F67B-43CE-B9D2-A029BA044F2C}" type="presParOf" srcId="{AC594C7A-35B3-4D12-A340-987733229A42}" destId="{7A2D27BD-B35E-424F-B080-8484871493F4}" srcOrd="11" destOrd="0" presId="urn:microsoft.com/office/officeart/2008/layout/PictureStrips"/>
    <dgm:cxn modelId="{0FCCB295-14A1-4079-B860-0FE88D0B6724}" type="presParOf" srcId="{AC594C7A-35B3-4D12-A340-987733229A42}" destId="{07AB5784-5C5B-49BB-8022-1DBB210B586E}" srcOrd="12" destOrd="0" presId="urn:microsoft.com/office/officeart/2008/layout/PictureStrips"/>
    <dgm:cxn modelId="{05D5F5F2-7FF7-463F-B7A2-CE22FDB6AFA9}" type="presParOf" srcId="{07AB5784-5C5B-49BB-8022-1DBB210B586E}" destId="{5088B576-EE50-40BF-804E-E14320F73927}" srcOrd="0" destOrd="0" presId="urn:microsoft.com/office/officeart/2008/layout/PictureStrips"/>
    <dgm:cxn modelId="{2C965473-380A-4AB8-B9FF-707437923F19}" type="presParOf" srcId="{07AB5784-5C5B-49BB-8022-1DBB210B586E}" destId="{C41DE8EE-DD0A-497A-97E8-F8B50AFD0FE5}" srcOrd="1" destOrd="0" presId="urn:microsoft.com/office/officeart/2008/layout/PictureStrips"/>
    <dgm:cxn modelId="{222FFD75-52E0-4A34-A3E1-BA85E64CFEFA}" type="presParOf" srcId="{AC594C7A-35B3-4D12-A340-987733229A42}" destId="{22777665-B90B-4EE0-A90C-E06B0E12539E}" srcOrd="13" destOrd="0" presId="urn:microsoft.com/office/officeart/2008/layout/PictureStrips"/>
    <dgm:cxn modelId="{A6E1CF24-5048-4CB5-99F2-43C4325257D3}" type="presParOf" srcId="{AC594C7A-35B3-4D12-A340-987733229A42}" destId="{0D4EA0E7-90CC-458E-93CD-13998AB7319A}" srcOrd="14" destOrd="0" presId="urn:microsoft.com/office/officeart/2008/layout/PictureStrips"/>
    <dgm:cxn modelId="{72FF4DAE-2AA9-4029-B0A1-1A147E481050}" type="presParOf" srcId="{0D4EA0E7-90CC-458E-93CD-13998AB7319A}" destId="{7F82D903-C802-4F63-B8E9-BE3F0B9868FE}" srcOrd="0" destOrd="0" presId="urn:microsoft.com/office/officeart/2008/layout/PictureStrips"/>
    <dgm:cxn modelId="{C62530BC-B737-4215-A736-2BC0436D2CD6}" type="presParOf" srcId="{0D4EA0E7-90CC-458E-93CD-13998AB7319A}" destId="{01E0F51F-61B0-452C-AF55-1F8D3B9D477A}" srcOrd="1" destOrd="0" presId="urn:microsoft.com/office/officeart/2008/layout/PictureStrips"/>
    <dgm:cxn modelId="{536A095C-6172-4256-B0BE-9F159D2CE8AD}" type="presParOf" srcId="{AC594C7A-35B3-4D12-A340-987733229A42}" destId="{58AA0893-72D0-4A16-A6D7-4F40641B3A78}" srcOrd="15" destOrd="0" presId="urn:microsoft.com/office/officeart/2008/layout/PictureStrips"/>
    <dgm:cxn modelId="{69621D30-43CF-4D5B-8EAB-0F9DD1EC2145}" type="presParOf" srcId="{AC594C7A-35B3-4D12-A340-987733229A42}" destId="{2B9C006D-CD4C-414C-BC0A-5FE190C61733}" srcOrd="16" destOrd="0" presId="urn:microsoft.com/office/officeart/2008/layout/PictureStrips"/>
    <dgm:cxn modelId="{E872D779-2A5B-41FD-AC55-4CACFC113B92}" type="presParOf" srcId="{2B9C006D-CD4C-414C-BC0A-5FE190C61733}" destId="{4E0C9446-C640-490F-9362-6595B3BBA39F}" srcOrd="0" destOrd="0" presId="urn:microsoft.com/office/officeart/2008/layout/PictureStrips"/>
    <dgm:cxn modelId="{F1FF8E22-27CC-48C9-A8F9-E436311AE1F3}" type="presParOf" srcId="{2B9C006D-CD4C-414C-BC0A-5FE190C61733}" destId="{A873C9B7-ECD5-4D90-BA52-A0599EA348E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029CC-3D7A-4704-803C-96B7033A8650}">
      <dsp:nvSpPr>
        <dsp:cNvPr id="0" name=""/>
        <dsp:cNvSpPr/>
      </dsp:nvSpPr>
      <dsp:spPr>
        <a:xfrm>
          <a:off x="441215" y="314238"/>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Converts </a:t>
          </a:r>
          <a:r>
            <a:rPr lang="en-US" sz="1900" b="1" i="0" kern="1200"/>
            <a:t>natural language prompts to SQL queries</a:t>
          </a:r>
          <a:r>
            <a:rPr lang="en-US" sz="1900" b="0" i="0" kern="1200"/>
            <a:t>.</a:t>
          </a:r>
          <a:endParaRPr lang="en-US" sz="1900" kern="1200"/>
        </a:p>
      </dsp:txBody>
      <dsp:txXfrm>
        <a:off x="441215" y="314238"/>
        <a:ext cx="3103244" cy="969764"/>
      </dsp:txXfrm>
    </dsp:sp>
    <dsp:sp modelId="{E2668A03-76EC-48DB-99CC-18CE5B7A7452}">
      <dsp:nvSpPr>
        <dsp:cNvPr id="0" name=""/>
        <dsp:cNvSpPr/>
      </dsp:nvSpPr>
      <dsp:spPr>
        <a:xfrm>
          <a:off x="311913" y="174161"/>
          <a:ext cx="678834" cy="10182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AD0487-A565-4DD0-97BB-1290C0A8F531}">
      <dsp:nvSpPr>
        <dsp:cNvPr id="0" name=""/>
        <dsp:cNvSpPr/>
      </dsp:nvSpPr>
      <dsp:spPr>
        <a:xfrm>
          <a:off x="3900041" y="314238"/>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Supports both </a:t>
          </a:r>
          <a:r>
            <a:rPr lang="en-US" sz="1900" b="1" i="0" kern="1200"/>
            <a:t>text and voice </a:t>
          </a:r>
          <a:r>
            <a:rPr lang="en-US" sz="1900" b="0" i="0" kern="1200"/>
            <a:t>inputs and outputs.</a:t>
          </a:r>
          <a:endParaRPr lang="en-US" sz="1900" kern="1200"/>
        </a:p>
      </dsp:txBody>
      <dsp:txXfrm>
        <a:off x="3900041" y="314238"/>
        <a:ext cx="3103244" cy="969764"/>
      </dsp:txXfrm>
    </dsp:sp>
    <dsp:sp modelId="{82E0B7FE-C499-4EBD-B4D4-090E66D8901E}">
      <dsp:nvSpPr>
        <dsp:cNvPr id="0" name=""/>
        <dsp:cNvSpPr/>
      </dsp:nvSpPr>
      <dsp:spPr>
        <a:xfrm>
          <a:off x="3770739" y="174161"/>
          <a:ext cx="678834" cy="101825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1D0921-57A8-442E-BE13-80556D2460E2}">
      <dsp:nvSpPr>
        <dsp:cNvPr id="0" name=""/>
        <dsp:cNvSpPr/>
      </dsp:nvSpPr>
      <dsp:spPr>
        <a:xfrm>
          <a:off x="441215" y="1535063"/>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Tracks </a:t>
          </a:r>
          <a:r>
            <a:rPr lang="en-US" sz="1900" b="1" i="0" kern="1200"/>
            <a:t>token counts </a:t>
          </a:r>
          <a:r>
            <a:rPr lang="en-US" sz="1900" b="0" i="0" kern="1200"/>
            <a:t>and </a:t>
          </a:r>
          <a:r>
            <a:rPr lang="en-US" sz="1900" b="1" i="0" kern="1200"/>
            <a:t>cost incurred</a:t>
          </a:r>
          <a:r>
            <a:rPr lang="en-US" sz="1900" b="0" i="0" kern="1200"/>
            <a:t>.</a:t>
          </a:r>
          <a:endParaRPr lang="en-US" sz="1900" kern="1200"/>
        </a:p>
      </dsp:txBody>
      <dsp:txXfrm>
        <a:off x="441215" y="1535063"/>
        <a:ext cx="3103244" cy="969764"/>
      </dsp:txXfrm>
    </dsp:sp>
    <dsp:sp modelId="{2A471672-A2B1-4910-A7BD-EA33D94FE4B9}">
      <dsp:nvSpPr>
        <dsp:cNvPr id="0" name=""/>
        <dsp:cNvSpPr/>
      </dsp:nvSpPr>
      <dsp:spPr>
        <a:xfrm>
          <a:off x="311913" y="1394986"/>
          <a:ext cx="678834" cy="10182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0" r="-10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A4C17-B419-4760-B893-377C6322E3A8}">
      <dsp:nvSpPr>
        <dsp:cNvPr id="0" name=""/>
        <dsp:cNvSpPr/>
      </dsp:nvSpPr>
      <dsp:spPr>
        <a:xfrm>
          <a:off x="3900041" y="1535063"/>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Provides </a:t>
          </a:r>
          <a:r>
            <a:rPr lang="en-US" sz="1900" b="1" i="0" kern="1200"/>
            <a:t>detailed analytics </a:t>
          </a:r>
          <a:r>
            <a:rPr lang="en-US" sz="1900" b="0" i="0" kern="1200"/>
            <a:t>for each user profile.</a:t>
          </a:r>
          <a:endParaRPr lang="en-US" sz="1900" kern="1200"/>
        </a:p>
      </dsp:txBody>
      <dsp:txXfrm>
        <a:off x="3900041" y="1535063"/>
        <a:ext cx="3103244" cy="969764"/>
      </dsp:txXfrm>
    </dsp:sp>
    <dsp:sp modelId="{6789C514-03A9-48C0-A6C6-C1796061D5D4}">
      <dsp:nvSpPr>
        <dsp:cNvPr id="0" name=""/>
        <dsp:cNvSpPr/>
      </dsp:nvSpPr>
      <dsp:spPr>
        <a:xfrm>
          <a:off x="3770739" y="1394986"/>
          <a:ext cx="678834" cy="101825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A63F7-3F41-4D32-B525-E157BA2074A7}">
      <dsp:nvSpPr>
        <dsp:cNvPr id="0" name=""/>
        <dsp:cNvSpPr/>
      </dsp:nvSpPr>
      <dsp:spPr>
        <a:xfrm>
          <a:off x="441215" y="2755889"/>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Notifies</a:t>
          </a:r>
          <a:r>
            <a:rPr lang="en-US" sz="1900" b="0" i="0" kern="1200"/>
            <a:t> users when token limit is nearing based on set limits.</a:t>
          </a:r>
          <a:endParaRPr lang="en-US" sz="1900" kern="1200"/>
        </a:p>
      </dsp:txBody>
      <dsp:txXfrm>
        <a:off x="441215" y="2755889"/>
        <a:ext cx="3103244" cy="969764"/>
      </dsp:txXfrm>
    </dsp:sp>
    <dsp:sp modelId="{780A800B-AD6F-41D8-A6ED-A350B8523F3D}">
      <dsp:nvSpPr>
        <dsp:cNvPr id="0" name=""/>
        <dsp:cNvSpPr/>
      </dsp:nvSpPr>
      <dsp:spPr>
        <a:xfrm>
          <a:off x="311913" y="2615812"/>
          <a:ext cx="678834" cy="1018252"/>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94000" r="-9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17BAB-B0E9-45CA-8AE9-6AC33110054E}">
      <dsp:nvSpPr>
        <dsp:cNvPr id="0" name=""/>
        <dsp:cNvSpPr/>
      </dsp:nvSpPr>
      <dsp:spPr>
        <a:xfrm>
          <a:off x="3900041" y="2755889"/>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Allows </a:t>
          </a:r>
          <a:r>
            <a:rPr lang="en-US" sz="1900" b="1" i="0" kern="1200"/>
            <a:t>any form </a:t>
          </a:r>
          <a:r>
            <a:rPr lang="en-US" sz="1900" b="0" i="0" kern="1200"/>
            <a:t>of databases to be linked.</a:t>
          </a:r>
          <a:endParaRPr lang="en-US" sz="1900" kern="1200"/>
        </a:p>
      </dsp:txBody>
      <dsp:txXfrm>
        <a:off x="3900041" y="2755889"/>
        <a:ext cx="3103244" cy="969764"/>
      </dsp:txXfrm>
    </dsp:sp>
    <dsp:sp modelId="{ED75E37D-F722-4F69-BEA2-894F20616B01}">
      <dsp:nvSpPr>
        <dsp:cNvPr id="0" name=""/>
        <dsp:cNvSpPr/>
      </dsp:nvSpPr>
      <dsp:spPr>
        <a:xfrm>
          <a:off x="3770739" y="2615812"/>
          <a:ext cx="678834" cy="101825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2000" r="-4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D8297B-7EC5-4FCC-9BF2-1BCE6A1F3D8A}">
      <dsp:nvSpPr>
        <dsp:cNvPr id="0" name=""/>
        <dsp:cNvSpPr/>
      </dsp:nvSpPr>
      <dsp:spPr>
        <a:xfrm>
          <a:off x="2170628" y="3976714"/>
          <a:ext cx="3103244" cy="969764"/>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854"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Considers </a:t>
          </a:r>
          <a:r>
            <a:rPr lang="en-US" sz="1900" b="1" i="0" kern="1200"/>
            <a:t>history</a:t>
          </a:r>
          <a:r>
            <a:rPr lang="en-US" sz="1900" b="0" i="0" kern="1200"/>
            <a:t> of the chat when required.</a:t>
          </a:r>
          <a:endParaRPr lang="en-US" sz="1900" kern="1200"/>
        </a:p>
      </dsp:txBody>
      <dsp:txXfrm>
        <a:off x="2170628" y="3976714"/>
        <a:ext cx="3103244" cy="969764"/>
      </dsp:txXfrm>
    </dsp:sp>
    <dsp:sp modelId="{D628C4A7-37F8-4309-8FD6-7631BF273E87}">
      <dsp:nvSpPr>
        <dsp:cNvPr id="0" name=""/>
        <dsp:cNvSpPr/>
      </dsp:nvSpPr>
      <dsp:spPr>
        <a:xfrm>
          <a:off x="2041326" y="3836637"/>
          <a:ext cx="678834" cy="101825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66000" r="-6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96B57-35AB-463A-BA20-4E574F22E565}">
      <dsp:nvSpPr>
        <dsp:cNvPr id="0" name=""/>
        <dsp:cNvSpPr/>
      </dsp:nvSpPr>
      <dsp:spPr>
        <a:xfrm>
          <a:off x="404597" y="595138"/>
          <a:ext cx="7282752" cy="662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i="0" kern="1200"/>
            <a:t>Provides detailed analytics for each user profile</a:t>
          </a:r>
          <a:r>
            <a:rPr lang="en-US" sz="1800" b="0" i="0" kern="1200"/>
            <a:t> while existing projects concentrates only on natural language prompts to SQL queries.</a:t>
          </a:r>
          <a:endParaRPr lang="en-US" sz="1800" kern="1200"/>
        </a:p>
      </dsp:txBody>
      <dsp:txXfrm>
        <a:off x="404597" y="595138"/>
        <a:ext cx="7282752" cy="662068"/>
      </dsp:txXfrm>
    </dsp:sp>
    <dsp:sp modelId="{AF840D3F-C031-43AC-890C-2908967DC722}">
      <dsp:nvSpPr>
        <dsp:cNvPr id="0" name=""/>
        <dsp:cNvSpPr/>
      </dsp:nvSpPr>
      <dsp:spPr>
        <a:xfrm>
          <a:off x="404597"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C463C6-8E74-475F-A0B2-6F49B26BD082}">
      <dsp:nvSpPr>
        <dsp:cNvPr id="0" name=""/>
        <dsp:cNvSpPr/>
      </dsp:nvSpPr>
      <dsp:spPr>
        <a:xfrm>
          <a:off x="1432274"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E15DDC-DC63-4E59-BA54-9C6AC2599694}">
      <dsp:nvSpPr>
        <dsp:cNvPr id="0" name=""/>
        <dsp:cNvSpPr/>
      </dsp:nvSpPr>
      <dsp:spPr>
        <a:xfrm>
          <a:off x="2459951"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062DD-D5F6-4A06-A7A4-5B46C6748B82}">
      <dsp:nvSpPr>
        <dsp:cNvPr id="0" name=""/>
        <dsp:cNvSpPr/>
      </dsp:nvSpPr>
      <dsp:spPr>
        <a:xfrm>
          <a:off x="3487629"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74C-7F6A-48F9-95F1-54B795C457FE}">
      <dsp:nvSpPr>
        <dsp:cNvPr id="0" name=""/>
        <dsp:cNvSpPr/>
      </dsp:nvSpPr>
      <dsp:spPr>
        <a:xfrm>
          <a:off x="4515306"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2BFB0B-C01D-4867-AF7E-1AB18FE9C06B}">
      <dsp:nvSpPr>
        <dsp:cNvPr id="0" name=""/>
        <dsp:cNvSpPr/>
      </dsp:nvSpPr>
      <dsp:spPr>
        <a:xfrm>
          <a:off x="5542983"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D7D9F-BB59-45E2-8183-DAB1C069BD4D}">
      <dsp:nvSpPr>
        <dsp:cNvPr id="0" name=""/>
        <dsp:cNvSpPr/>
      </dsp:nvSpPr>
      <dsp:spPr>
        <a:xfrm>
          <a:off x="6570660" y="1257206"/>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405FB-EC4C-48DF-BC3F-A7A724064F38}">
      <dsp:nvSpPr>
        <dsp:cNvPr id="0" name=""/>
        <dsp:cNvSpPr/>
      </dsp:nvSpPr>
      <dsp:spPr>
        <a:xfrm>
          <a:off x="404597" y="1534476"/>
          <a:ext cx="7282752" cy="662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i="0" kern="1200"/>
            <a:t>Follows separate notification system</a:t>
          </a:r>
          <a:r>
            <a:rPr lang="en-US" sz="1800" b="0" i="0" kern="1200"/>
            <a:t> while existing projects lack them.</a:t>
          </a:r>
          <a:endParaRPr lang="en-US" sz="1800" kern="1200"/>
        </a:p>
      </dsp:txBody>
      <dsp:txXfrm>
        <a:off x="404597" y="1534476"/>
        <a:ext cx="7282752" cy="662068"/>
      </dsp:txXfrm>
    </dsp:sp>
    <dsp:sp modelId="{EDEFA0AB-3077-4D0F-9745-72EBA18BBD44}">
      <dsp:nvSpPr>
        <dsp:cNvPr id="0" name=""/>
        <dsp:cNvSpPr/>
      </dsp:nvSpPr>
      <dsp:spPr>
        <a:xfrm>
          <a:off x="404597"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0427A-9251-41BE-ACF9-F6A4984E4D3F}">
      <dsp:nvSpPr>
        <dsp:cNvPr id="0" name=""/>
        <dsp:cNvSpPr/>
      </dsp:nvSpPr>
      <dsp:spPr>
        <a:xfrm>
          <a:off x="1432274"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5880F-432E-4EC8-83BB-B2D67A2988E4}">
      <dsp:nvSpPr>
        <dsp:cNvPr id="0" name=""/>
        <dsp:cNvSpPr/>
      </dsp:nvSpPr>
      <dsp:spPr>
        <a:xfrm>
          <a:off x="2459951"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249E49-DD10-42D3-8A9F-D2EA5446694E}">
      <dsp:nvSpPr>
        <dsp:cNvPr id="0" name=""/>
        <dsp:cNvSpPr/>
      </dsp:nvSpPr>
      <dsp:spPr>
        <a:xfrm>
          <a:off x="3487629"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E33F8-1307-4ED8-B621-DB313122B4E6}">
      <dsp:nvSpPr>
        <dsp:cNvPr id="0" name=""/>
        <dsp:cNvSpPr/>
      </dsp:nvSpPr>
      <dsp:spPr>
        <a:xfrm>
          <a:off x="4515306"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06F6F1-F923-4FA0-8168-CA2C08032AF6}">
      <dsp:nvSpPr>
        <dsp:cNvPr id="0" name=""/>
        <dsp:cNvSpPr/>
      </dsp:nvSpPr>
      <dsp:spPr>
        <a:xfrm>
          <a:off x="5542983"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EC980-6CE6-4BF0-8DCD-C83091403FC1}">
      <dsp:nvSpPr>
        <dsp:cNvPr id="0" name=""/>
        <dsp:cNvSpPr/>
      </dsp:nvSpPr>
      <dsp:spPr>
        <a:xfrm>
          <a:off x="6570660" y="2196544"/>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A5B92-13B8-46C9-AF99-9D9A197D8260}">
      <dsp:nvSpPr>
        <dsp:cNvPr id="0" name=""/>
        <dsp:cNvSpPr/>
      </dsp:nvSpPr>
      <dsp:spPr>
        <a:xfrm>
          <a:off x="404597" y="2473814"/>
          <a:ext cx="7282752" cy="662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i="0" kern="1200"/>
            <a:t>History can be deleted</a:t>
          </a:r>
          <a:r>
            <a:rPr lang="en-US" sz="1800" b="0" i="0" kern="1200"/>
            <a:t> supporting responsible AI while existing projects could have missed them.</a:t>
          </a:r>
          <a:endParaRPr lang="en-US" sz="1800" kern="1200"/>
        </a:p>
      </dsp:txBody>
      <dsp:txXfrm>
        <a:off x="404597" y="2473814"/>
        <a:ext cx="7282752" cy="662068"/>
      </dsp:txXfrm>
    </dsp:sp>
    <dsp:sp modelId="{4D9BAB96-47E9-4A7F-A28F-6586978B3D43}">
      <dsp:nvSpPr>
        <dsp:cNvPr id="0" name=""/>
        <dsp:cNvSpPr/>
      </dsp:nvSpPr>
      <dsp:spPr>
        <a:xfrm>
          <a:off x="404597"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42445-3129-4D12-8929-9D081C96D56D}">
      <dsp:nvSpPr>
        <dsp:cNvPr id="0" name=""/>
        <dsp:cNvSpPr/>
      </dsp:nvSpPr>
      <dsp:spPr>
        <a:xfrm>
          <a:off x="1432274"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255FD-1971-454E-8118-19057BC3A18F}">
      <dsp:nvSpPr>
        <dsp:cNvPr id="0" name=""/>
        <dsp:cNvSpPr/>
      </dsp:nvSpPr>
      <dsp:spPr>
        <a:xfrm>
          <a:off x="2459951"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57CDF9-3DD4-40F2-ACC6-095877AF549E}">
      <dsp:nvSpPr>
        <dsp:cNvPr id="0" name=""/>
        <dsp:cNvSpPr/>
      </dsp:nvSpPr>
      <dsp:spPr>
        <a:xfrm>
          <a:off x="3487629"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B588C4-5EA5-4C97-A748-EBB19BC1488E}">
      <dsp:nvSpPr>
        <dsp:cNvPr id="0" name=""/>
        <dsp:cNvSpPr/>
      </dsp:nvSpPr>
      <dsp:spPr>
        <a:xfrm>
          <a:off x="4515306"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8756D-E38B-4AD9-B5E5-7EF211785717}">
      <dsp:nvSpPr>
        <dsp:cNvPr id="0" name=""/>
        <dsp:cNvSpPr/>
      </dsp:nvSpPr>
      <dsp:spPr>
        <a:xfrm>
          <a:off x="5542983"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03AE2-D20E-424C-AF00-16A4D101AFF2}">
      <dsp:nvSpPr>
        <dsp:cNvPr id="0" name=""/>
        <dsp:cNvSpPr/>
      </dsp:nvSpPr>
      <dsp:spPr>
        <a:xfrm>
          <a:off x="6570660" y="3135882"/>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568B07-558E-46C5-8104-E49C6FF49E5D}">
      <dsp:nvSpPr>
        <dsp:cNvPr id="0" name=""/>
        <dsp:cNvSpPr/>
      </dsp:nvSpPr>
      <dsp:spPr>
        <a:xfrm>
          <a:off x="404597" y="3413152"/>
          <a:ext cx="7282752" cy="662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i="0" kern="1200"/>
            <a:t>SQL Queries generated are read out loud</a:t>
          </a:r>
          <a:r>
            <a:rPr lang="en-US" sz="1800" b="0" i="0" kern="1200"/>
            <a:t> which supports visually impaired users.</a:t>
          </a:r>
          <a:endParaRPr lang="en-US" sz="1800" kern="1200"/>
        </a:p>
      </dsp:txBody>
      <dsp:txXfrm>
        <a:off x="404597" y="3413152"/>
        <a:ext cx="7282752" cy="662068"/>
      </dsp:txXfrm>
    </dsp:sp>
    <dsp:sp modelId="{629A0328-6E59-459E-96F1-BC8A13C0B7FC}">
      <dsp:nvSpPr>
        <dsp:cNvPr id="0" name=""/>
        <dsp:cNvSpPr/>
      </dsp:nvSpPr>
      <dsp:spPr>
        <a:xfrm>
          <a:off x="404597"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37D8F-C0E8-461A-AA7A-B5569C94C58D}">
      <dsp:nvSpPr>
        <dsp:cNvPr id="0" name=""/>
        <dsp:cNvSpPr/>
      </dsp:nvSpPr>
      <dsp:spPr>
        <a:xfrm>
          <a:off x="1432274"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32DCB-70B5-4C84-9975-01B1243C80DA}">
      <dsp:nvSpPr>
        <dsp:cNvPr id="0" name=""/>
        <dsp:cNvSpPr/>
      </dsp:nvSpPr>
      <dsp:spPr>
        <a:xfrm>
          <a:off x="2459951"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E7B6E-9E69-4BB9-8B1E-A635D17D5D58}">
      <dsp:nvSpPr>
        <dsp:cNvPr id="0" name=""/>
        <dsp:cNvSpPr/>
      </dsp:nvSpPr>
      <dsp:spPr>
        <a:xfrm>
          <a:off x="3487629"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CCA73-7EDC-4585-90B8-D828FD4A0683}">
      <dsp:nvSpPr>
        <dsp:cNvPr id="0" name=""/>
        <dsp:cNvSpPr/>
      </dsp:nvSpPr>
      <dsp:spPr>
        <a:xfrm>
          <a:off x="4515306"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FEE1F-F0B9-43B8-AC86-628F7DDEF2F7}">
      <dsp:nvSpPr>
        <dsp:cNvPr id="0" name=""/>
        <dsp:cNvSpPr/>
      </dsp:nvSpPr>
      <dsp:spPr>
        <a:xfrm>
          <a:off x="5542983"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AEC55-F5B4-4C66-B43A-67E30DD96985}">
      <dsp:nvSpPr>
        <dsp:cNvPr id="0" name=""/>
        <dsp:cNvSpPr/>
      </dsp:nvSpPr>
      <dsp:spPr>
        <a:xfrm>
          <a:off x="6570660" y="4075220"/>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FA9F5-A8AE-4836-9878-7000A34EDD67}">
      <dsp:nvSpPr>
        <dsp:cNvPr id="0" name=""/>
        <dsp:cNvSpPr/>
      </dsp:nvSpPr>
      <dsp:spPr>
        <a:xfrm>
          <a:off x="404597" y="4352490"/>
          <a:ext cx="7282752" cy="662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i="0" kern="1200"/>
            <a:t>Prompts can be given in form of voice too</a:t>
          </a:r>
          <a:r>
            <a:rPr lang="en-US" sz="1800" b="0" i="0" kern="1200"/>
            <a:t> for those who find it difficult to type.</a:t>
          </a:r>
          <a:endParaRPr lang="en-US" sz="1800" kern="1200"/>
        </a:p>
      </dsp:txBody>
      <dsp:txXfrm>
        <a:off x="404597" y="4352490"/>
        <a:ext cx="7282752" cy="662068"/>
      </dsp:txXfrm>
    </dsp:sp>
    <dsp:sp modelId="{6FACE11D-664A-4785-AABE-11E339491F69}">
      <dsp:nvSpPr>
        <dsp:cNvPr id="0" name=""/>
        <dsp:cNvSpPr/>
      </dsp:nvSpPr>
      <dsp:spPr>
        <a:xfrm>
          <a:off x="404597"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2580EF-782D-4B51-ACEF-275C3F22D0E3}">
      <dsp:nvSpPr>
        <dsp:cNvPr id="0" name=""/>
        <dsp:cNvSpPr/>
      </dsp:nvSpPr>
      <dsp:spPr>
        <a:xfrm>
          <a:off x="1432274"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ECC7D9-3F49-4593-A94F-7E795FBD9394}">
      <dsp:nvSpPr>
        <dsp:cNvPr id="0" name=""/>
        <dsp:cNvSpPr/>
      </dsp:nvSpPr>
      <dsp:spPr>
        <a:xfrm>
          <a:off x="2459951"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FEAA3-9AE0-4271-A925-E9CE28CAEC80}">
      <dsp:nvSpPr>
        <dsp:cNvPr id="0" name=""/>
        <dsp:cNvSpPr/>
      </dsp:nvSpPr>
      <dsp:spPr>
        <a:xfrm>
          <a:off x="3487629"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5DE7AD-7969-45AB-A1B2-5F7C863C816B}">
      <dsp:nvSpPr>
        <dsp:cNvPr id="0" name=""/>
        <dsp:cNvSpPr/>
      </dsp:nvSpPr>
      <dsp:spPr>
        <a:xfrm>
          <a:off x="4515306"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A3AC3-24FD-4086-ABEC-78D3F5D6AD78}">
      <dsp:nvSpPr>
        <dsp:cNvPr id="0" name=""/>
        <dsp:cNvSpPr/>
      </dsp:nvSpPr>
      <dsp:spPr>
        <a:xfrm>
          <a:off x="5542983"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F157E-ED4E-46D1-911E-33B8E1C3FB31}">
      <dsp:nvSpPr>
        <dsp:cNvPr id="0" name=""/>
        <dsp:cNvSpPr/>
      </dsp:nvSpPr>
      <dsp:spPr>
        <a:xfrm>
          <a:off x="6570660" y="5014558"/>
          <a:ext cx="971033" cy="161838"/>
        </a:xfrm>
        <a:prstGeom prst="parallelogram">
          <a:avLst>
            <a:gd name="adj" fmla="val 14084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75A9F-3284-4A15-BF35-162A27325BED}">
      <dsp:nvSpPr>
        <dsp:cNvPr id="0" name=""/>
        <dsp:cNvSpPr/>
      </dsp:nvSpPr>
      <dsp:spPr>
        <a:xfrm>
          <a:off x="1109370" y="297219"/>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Azure Database for PostgreSQL (Database)</a:t>
          </a:r>
          <a:endParaRPr lang="en-US" sz="1500" kern="1200"/>
        </a:p>
      </dsp:txBody>
      <dsp:txXfrm>
        <a:off x="1109370" y="297219"/>
        <a:ext cx="2458593" cy="768310"/>
      </dsp:txXfrm>
    </dsp:sp>
    <dsp:sp modelId="{285A22BF-33BC-4B27-84B5-7DA979E168AF}">
      <dsp:nvSpPr>
        <dsp:cNvPr id="0" name=""/>
        <dsp:cNvSpPr/>
      </dsp:nvSpPr>
      <dsp:spPr>
        <a:xfrm>
          <a:off x="1006929" y="186241"/>
          <a:ext cx="537817" cy="80672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088ABB-EA96-42A1-925A-8F24DCA32243}">
      <dsp:nvSpPr>
        <dsp:cNvPr id="0" name=""/>
        <dsp:cNvSpPr/>
      </dsp:nvSpPr>
      <dsp:spPr>
        <a:xfrm>
          <a:off x="3849677" y="297219"/>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Azure OpenAI (AI)</a:t>
          </a:r>
          <a:endParaRPr lang="en-US" sz="1500" kern="1200"/>
        </a:p>
      </dsp:txBody>
      <dsp:txXfrm>
        <a:off x="3849677" y="297219"/>
        <a:ext cx="2458593" cy="768310"/>
      </dsp:txXfrm>
    </dsp:sp>
    <dsp:sp modelId="{F063EE64-CBE8-4F34-89B0-678C6F6CB506}">
      <dsp:nvSpPr>
        <dsp:cNvPr id="0" name=""/>
        <dsp:cNvSpPr/>
      </dsp:nvSpPr>
      <dsp:spPr>
        <a:xfrm>
          <a:off x="3747236" y="186241"/>
          <a:ext cx="537817" cy="80672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BCE15F-7E3B-4402-B97B-4F92ECD25EDA}">
      <dsp:nvSpPr>
        <dsp:cNvPr id="0" name=""/>
        <dsp:cNvSpPr/>
      </dsp:nvSpPr>
      <dsp:spPr>
        <a:xfrm>
          <a:off x="1109370" y="1264436"/>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Azure App Service (Hosting)</a:t>
          </a:r>
          <a:endParaRPr lang="en-US" sz="1500" kern="1200"/>
        </a:p>
      </dsp:txBody>
      <dsp:txXfrm>
        <a:off x="1109370" y="1264436"/>
        <a:ext cx="2458593" cy="768310"/>
      </dsp:txXfrm>
    </dsp:sp>
    <dsp:sp modelId="{7B72372C-AD39-4A37-9913-880D6F55E224}">
      <dsp:nvSpPr>
        <dsp:cNvPr id="0" name=""/>
        <dsp:cNvSpPr/>
      </dsp:nvSpPr>
      <dsp:spPr>
        <a:xfrm>
          <a:off x="1006929" y="1153458"/>
          <a:ext cx="537817" cy="80672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2DF2EC-C77B-43A4-9AC9-E3F7661B8D64}">
      <dsp:nvSpPr>
        <dsp:cNvPr id="0" name=""/>
        <dsp:cNvSpPr/>
      </dsp:nvSpPr>
      <dsp:spPr>
        <a:xfrm>
          <a:off x="3849677" y="1264436"/>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Azure Authentication (Authentication)</a:t>
          </a:r>
          <a:endParaRPr lang="en-US" sz="1500" kern="1200"/>
        </a:p>
      </dsp:txBody>
      <dsp:txXfrm>
        <a:off x="3849677" y="1264436"/>
        <a:ext cx="2458593" cy="768310"/>
      </dsp:txXfrm>
    </dsp:sp>
    <dsp:sp modelId="{3007FC39-A95A-47B5-A221-F0C029E027CB}">
      <dsp:nvSpPr>
        <dsp:cNvPr id="0" name=""/>
        <dsp:cNvSpPr/>
      </dsp:nvSpPr>
      <dsp:spPr>
        <a:xfrm>
          <a:off x="3747236" y="1153458"/>
          <a:ext cx="537817" cy="80672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64000" r="-64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317482-A5AF-4168-8D1F-3B9566243235}">
      <dsp:nvSpPr>
        <dsp:cNvPr id="0" name=""/>
        <dsp:cNvSpPr/>
      </dsp:nvSpPr>
      <dsp:spPr>
        <a:xfrm>
          <a:off x="1109370" y="2231653"/>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Python (Backend)</a:t>
          </a:r>
          <a:endParaRPr lang="en-US" sz="1500" kern="1200"/>
        </a:p>
      </dsp:txBody>
      <dsp:txXfrm>
        <a:off x="1109370" y="2231653"/>
        <a:ext cx="2458593" cy="768310"/>
      </dsp:txXfrm>
    </dsp:sp>
    <dsp:sp modelId="{1B779226-8A20-4841-B3DE-50ABC660BE8E}">
      <dsp:nvSpPr>
        <dsp:cNvPr id="0" name=""/>
        <dsp:cNvSpPr/>
      </dsp:nvSpPr>
      <dsp:spPr>
        <a:xfrm>
          <a:off x="1006929" y="2120675"/>
          <a:ext cx="537817" cy="80672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CF903C-F1C6-4819-A02B-E2D2DEFD98BF}">
      <dsp:nvSpPr>
        <dsp:cNvPr id="0" name=""/>
        <dsp:cNvSpPr/>
      </dsp:nvSpPr>
      <dsp:spPr>
        <a:xfrm>
          <a:off x="3849677" y="2231653"/>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Next.js (JavaScript - Frontend)</a:t>
          </a:r>
          <a:endParaRPr lang="en-US" sz="1500" kern="1200"/>
        </a:p>
      </dsp:txBody>
      <dsp:txXfrm>
        <a:off x="3849677" y="2231653"/>
        <a:ext cx="2458593" cy="768310"/>
      </dsp:txXfrm>
    </dsp:sp>
    <dsp:sp modelId="{1A1E9AE5-14C6-4679-BF79-42A63B76375C}">
      <dsp:nvSpPr>
        <dsp:cNvPr id="0" name=""/>
        <dsp:cNvSpPr/>
      </dsp:nvSpPr>
      <dsp:spPr>
        <a:xfrm>
          <a:off x="3747236" y="2120675"/>
          <a:ext cx="537817" cy="80672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0" r="-8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88B576-EE50-40BF-804E-E14320F73927}">
      <dsp:nvSpPr>
        <dsp:cNvPr id="0" name=""/>
        <dsp:cNvSpPr/>
      </dsp:nvSpPr>
      <dsp:spPr>
        <a:xfrm>
          <a:off x="1109370" y="3198871"/>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GitHub Copilot</a:t>
          </a:r>
          <a:endParaRPr lang="en-US" sz="1500" kern="1200"/>
        </a:p>
      </dsp:txBody>
      <dsp:txXfrm>
        <a:off x="1109370" y="3198871"/>
        <a:ext cx="2458593" cy="768310"/>
      </dsp:txXfrm>
    </dsp:sp>
    <dsp:sp modelId="{C41DE8EE-DD0A-497A-97E8-F8B50AFD0FE5}">
      <dsp:nvSpPr>
        <dsp:cNvPr id="0" name=""/>
        <dsp:cNvSpPr/>
      </dsp:nvSpPr>
      <dsp:spPr>
        <a:xfrm>
          <a:off x="1006929" y="3087893"/>
          <a:ext cx="537817" cy="80672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50000" r="-5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2D903-C802-4F63-B8E9-BE3F0B9868FE}">
      <dsp:nvSpPr>
        <dsp:cNvPr id="0" name=""/>
        <dsp:cNvSpPr/>
      </dsp:nvSpPr>
      <dsp:spPr>
        <a:xfrm>
          <a:off x="3849677" y="3198871"/>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Git and GitHub</a:t>
          </a:r>
          <a:endParaRPr lang="en-US" sz="1500" kern="1200"/>
        </a:p>
      </dsp:txBody>
      <dsp:txXfrm>
        <a:off x="3849677" y="3198871"/>
        <a:ext cx="2458593" cy="768310"/>
      </dsp:txXfrm>
    </dsp:sp>
    <dsp:sp modelId="{01E0F51F-61B0-452C-AF55-1F8D3B9D477A}">
      <dsp:nvSpPr>
        <dsp:cNvPr id="0" name=""/>
        <dsp:cNvSpPr/>
      </dsp:nvSpPr>
      <dsp:spPr>
        <a:xfrm>
          <a:off x="3747236" y="3087893"/>
          <a:ext cx="537817" cy="80672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83000" r="-83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0C9446-C640-490F-9362-6595B3BBA39F}">
      <dsp:nvSpPr>
        <dsp:cNvPr id="0" name=""/>
        <dsp:cNvSpPr/>
      </dsp:nvSpPr>
      <dsp:spPr>
        <a:xfrm>
          <a:off x="2479524" y="4166088"/>
          <a:ext cx="2458593" cy="7683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0402"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LangChain</a:t>
          </a:r>
          <a:endParaRPr lang="en-US" sz="1500" kern="1200"/>
        </a:p>
      </dsp:txBody>
      <dsp:txXfrm>
        <a:off x="2479524" y="4166088"/>
        <a:ext cx="2458593" cy="768310"/>
      </dsp:txXfrm>
    </dsp:sp>
    <dsp:sp modelId="{A873C9B7-ECD5-4D90-BA52-A0599EA348E2}">
      <dsp:nvSpPr>
        <dsp:cNvPr id="0" name=""/>
        <dsp:cNvSpPr/>
      </dsp:nvSpPr>
      <dsp:spPr>
        <a:xfrm>
          <a:off x="2377082" y="4055110"/>
          <a:ext cx="537817" cy="806725"/>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86000" r="-8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052E7-CF5E-472B-841D-0CE6C541001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287137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052E7-CF5E-472B-841D-0CE6C541001E}"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69128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052E7-CF5E-472B-841D-0CE6C541001E}"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88642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052E7-CF5E-472B-841D-0CE6C541001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300898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052E7-CF5E-472B-841D-0CE6C541001E}"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354803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B052E7-CF5E-472B-841D-0CE6C541001E}" type="datetimeFigureOut">
              <a:rPr lang="en-US" smtClean="0"/>
              <a:t>11/2/2024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200476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CB052E7-CF5E-472B-841D-0CE6C541001E}" type="datetimeFigureOut">
              <a:rPr lang="en-US" smtClean="0"/>
              <a:t>11/2/2024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7786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CB052E7-CF5E-472B-841D-0CE6C541001E}" type="datetimeFigureOut">
              <a:rPr lang="en-US" smtClean="0"/>
              <a:t>11/2/2024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170823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CB052E7-CF5E-472B-841D-0CE6C541001E}"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91403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CB052E7-CF5E-472B-841D-0CE6C541001E}" type="datetimeFigureOut">
              <a:rPr lang="en-US" smtClean="0"/>
              <a:t>11/2/2024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401031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CB052E7-CF5E-472B-841D-0CE6C541001E}" type="datetimeFigureOut">
              <a:rPr lang="en-US" smtClean="0"/>
              <a:t>11/2/2024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E9BB5F72-EB2B-4488-B5B3-49A480C8B3AF}" type="slidenum">
              <a:rPr lang="en-US" smtClean="0"/>
              <a:t>‹#›</a:t>
            </a:fld>
            <a:endParaRPr lang="en-US"/>
          </a:p>
        </p:txBody>
      </p:sp>
    </p:spTree>
    <p:extLst>
      <p:ext uri="{BB962C8B-B14F-4D97-AF65-F5344CB8AC3E}">
        <p14:creationId xmlns:p14="http://schemas.microsoft.com/office/powerpoint/2010/main" val="421024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B052E7-CF5E-472B-841D-0CE6C541001E}" type="datetimeFigureOut">
              <a:rPr lang="en-US" smtClean="0"/>
              <a:t>11/2/2024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9BB5F72-EB2B-4488-B5B3-49A480C8B3AF}" type="slidenum">
              <a:rPr lang="en-US" smtClean="0"/>
              <a:t>‹#›</a:t>
            </a:fld>
            <a:endParaRPr lang="en-US"/>
          </a:p>
        </p:txBody>
      </p:sp>
    </p:spTree>
    <p:extLst>
      <p:ext uri="{BB962C8B-B14F-4D97-AF65-F5344CB8AC3E}">
        <p14:creationId xmlns:p14="http://schemas.microsoft.com/office/powerpoint/2010/main" val="27282057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263C-74DB-130F-AF41-7ADC4DDFF068}"/>
              </a:ext>
            </a:extLst>
          </p:cNvPr>
          <p:cNvSpPr>
            <a:spLocks noGrp="1"/>
          </p:cNvSpPr>
          <p:nvPr>
            <p:ph type="ctrTitle"/>
          </p:nvPr>
        </p:nvSpPr>
        <p:spPr>
          <a:xfrm>
            <a:off x="1069848" y="1298448"/>
            <a:ext cx="7315200" cy="2044520"/>
          </a:xfrm>
        </p:spPr>
        <p:txBody>
          <a:bodyPr>
            <a:noAutofit/>
          </a:bodyPr>
          <a:lstStyle/>
          <a:p>
            <a:r>
              <a:rPr lang="en-US" sz="3200" dirty="0">
                <a:solidFill>
                  <a:schemeClr val="tx1"/>
                </a:solidFill>
              </a:rPr>
              <a:t>MICROSOFT INNOVATION CHALLENGE </a:t>
            </a:r>
            <a:r>
              <a:rPr lang="en-US" sz="4800" dirty="0">
                <a:solidFill>
                  <a:schemeClr val="tx1"/>
                </a:solidFill>
              </a:rPr>
              <a:t>- </a:t>
            </a:r>
            <a:r>
              <a:rPr lang="en-US" sz="4800" dirty="0" err="1">
                <a:solidFill>
                  <a:schemeClr val="tx1"/>
                </a:solidFill>
              </a:rPr>
              <a:t>QueryGenie</a:t>
            </a:r>
            <a:endParaRPr lang="en-US" sz="4800" dirty="0">
              <a:solidFill>
                <a:schemeClr val="tx1"/>
              </a:solidFill>
            </a:endParaRPr>
          </a:p>
        </p:txBody>
      </p:sp>
      <p:sp>
        <p:nvSpPr>
          <p:cNvPr id="3" name="Subtitle 2">
            <a:extLst>
              <a:ext uri="{FF2B5EF4-FFF2-40B4-BE49-F238E27FC236}">
                <a16:creationId xmlns:a16="http://schemas.microsoft.com/office/drawing/2014/main" id="{CC9C617C-AC9A-5437-2600-3E81F6765B1B}"/>
              </a:ext>
            </a:extLst>
          </p:cNvPr>
          <p:cNvSpPr>
            <a:spLocks noGrp="1"/>
          </p:cNvSpPr>
          <p:nvPr>
            <p:ph type="subTitle" idx="1"/>
          </p:nvPr>
        </p:nvSpPr>
        <p:spPr>
          <a:xfrm>
            <a:off x="1100015" y="3515033"/>
            <a:ext cx="7315200" cy="2069613"/>
          </a:xfrm>
        </p:spPr>
        <p:txBody>
          <a:bodyPr>
            <a:normAutofit fontScale="92500" lnSpcReduction="10000"/>
          </a:bodyPr>
          <a:lstStyle/>
          <a:p>
            <a:r>
              <a:rPr lang="en-US" sz="3200" dirty="0">
                <a:solidFill>
                  <a:schemeClr val="tx1"/>
                </a:solidFill>
              </a:rPr>
              <a:t>Team Members:</a:t>
            </a:r>
          </a:p>
          <a:p>
            <a:pPr marL="457200" indent="-457200">
              <a:buAutoNum type="arabicPeriod"/>
            </a:pPr>
            <a:r>
              <a:rPr lang="en-US" sz="3200" dirty="0">
                <a:solidFill>
                  <a:schemeClr val="tx1"/>
                </a:solidFill>
              </a:rPr>
              <a:t>Aruthra S (Female - Asian)</a:t>
            </a:r>
          </a:p>
          <a:p>
            <a:pPr marL="457200" indent="-457200">
              <a:buAutoNum type="arabicPeriod"/>
            </a:pPr>
            <a:r>
              <a:rPr lang="en-US" sz="3200" dirty="0">
                <a:solidFill>
                  <a:schemeClr val="tx1"/>
                </a:solidFill>
              </a:rPr>
              <a:t>Arun Pranav A T (Male - Asian)</a:t>
            </a:r>
          </a:p>
          <a:p>
            <a:pPr marL="457200" indent="-457200">
              <a:buAutoNum type="arabicPeriod"/>
            </a:pPr>
            <a:r>
              <a:rPr lang="en-US" sz="3200" dirty="0">
                <a:solidFill>
                  <a:schemeClr val="tx1"/>
                </a:solidFill>
              </a:rPr>
              <a:t>R S Kierthana (Female - Asian)</a:t>
            </a:r>
          </a:p>
        </p:txBody>
      </p:sp>
      <p:pic>
        <p:nvPicPr>
          <p:cNvPr id="4" name="Picture 3">
            <a:extLst>
              <a:ext uri="{FF2B5EF4-FFF2-40B4-BE49-F238E27FC236}">
                <a16:creationId xmlns:a16="http://schemas.microsoft.com/office/drawing/2014/main" id="{9CF1DF87-12A7-5358-BA35-F4FAFAC98AF7}"/>
              </a:ext>
            </a:extLst>
          </p:cNvPr>
          <p:cNvPicPr>
            <a:picLocks noChangeAspect="1"/>
          </p:cNvPicPr>
          <p:nvPr/>
        </p:nvPicPr>
        <p:blipFill>
          <a:blip r:embed="rId2"/>
          <a:stretch>
            <a:fillRect/>
          </a:stretch>
        </p:blipFill>
        <p:spPr>
          <a:xfrm>
            <a:off x="9387487" y="3830701"/>
            <a:ext cx="2719516" cy="1438275"/>
          </a:xfrm>
          <a:prstGeom prst="rect">
            <a:avLst/>
          </a:prstGeom>
        </p:spPr>
      </p:pic>
      <p:pic>
        <p:nvPicPr>
          <p:cNvPr id="5" name="Picture 4">
            <a:extLst>
              <a:ext uri="{FF2B5EF4-FFF2-40B4-BE49-F238E27FC236}">
                <a16:creationId xmlns:a16="http://schemas.microsoft.com/office/drawing/2014/main" id="{7244F40F-F55E-7EBD-36C6-161C91F60656}"/>
              </a:ext>
            </a:extLst>
          </p:cNvPr>
          <p:cNvPicPr>
            <a:picLocks noChangeAspect="1"/>
          </p:cNvPicPr>
          <p:nvPr/>
        </p:nvPicPr>
        <p:blipFill>
          <a:blip r:embed="rId3"/>
          <a:stretch>
            <a:fillRect/>
          </a:stretch>
        </p:blipFill>
        <p:spPr>
          <a:xfrm>
            <a:off x="9387487" y="1994345"/>
            <a:ext cx="2719516" cy="1032954"/>
          </a:xfrm>
          <a:prstGeom prst="rect">
            <a:avLst/>
          </a:prstGeom>
        </p:spPr>
      </p:pic>
      <p:pic>
        <p:nvPicPr>
          <p:cNvPr id="1026" name="Picture 2" descr="Microsoft Azure - Wikipedia">
            <a:extLst>
              <a:ext uri="{FF2B5EF4-FFF2-40B4-BE49-F238E27FC236}">
                <a16:creationId xmlns:a16="http://schemas.microsoft.com/office/drawing/2014/main" id="{879D3436-A667-46F2-7166-E079AB4A4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35" y="335203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2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B1F7-5123-3098-3AD7-4DB81BCF01AA}"/>
              </a:ext>
            </a:extLst>
          </p:cNvPr>
          <p:cNvSpPr>
            <a:spLocks noGrp="1"/>
          </p:cNvSpPr>
          <p:nvPr>
            <p:ph type="ctrTitle"/>
          </p:nvPr>
        </p:nvSpPr>
        <p:spPr/>
        <p:txBody>
          <a:bodyPr/>
          <a:lstStyle/>
          <a:p>
            <a:r>
              <a:rPr lang="en-US" dirty="0">
                <a:solidFill>
                  <a:schemeClr val="tx1"/>
                </a:solidFill>
              </a:rPr>
              <a:t>THANK YOU</a:t>
            </a:r>
          </a:p>
        </p:txBody>
      </p:sp>
      <p:sp>
        <p:nvSpPr>
          <p:cNvPr id="3" name="Subtitle 2">
            <a:extLst>
              <a:ext uri="{FF2B5EF4-FFF2-40B4-BE49-F238E27FC236}">
                <a16:creationId xmlns:a16="http://schemas.microsoft.com/office/drawing/2014/main" id="{699CAD0D-7893-362D-6A6C-5C538569CD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145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DE44-FB4A-E2F4-EBA1-171A68418FBD}"/>
              </a:ext>
            </a:extLst>
          </p:cNvPr>
          <p:cNvSpPr>
            <a:spLocks noGrp="1"/>
          </p:cNvSpPr>
          <p:nvPr>
            <p:ph type="title"/>
          </p:nvPr>
        </p:nvSpPr>
        <p:spPr>
          <a:xfrm>
            <a:off x="98324" y="2821859"/>
            <a:ext cx="3205316" cy="802367"/>
          </a:xfrm>
        </p:spPr>
        <p:txBody>
          <a:bodyPr>
            <a:normAutofit/>
          </a:bodyPr>
          <a:lstStyle/>
          <a:p>
            <a:pPr algn="ctr"/>
            <a:r>
              <a:rPr lang="en-US" sz="4800" b="1" i="0" dirty="0" err="1">
                <a:solidFill>
                  <a:schemeClr val="tx1"/>
                </a:solidFill>
                <a:effectLst/>
                <a:latin typeface="-apple-system"/>
              </a:rPr>
              <a:t>QueryGenie</a:t>
            </a:r>
            <a:endParaRPr lang="en-US" sz="4800" dirty="0">
              <a:solidFill>
                <a:schemeClr val="tx1"/>
              </a:solidFill>
            </a:endParaRPr>
          </a:p>
        </p:txBody>
      </p:sp>
      <p:sp>
        <p:nvSpPr>
          <p:cNvPr id="3" name="Text Placeholder 2">
            <a:extLst>
              <a:ext uri="{FF2B5EF4-FFF2-40B4-BE49-F238E27FC236}">
                <a16:creationId xmlns:a16="http://schemas.microsoft.com/office/drawing/2014/main" id="{95E27455-4B18-4101-812C-257BFCAD0BCD}"/>
              </a:ext>
            </a:extLst>
          </p:cNvPr>
          <p:cNvSpPr>
            <a:spLocks noGrp="1"/>
          </p:cNvSpPr>
          <p:nvPr>
            <p:ph type="body" idx="1"/>
          </p:nvPr>
        </p:nvSpPr>
        <p:spPr>
          <a:xfrm>
            <a:off x="3620729" y="478717"/>
            <a:ext cx="7315200" cy="2987377"/>
          </a:xfrm>
        </p:spPr>
        <p:txBody>
          <a:bodyPr>
            <a:normAutofit/>
          </a:bodyPr>
          <a:lstStyle/>
          <a:p>
            <a:pPr algn="ctr">
              <a:spcAft>
                <a:spcPts val="1200"/>
              </a:spcAft>
            </a:pPr>
            <a:r>
              <a:rPr lang="en-US" b="1" i="0" dirty="0">
                <a:solidFill>
                  <a:schemeClr val="tx1"/>
                </a:solidFill>
                <a:effectLst/>
                <a:latin typeface="-apple-system"/>
              </a:rPr>
              <a:t>Talk it, query it, done!</a:t>
            </a:r>
            <a:endParaRPr lang="en-US" i="0" dirty="0">
              <a:solidFill>
                <a:schemeClr val="tx1"/>
              </a:solidFill>
              <a:effectLst/>
              <a:latin typeface="-apple-system"/>
            </a:endParaRPr>
          </a:p>
          <a:p>
            <a:pPr algn="ctr">
              <a:spcAft>
                <a:spcPts val="1200"/>
              </a:spcAft>
            </a:pPr>
            <a:r>
              <a:rPr lang="en-US" i="0" dirty="0" err="1">
                <a:solidFill>
                  <a:schemeClr val="tx1"/>
                </a:solidFill>
                <a:effectLst/>
                <a:latin typeface="-apple-system"/>
              </a:rPr>
              <a:t>QueryGenie</a:t>
            </a:r>
            <a:r>
              <a:rPr lang="en-US" i="0" dirty="0">
                <a:solidFill>
                  <a:schemeClr val="tx1"/>
                </a:solidFill>
                <a:effectLst/>
                <a:latin typeface="-apple-system"/>
              </a:rPr>
              <a:t> is an advanced tool that converts natural language prompts (both text and voice inputs) to SQL queries. It manages the usage based on token counts and cost incurred, along with detailed analytics for each user profile.</a:t>
            </a:r>
            <a:endParaRPr lang="en-US" dirty="0">
              <a:solidFill>
                <a:schemeClr val="tx1"/>
              </a:solidFill>
              <a:latin typeface="-apple-system"/>
            </a:endParaRPr>
          </a:p>
          <a:p>
            <a:pPr algn="ctr">
              <a:spcAft>
                <a:spcPts val="1200"/>
              </a:spcAft>
            </a:pPr>
            <a:r>
              <a:rPr lang="en-US" b="1" i="0" dirty="0">
                <a:solidFill>
                  <a:schemeClr val="tx1"/>
                </a:solidFill>
                <a:effectLst/>
                <a:latin typeface="-apple-system"/>
              </a:rPr>
              <a:t>Executive Challenge - "Chat with your data" token utilization and cost monitoring challenge</a:t>
            </a:r>
            <a:endParaRPr lang="en-US" dirty="0"/>
          </a:p>
        </p:txBody>
      </p:sp>
      <p:pic>
        <p:nvPicPr>
          <p:cNvPr id="5" name="Picture 4">
            <a:extLst>
              <a:ext uri="{FF2B5EF4-FFF2-40B4-BE49-F238E27FC236}">
                <a16:creationId xmlns:a16="http://schemas.microsoft.com/office/drawing/2014/main" id="{A26C0429-82A8-BCA8-E050-98812031D3A2}"/>
              </a:ext>
            </a:extLst>
          </p:cNvPr>
          <p:cNvPicPr>
            <a:picLocks noChangeAspect="1"/>
          </p:cNvPicPr>
          <p:nvPr/>
        </p:nvPicPr>
        <p:blipFill>
          <a:blip r:embed="rId2"/>
          <a:stretch>
            <a:fillRect/>
          </a:stretch>
        </p:blipFill>
        <p:spPr>
          <a:xfrm>
            <a:off x="4516152" y="3624226"/>
            <a:ext cx="5524353" cy="2874306"/>
          </a:xfrm>
          <a:prstGeom prst="rect">
            <a:avLst/>
          </a:prstGeom>
        </p:spPr>
      </p:pic>
    </p:spTree>
    <p:extLst>
      <p:ext uri="{BB962C8B-B14F-4D97-AF65-F5344CB8AC3E}">
        <p14:creationId xmlns:p14="http://schemas.microsoft.com/office/powerpoint/2010/main" val="382849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0C13-8DBA-BB05-0D0C-3B7D225EB4E9}"/>
              </a:ext>
            </a:extLst>
          </p:cNvPr>
          <p:cNvSpPr>
            <a:spLocks noGrp="1"/>
          </p:cNvSpPr>
          <p:nvPr>
            <p:ph type="title"/>
          </p:nvPr>
        </p:nvSpPr>
        <p:spPr/>
        <p:txBody>
          <a:bodyPr/>
          <a:lstStyle/>
          <a:p>
            <a:r>
              <a:rPr lang="en-US" b="1" i="0" dirty="0">
                <a:solidFill>
                  <a:schemeClr val="tx1"/>
                </a:solidFill>
                <a:effectLst/>
                <a:latin typeface="-apple-system"/>
              </a:rPr>
              <a:t>Features</a:t>
            </a:r>
            <a:br>
              <a:rPr lang="en-US" b="1" i="0" dirty="0">
                <a:solidFill>
                  <a:srgbClr val="CCCCCC"/>
                </a:solidFill>
                <a:effectLst/>
                <a:latin typeface="-apple-system"/>
              </a:rPr>
            </a:br>
            <a:endParaRPr lang="en-US" dirty="0"/>
          </a:p>
        </p:txBody>
      </p:sp>
      <p:graphicFrame>
        <p:nvGraphicFramePr>
          <p:cNvPr id="5" name="Content Placeholder 4">
            <a:extLst>
              <a:ext uri="{FF2B5EF4-FFF2-40B4-BE49-F238E27FC236}">
                <a16:creationId xmlns:a16="http://schemas.microsoft.com/office/drawing/2014/main" id="{F248748C-BFC7-D2F0-D949-A38339FF3BA0}"/>
              </a:ext>
            </a:extLst>
          </p:cNvPr>
          <p:cNvGraphicFramePr>
            <a:graphicFrameLocks noGrp="1"/>
          </p:cNvGraphicFramePr>
          <p:nvPr>
            <p:ph idx="1"/>
            <p:extLst>
              <p:ext uri="{D42A27DB-BD31-4B8C-83A1-F6EECF244321}">
                <p14:modId xmlns:p14="http://schemas.microsoft.com/office/powerpoint/2010/main" val="2932394337"/>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11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E2F8-EE2F-025C-7FB5-9BF6AA835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DBE84-A1FD-5654-AEAE-74D917399C3A}"/>
              </a:ext>
            </a:extLst>
          </p:cNvPr>
          <p:cNvSpPr>
            <a:spLocks noGrp="1"/>
          </p:cNvSpPr>
          <p:nvPr>
            <p:ph type="title"/>
          </p:nvPr>
        </p:nvSpPr>
        <p:spPr/>
        <p:txBody>
          <a:bodyPr/>
          <a:lstStyle/>
          <a:p>
            <a:r>
              <a:rPr lang="en-US" b="1" i="0" dirty="0">
                <a:solidFill>
                  <a:schemeClr val="tx1"/>
                </a:solidFill>
                <a:effectLst/>
                <a:latin typeface="-apple-system"/>
              </a:rPr>
              <a:t>Innovation</a:t>
            </a:r>
            <a:br>
              <a:rPr lang="en-US" b="1" i="0" dirty="0">
                <a:solidFill>
                  <a:schemeClr val="tx1"/>
                </a:solidFill>
                <a:effectLst/>
                <a:latin typeface="-apple-system"/>
              </a:rPr>
            </a:br>
            <a:endParaRPr lang="en-US" dirty="0">
              <a:solidFill>
                <a:schemeClr val="tx1"/>
              </a:solidFill>
            </a:endParaRPr>
          </a:p>
        </p:txBody>
      </p:sp>
      <p:graphicFrame>
        <p:nvGraphicFramePr>
          <p:cNvPr id="4" name="Content Placeholder 3">
            <a:extLst>
              <a:ext uri="{FF2B5EF4-FFF2-40B4-BE49-F238E27FC236}">
                <a16:creationId xmlns:a16="http://schemas.microsoft.com/office/drawing/2014/main" id="{64540A50-1CAC-FD34-2E6B-97AF382E4C5F}"/>
              </a:ext>
            </a:extLst>
          </p:cNvPr>
          <p:cNvGraphicFramePr>
            <a:graphicFrameLocks noGrp="1"/>
          </p:cNvGraphicFramePr>
          <p:nvPr>
            <p:ph idx="1"/>
            <p:extLst>
              <p:ext uri="{D42A27DB-BD31-4B8C-83A1-F6EECF244321}">
                <p14:modId xmlns:p14="http://schemas.microsoft.com/office/powerpoint/2010/main" val="612158648"/>
              </p:ext>
            </p:extLst>
          </p:nvPr>
        </p:nvGraphicFramePr>
        <p:xfrm>
          <a:off x="3460955" y="540774"/>
          <a:ext cx="8091947" cy="577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62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8B24-9705-9B01-2352-F34229691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F1F0C-E6ED-F8DB-9388-CEE97DABDC04}"/>
              </a:ext>
            </a:extLst>
          </p:cNvPr>
          <p:cNvSpPr>
            <a:spLocks noGrp="1"/>
          </p:cNvSpPr>
          <p:nvPr>
            <p:ph type="title"/>
          </p:nvPr>
        </p:nvSpPr>
        <p:spPr/>
        <p:txBody>
          <a:bodyPr/>
          <a:lstStyle/>
          <a:p>
            <a:r>
              <a:rPr lang="en-US" b="1" i="0" dirty="0">
                <a:solidFill>
                  <a:schemeClr val="tx1"/>
                </a:solidFill>
                <a:effectLst/>
                <a:latin typeface="-apple-system"/>
              </a:rPr>
              <a:t>Tools Used</a:t>
            </a:r>
            <a:br>
              <a:rPr lang="en-US" b="1" i="0" dirty="0">
                <a:solidFill>
                  <a:schemeClr val="tx1"/>
                </a:solidFill>
                <a:effectLst/>
                <a:latin typeface="-apple-system"/>
              </a:rPr>
            </a:br>
            <a:endParaRPr lang="en-US" dirty="0">
              <a:solidFill>
                <a:schemeClr val="tx1"/>
              </a:solidFill>
            </a:endParaRPr>
          </a:p>
        </p:txBody>
      </p:sp>
      <p:graphicFrame>
        <p:nvGraphicFramePr>
          <p:cNvPr id="4" name="Content Placeholder 3">
            <a:extLst>
              <a:ext uri="{FF2B5EF4-FFF2-40B4-BE49-F238E27FC236}">
                <a16:creationId xmlns:a16="http://schemas.microsoft.com/office/drawing/2014/main" id="{EFB9EB3F-8B7F-ED4C-5B9D-697784E22FDF}"/>
              </a:ext>
            </a:extLst>
          </p:cNvPr>
          <p:cNvGraphicFramePr>
            <a:graphicFrameLocks noGrp="1"/>
          </p:cNvGraphicFramePr>
          <p:nvPr>
            <p:ph idx="1"/>
            <p:extLst>
              <p:ext uri="{D42A27DB-BD31-4B8C-83A1-F6EECF244321}">
                <p14:modId xmlns:p14="http://schemas.microsoft.com/office/powerpoint/2010/main" val="1708584394"/>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48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601A-36D7-A93F-D09A-BF6E2E63D635}"/>
              </a:ext>
            </a:extLst>
          </p:cNvPr>
          <p:cNvSpPr>
            <a:spLocks noGrp="1"/>
          </p:cNvSpPr>
          <p:nvPr>
            <p:ph type="title"/>
          </p:nvPr>
        </p:nvSpPr>
        <p:spPr/>
        <p:txBody>
          <a:bodyPr>
            <a:normAutofit/>
          </a:bodyPr>
          <a:lstStyle/>
          <a:p>
            <a:pPr algn="ctr"/>
            <a:r>
              <a:rPr lang="en-US" sz="3200" dirty="0">
                <a:solidFill>
                  <a:schemeClr val="tx1"/>
                </a:solidFill>
              </a:rPr>
              <a:t>SCREENSHOTS</a:t>
            </a:r>
            <a:br>
              <a:rPr lang="en-US" sz="3200" dirty="0">
                <a:solidFill>
                  <a:schemeClr val="tx1"/>
                </a:solidFill>
              </a:rPr>
            </a:br>
            <a:r>
              <a:rPr lang="en-US" sz="2400" dirty="0">
                <a:solidFill>
                  <a:schemeClr val="tx1"/>
                </a:solidFill>
              </a:rPr>
              <a:t>(main dashboard – prompt to query,</a:t>
            </a:r>
            <a:br>
              <a:rPr lang="en-US" sz="2400" dirty="0">
                <a:solidFill>
                  <a:schemeClr val="tx1"/>
                </a:solidFill>
              </a:rPr>
            </a:br>
            <a:r>
              <a:rPr lang="en-US" sz="2400" dirty="0">
                <a:solidFill>
                  <a:schemeClr val="tx1"/>
                </a:solidFill>
              </a:rPr>
              <a:t>right side database structure pane, </a:t>
            </a:r>
            <a:br>
              <a:rPr lang="en-US" sz="2400" dirty="0">
                <a:solidFill>
                  <a:schemeClr val="tx1"/>
                </a:solidFill>
              </a:rPr>
            </a:br>
            <a:r>
              <a:rPr lang="en-US" sz="2400" dirty="0">
                <a:solidFill>
                  <a:schemeClr val="tx1"/>
                </a:solidFill>
              </a:rPr>
              <a:t>left side history pane)</a:t>
            </a:r>
            <a:endParaRPr lang="en-US" sz="3200" dirty="0">
              <a:solidFill>
                <a:schemeClr val="tx1"/>
              </a:solidFill>
            </a:endParaRPr>
          </a:p>
        </p:txBody>
      </p:sp>
      <p:pic>
        <p:nvPicPr>
          <p:cNvPr id="4" name="Picture 3">
            <a:extLst>
              <a:ext uri="{FF2B5EF4-FFF2-40B4-BE49-F238E27FC236}">
                <a16:creationId xmlns:a16="http://schemas.microsoft.com/office/drawing/2014/main" id="{C7ECBB92-6A26-DCEC-E5FC-A11E065E6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490" y="1226314"/>
            <a:ext cx="8467026" cy="4405371"/>
          </a:xfrm>
          <a:prstGeom prst="rect">
            <a:avLst/>
          </a:prstGeom>
        </p:spPr>
      </p:pic>
    </p:spTree>
    <p:extLst>
      <p:ext uri="{BB962C8B-B14F-4D97-AF65-F5344CB8AC3E}">
        <p14:creationId xmlns:p14="http://schemas.microsoft.com/office/powerpoint/2010/main" val="93445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1560D-6CE5-8EC8-EF63-9AE441367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16DBA-7798-C928-C2E4-4549867A1287}"/>
              </a:ext>
            </a:extLst>
          </p:cNvPr>
          <p:cNvSpPr>
            <a:spLocks noGrp="1"/>
          </p:cNvSpPr>
          <p:nvPr>
            <p:ph type="title"/>
          </p:nvPr>
        </p:nvSpPr>
        <p:spPr/>
        <p:txBody>
          <a:bodyPr>
            <a:normAutofit/>
          </a:bodyPr>
          <a:lstStyle/>
          <a:p>
            <a:pPr algn="ctr"/>
            <a:r>
              <a:rPr lang="en-US" sz="3200" dirty="0">
                <a:solidFill>
                  <a:schemeClr val="tx1"/>
                </a:solidFill>
              </a:rPr>
              <a:t>SCREENSHOTS</a:t>
            </a:r>
            <a:br>
              <a:rPr lang="en-US" sz="3200" dirty="0">
                <a:solidFill>
                  <a:schemeClr val="tx1"/>
                </a:solidFill>
              </a:rPr>
            </a:br>
            <a:r>
              <a:rPr lang="en-US" sz="2800" dirty="0">
                <a:solidFill>
                  <a:schemeClr val="tx1"/>
                </a:solidFill>
              </a:rPr>
              <a:t>(token limit notification)</a:t>
            </a:r>
            <a:endParaRPr lang="en-US" sz="3200" dirty="0">
              <a:solidFill>
                <a:schemeClr val="tx1"/>
              </a:solidFill>
            </a:endParaRPr>
          </a:p>
        </p:txBody>
      </p:sp>
      <p:pic>
        <p:nvPicPr>
          <p:cNvPr id="4" name="Picture 3">
            <a:extLst>
              <a:ext uri="{FF2B5EF4-FFF2-40B4-BE49-F238E27FC236}">
                <a16:creationId xmlns:a16="http://schemas.microsoft.com/office/drawing/2014/main" id="{959502F0-80F1-A841-8105-12EC31327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490" y="1226314"/>
            <a:ext cx="8467026" cy="4405371"/>
          </a:xfrm>
          <a:prstGeom prst="rect">
            <a:avLst/>
          </a:prstGeom>
        </p:spPr>
      </p:pic>
      <p:pic>
        <p:nvPicPr>
          <p:cNvPr id="5" name="Picture 4">
            <a:extLst>
              <a:ext uri="{FF2B5EF4-FFF2-40B4-BE49-F238E27FC236}">
                <a16:creationId xmlns:a16="http://schemas.microsoft.com/office/drawing/2014/main" id="{905A3630-D2A9-6494-6E78-9B384736DA5F}"/>
              </a:ext>
            </a:extLst>
          </p:cNvPr>
          <p:cNvPicPr>
            <a:picLocks noChangeAspect="1"/>
          </p:cNvPicPr>
          <p:nvPr/>
        </p:nvPicPr>
        <p:blipFill>
          <a:blip r:embed="rId3"/>
          <a:stretch>
            <a:fillRect/>
          </a:stretch>
        </p:blipFill>
        <p:spPr>
          <a:xfrm>
            <a:off x="3616450" y="1221742"/>
            <a:ext cx="8389106" cy="4405371"/>
          </a:xfrm>
          <a:prstGeom prst="rect">
            <a:avLst/>
          </a:prstGeom>
        </p:spPr>
      </p:pic>
    </p:spTree>
    <p:extLst>
      <p:ext uri="{BB962C8B-B14F-4D97-AF65-F5344CB8AC3E}">
        <p14:creationId xmlns:p14="http://schemas.microsoft.com/office/powerpoint/2010/main" val="3533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6646-ECC7-E5E9-8D7F-3EB1605AF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13F00-B6D1-272D-997E-894E1D3C41BF}"/>
              </a:ext>
            </a:extLst>
          </p:cNvPr>
          <p:cNvSpPr>
            <a:spLocks noGrp="1"/>
          </p:cNvSpPr>
          <p:nvPr>
            <p:ph type="title"/>
          </p:nvPr>
        </p:nvSpPr>
        <p:spPr/>
        <p:txBody>
          <a:bodyPr>
            <a:normAutofit/>
          </a:bodyPr>
          <a:lstStyle/>
          <a:p>
            <a:pPr algn="ctr"/>
            <a:r>
              <a:rPr lang="en-US" sz="3200" dirty="0">
                <a:solidFill>
                  <a:schemeClr val="tx1"/>
                </a:solidFill>
              </a:rPr>
              <a:t>SCREENSHOTS</a:t>
            </a:r>
            <a:br>
              <a:rPr lang="en-US" sz="3200" dirty="0">
                <a:solidFill>
                  <a:schemeClr val="tx1"/>
                </a:solidFill>
              </a:rPr>
            </a:br>
            <a:r>
              <a:rPr lang="en-US" sz="3200" dirty="0">
                <a:solidFill>
                  <a:schemeClr val="tx1"/>
                </a:solidFill>
              </a:rPr>
              <a:t>(database details linking)</a:t>
            </a:r>
          </a:p>
        </p:txBody>
      </p:sp>
      <p:pic>
        <p:nvPicPr>
          <p:cNvPr id="4" name="Picture 3">
            <a:extLst>
              <a:ext uri="{FF2B5EF4-FFF2-40B4-BE49-F238E27FC236}">
                <a16:creationId xmlns:a16="http://schemas.microsoft.com/office/drawing/2014/main" id="{4502D5B3-7AE0-3F20-B30E-9190AE2CE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490" y="1226314"/>
            <a:ext cx="8467026" cy="4405371"/>
          </a:xfrm>
          <a:prstGeom prst="rect">
            <a:avLst/>
          </a:prstGeom>
        </p:spPr>
      </p:pic>
      <p:pic>
        <p:nvPicPr>
          <p:cNvPr id="6" name="Picture 5">
            <a:extLst>
              <a:ext uri="{FF2B5EF4-FFF2-40B4-BE49-F238E27FC236}">
                <a16:creationId xmlns:a16="http://schemas.microsoft.com/office/drawing/2014/main" id="{0FCC7937-A69E-A065-1E22-00985A53E616}"/>
              </a:ext>
            </a:extLst>
          </p:cNvPr>
          <p:cNvPicPr>
            <a:picLocks noChangeAspect="1"/>
          </p:cNvPicPr>
          <p:nvPr/>
        </p:nvPicPr>
        <p:blipFill>
          <a:blip r:embed="rId3"/>
          <a:stretch>
            <a:fillRect/>
          </a:stretch>
        </p:blipFill>
        <p:spPr>
          <a:xfrm>
            <a:off x="3577489" y="1226314"/>
            <a:ext cx="8467025" cy="4438361"/>
          </a:xfrm>
          <a:prstGeom prst="rect">
            <a:avLst/>
          </a:prstGeom>
        </p:spPr>
      </p:pic>
    </p:spTree>
    <p:extLst>
      <p:ext uri="{BB962C8B-B14F-4D97-AF65-F5344CB8AC3E}">
        <p14:creationId xmlns:p14="http://schemas.microsoft.com/office/powerpoint/2010/main" val="333781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DA142-BC26-811B-5B94-833BF67EE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DCB85-7EBA-CD27-86A3-1AF125908AB3}"/>
              </a:ext>
            </a:extLst>
          </p:cNvPr>
          <p:cNvSpPr>
            <a:spLocks noGrp="1"/>
          </p:cNvSpPr>
          <p:nvPr>
            <p:ph type="title"/>
          </p:nvPr>
        </p:nvSpPr>
        <p:spPr/>
        <p:txBody>
          <a:bodyPr>
            <a:normAutofit/>
          </a:bodyPr>
          <a:lstStyle/>
          <a:p>
            <a:pPr algn="ctr"/>
            <a:r>
              <a:rPr lang="en-US" sz="3200" dirty="0">
                <a:solidFill>
                  <a:schemeClr val="tx1"/>
                </a:solidFill>
              </a:rPr>
              <a:t>SCREENSHOTS</a:t>
            </a:r>
            <a:br>
              <a:rPr lang="en-US" sz="3200" dirty="0">
                <a:solidFill>
                  <a:schemeClr val="tx1"/>
                </a:solidFill>
              </a:rPr>
            </a:br>
            <a:r>
              <a:rPr lang="en-US" sz="2800" dirty="0">
                <a:solidFill>
                  <a:schemeClr val="tx1"/>
                </a:solidFill>
              </a:rPr>
              <a:t>(token limit notification)</a:t>
            </a:r>
            <a:endParaRPr lang="en-US" sz="3200" dirty="0">
              <a:solidFill>
                <a:schemeClr val="tx1"/>
              </a:solidFill>
            </a:endParaRPr>
          </a:p>
        </p:txBody>
      </p:sp>
      <p:pic>
        <p:nvPicPr>
          <p:cNvPr id="4" name="Picture 3">
            <a:extLst>
              <a:ext uri="{FF2B5EF4-FFF2-40B4-BE49-F238E27FC236}">
                <a16:creationId xmlns:a16="http://schemas.microsoft.com/office/drawing/2014/main" id="{84D5B209-6612-ADCF-29A5-35349C638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490" y="1226314"/>
            <a:ext cx="8467026" cy="4405371"/>
          </a:xfrm>
          <a:prstGeom prst="rect">
            <a:avLst/>
          </a:prstGeom>
        </p:spPr>
      </p:pic>
      <p:pic>
        <p:nvPicPr>
          <p:cNvPr id="5" name="Picture 4">
            <a:extLst>
              <a:ext uri="{FF2B5EF4-FFF2-40B4-BE49-F238E27FC236}">
                <a16:creationId xmlns:a16="http://schemas.microsoft.com/office/drawing/2014/main" id="{239ACD09-8FE1-6472-53CF-928C5CAF0AA3}"/>
              </a:ext>
            </a:extLst>
          </p:cNvPr>
          <p:cNvPicPr>
            <a:picLocks noChangeAspect="1"/>
          </p:cNvPicPr>
          <p:nvPr/>
        </p:nvPicPr>
        <p:blipFill>
          <a:blip r:embed="rId3"/>
          <a:stretch>
            <a:fillRect/>
          </a:stretch>
        </p:blipFill>
        <p:spPr>
          <a:xfrm>
            <a:off x="3616450" y="1221742"/>
            <a:ext cx="8389106" cy="4405371"/>
          </a:xfrm>
          <a:prstGeom prst="rect">
            <a:avLst/>
          </a:prstGeom>
        </p:spPr>
      </p:pic>
    </p:spTree>
    <p:extLst>
      <p:ext uri="{BB962C8B-B14F-4D97-AF65-F5344CB8AC3E}">
        <p14:creationId xmlns:p14="http://schemas.microsoft.com/office/powerpoint/2010/main" val="12869845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48</TotalTime>
  <Words>329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Corbel</vt:lpstr>
      <vt:lpstr>Wingdings 2</vt:lpstr>
      <vt:lpstr>Frame</vt:lpstr>
      <vt:lpstr>MICROSOFT INNOVATION CHALLENGE - QueryGenie</vt:lpstr>
      <vt:lpstr>QueryGenie</vt:lpstr>
      <vt:lpstr>Features </vt:lpstr>
      <vt:lpstr>Innovation </vt:lpstr>
      <vt:lpstr>Tools Used </vt:lpstr>
      <vt:lpstr>SCREENSHOTS (main dashboard – prompt to query, right side database structure pane,  left side history pane)</vt:lpstr>
      <vt:lpstr>SCREENSHOTS (token limit notification)</vt:lpstr>
      <vt:lpstr>SCREENSHOTS (database details linking)</vt:lpstr>
      <vt:lpstr>SCREENSHOTS (token limit notification)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Pranav A T</dc:creator>
  <cp:lastModifiedBy>Arun Pranav A T</cp:lastModifiedBy>
  <cp:revision>3</cp:revision>
  <dcterms:created xsi:type="dcterms:W3CDTF">2024-11-02T03:09:43Z</dcterms:created>
  <dcterms:modified xsi:type="dcterms:W3CDTF">2024-11-02T03:58:42Z</dcterms:modified>
</cp:coreProperties>
</file>