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57" r:id="rId3"/>
    <p:sldId id="260" r:id="rId4"/>
    <p:sldId id="261" r:id="rId5"/>
    <p:sldId id="262" r:id="rId6"/>
    <p:sldId id="263" r:id="rId7"/>
    <p:sldId id="264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66" y="6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2BBC2-DB68-462A-B4D4-EBADF7F08302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6C0A1-4E41-4BC6-8EF3-7ED2AB7A55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411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6C0A1-4E41-4BC6-8EF3-7ED2AB7A554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897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90750"/>
            <a:ext cx="8229600" cy="857250"/>
          </a:xfrm>
        </p:spPr>
        <p:txBody>
          <a:bodyPr/>
          <a:lstStyle/>
          <a:p>
            <a:r>
              <a:rPr lang="en-GB" dirty="0" smtClean="0"/>
              <a:t>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4293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HTML </a:t>
            </a:r>
            <a:r>
              <a:rPr lang="en-IN" sz="3600" b="1" dirty="0" smtClean="0">
                <a:solidFill>
                  <a:srgbClr val="FF0000"/>
                </a:solidFill>
              </a:rPr>
              <a:t>Introduction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46921"/>
          </a:xfrm>
        </p:spPr>
        <p:txBody>
          <a:bodyPr>
            <a:normAutofit/>
          </a:bodyPr>
          <a:lstStyle/>
          <a:p>
            <a:r>
              <a:rPr lang="en-GB" sz="2000" dirty="0" smtClean="0"/>
              <a:t>HTML </a:t>
            </a:r>
            <a:r>
              <a:rPr lang="en-GB" sz="2000" dirty="0"/>
              <a:t>is an essential building block of any webpage. It describes the structure and semantics (meaning) of content </a:t>
            </a:r>
            <a:r>
              <a:rPr lang="en-GB" sz="2000" dirty="0" smtClean="0"/>
              <a:t>rather </a:t>
            </a:r>
            <a:r>
              <a:rPr lang="en-GB" sz="2000" dirty="0"/>
              <a:t>than its appearance</a:t>
            </a:r>
            <a:r>
              <a:rPr lang="en-GB" sz="2000" dirty="0" smtClean="0"/>
              <a:t>.</a:t>
            </a:r>
          </a:p>
          <a:p>
            <a:r>
              <a:rPr lang="en-GB" sz="2000" dirty="0"/>
              <a:t> HTML stands for Hypertext </a:t>
            </a:r>
            <a:r>
              <a:rPr lang="en-GB" sz="2000" b="1" dirty="0" err="1"/>
              <a:t>Markup</a:t>
            </a:r>
            <a:r>
              <a:rPr lang="en-GB" sz="2000" b="1" dirty="0"/>
              <a:t> Language</a:t>
            </a:r>
            <a:r>
              <a:rPr lang="en-GB" sz="2000" dirty="0"/>
              <a:t>. It’s made up of a set of </a:t>
            </a:r>
            <a:r>
              <a:rPr lang="en-GB" sz="2000" dirty="0" err="1"/>
              <a:t>markup</a:t>
            </a:r>
            <a:r>
              <a:rPr lang="en-GB" sz="2000" dirty="0"/>
              <a:t> tags and symbols which tell browsers how to display images and words on a web page</a:t>
            </a:r>
            <a:r>
              <a:rPr lang="en-GB" sz="2000" dirty="0" smtClean="0"/>
              <a:t>.</a:t>
            </a:r>
          </a:p>
          <a:p>
            <a:r>
              <a:rPr lang="en-GB" sz="2000" dirty="0"/>
              <a:t>The term 'Hypertext </a:t>
            </a:r>
            <a:r>
              <a:rPr lang="en-GB" sz="2000" dirty="0" err="1"/>
              <a:t>Markup</a:t>
            </a:r>
            <a:r>
              <a:rPr lang="en-GB" sz="2000" dirty="0"/>
              <a:t> Language' is composed of two main words: 'hypertext' and '</a:t>
            </a:r>
            <a:r>
              <a:rPr lang="en-GB" sz="2000" dirty="0" err="1"/>
              <a:t>markup</a:t>
            </a:r>
            <a:r>
              <a:rPr lang="en-GB" sz="2000" dirty="0"/>
              <a:t> language.' 'Hypertext' refers to the linking of text with other documents, while '</a:t>
            </a:r>
            <a:r>
              <a:rPr lang="en-GB" sz="2000" dirty="0" err="1"/>
              <a:t>markup</a:t>
            </a:r>
            <a:r>
              <a:rPr lang="en-GB" sz="2000" dirty="0"/>
              <a:t> language' denotes a language that utilizes a specific set of tags</a:t>
            </a:r>
            <a:r>
              <a:rPr lang="en-GB" sz="2000" dirty="0" smtClean="0"/>
              <a:t>.</a:t>
            </a:r>
          </a:p>
          <a:p>
            <a:r>
              <a:rPr lang="en-GB" sz="2000" dirty="0"/>
              <a:t>HTML tags are written in angle brackets (&lt; and &gt;) and tell what kind of information goes inside them, such as headings, paragraphs or lists etc.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4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How do HTML, CSS, and JavaScript work together</a:t>
            </a:r>
            <a:r>
              <a:rPr lang="en-GB" sz="2800" b="1" dirty="0" smtClean="0">
                <a:solidFill>
                  <a:srgbClr val="FF0000"/>
                </a:solidFill>
              </a:rPr>
              <a:t>?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In building a webpage, think of HTML, CSS, and JavaScript as different parts of a car. HTML is like the car's skeleton, forming the basic structure and frame. </a:t>
            </a:r>
            <a:endParaRPr lang="en-GB" sz="2000" dirty="0" smtClean="0"/>
          </a:p>
          <a:p>
            <a:r>
              <a:rPr lang="en-GB" sz="2000" dirty="0" smtClean="0"/>
              <a:t>CSS </a:t>
            </a:r>
            <a:r>
              <a:rPr lang="en-GB" sz="2000" dirty="0"/>
              <a:t>adds the paint and finishing touches, making the car look appealing with </a:t>
            </a:r>
            <a:r>
              <a:rPr lang="en-GB" sz="2000" dirty="0" err="1"/>
              <a:t>color</a:t>
            </a:r>
            <a:r>
              <a:rPr lang="en-GB" sz="2000" dirty="0"/>
              <a:t>, style, and design. </a:t>
            </a:r>
            <a:endParaRPr lang="en-GB" sz="2000" dirty="0" smtClean="0"/>
          </a:p>
          <a:p>
            <a:r>
              <a:rPr lang="en-GB" sz="2000" dirty="0" smtClean="0"/>
              <a:t>JavaScript </a:t>
            </a:r>
            <a:r>
              <a:rPr lang="en-GB" sz="2000" dirty="0"/>
              <a:t>is similar to the engine and mechanical parts, infusing the car with functionality, movement, and interactive features</a:t>
            </a:r>
            <a:r>
              <a:rPr lang="en-GB" sz="2000" dirty="0" smtClean="0"/>
              <a:t>.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rgbClr val="002060"/>
                </a:solidFill>
              </a:rPr>
              <a:t>Similarly</a:t>
            </a:r>
            <a:r>
              <a:rPr lang="en-GB" sz="2000" dirty="0">
                <a:solidFill>
                  <a:srgbClr val="002060"/>
                </a:solidFill>
              </a:rPr>
              <a:t>, when developing a website, HTML lays out the structure, CSS enhances its visual appeal, and JavaScript provides interactivity and dynamic </a:t>
            </a:r>
            <a:r>
              <a:rPr lang="en-GB" sz="2000" dirty="0" smtClean="0">
                <a:solidFill>
                  <a:srgbClr val="002060"/>
                </a:solidFill>
              </a:rPr>
              <a:t>content.</a:t>
            </a:r>
            <a:endParaRPr lang="en-IN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78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crimba.com/articles/content/images/2022/11/image-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463" y="-1"/>
            <a:ext cx="3566264" cy="167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4208" y="2038350"/>
            <a:ext cx="3014720" cy="17033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0" y="3311979"/>
            <a:ext cx="2491528" cy="18315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514350"/>
            <a:ext cx="3915321" cy="3620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" y="2419350"/>
            <a:ext cx="4115374" cy="3810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4100375"/>
            <a:ext cx="4887007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82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590550"/>
            <a:ext cx="7918278" cy="392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0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 fontScale="90000"/>
          </a:bodyPr>
          <a:lstStyle/>
          <a:p>
            <a:r>
              <a:rPr lang="en-IN" sz="3200" b="1" dirty="0"/>
              <a:t>How do websites work</a:t>
            </a:r>
            <a:r>
              <a:rPr lang="en-IN" sz="3200" b="1" dirty="0" smtClean="0"/>
              <a:t>?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51673"/>
          </a:xfrm>
        </p:spPr>
        <p:txBody>
          <a:bodyPr>
            <a:noAutofit/>
          </a:bodyPr>
          <a:lstStyle/>
          <a:p>
            <a:r>
              <a:rPr lang="en-GB" sz="2400" dirty="0"/>
              <a:t>When we want to access any information on the internet, we search for it using a web browser. The web browser retrieves the content from web servers, where it is stored in the form of HTML documents</a:t>
            </a:r>
            <a:r>
              <a:rPr lang="en-GB" sz="2400" dirty="0" smtClean="0"/>
              <a:t>.</a:t>
            </a:r>
          </a:p>
          <a:p>
            <a:endParaRPr lang="en-GB" sz="2400" dirty="0"/>
          </a:p>
          <a:p>
            <a:r>
              <a:rPr lang="en-GB" sz="2400" dirty="0"/>
              <a:t>An HTML document is created by writing code with specific tags in a </a:t>
            </a:r>
            <a:r>
              <a:rPr lang="en-GB" sz="2400" dirty="0" smtClean="0"/>
              <a:t>code. </a:t>
            </a:r>
            <a:r>
              <a:rPr lang="en-GB" sz="2400" dirty="0"/>
              <a:t>The document is then saved with the</a:t>
            </a:r>
            <a:r>
              <a:rPr lang="en-GB" sz="2400" b="1" dirty="0"/>
              <a:t> '.html' </a:t>
            </a:r>
            <a:r>
              <a:rPr lang="en-GB" sz="2400" dirty="0"/>
              <a:t>extension. Once saved, the browser interprets the HTML document, reads it, and renders the web page.</a:t>
            </a:r>
          </a:p>
          <a:p>
            <a:pPr marL="0" indent="0">
              <a:buNone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079065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550"/>
            <a:ext cx="8229600" cy="4385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rgbClr val="FF0000"/>
                </a:solidFill>
              </a:rPr>
              <a:t>What is a Web Browser?</a:t>
            </a:r>
            <a:endParaRPr lang="en-GB" sz="2400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GB" sz="2000" dirty="0" smtClean="0"/>
              <a:t>A </a:t>
            </a:r>
            <a:r>
              <a:rPr lang="en-GB" sz="2000" dirty="0"/>
              <a:t>web browser is a program that understands HTML tags and renders them in a human-readable format that is easily viewable by people visiting the website. Developers write code in HTML because it's a straightforward way to instruct </a:t>
            </a:r>
            <a:r>
              <a:rPr lang="en-GB" sz="2000" dirty="0" smtClean="0"/>
              <a:t>the </a:t>
            </a:r>
            <a:r>
              <a:rPr lang="en-GB" sz="2000" dirty="0"/>
              <a:t>web browser on what to display</a:t>
            </a:r>
            <a:r>
              <a:rPr lang="en-GB" sz="2000" dirty="0" smtClean="0"/>
              <a:t>.</a:t>
            </a:r>
          </a:p>
          <a:p>
            <a:pPr marL="0" indent="0">
              <a:buNone/>
            </a:pPr>
            <a:r>
              <a:rPr lang="en-GB" sz="2400" b="1" dirty="0">
                <a:solidFill>
                  <a:srgbClr val="FF0000"/>
                </a:solidFill>
              </a:rPr>
              <a:t>What is an HTML Document?</a:t>
            </a:r>
          </a:p>
          <a:p>
            <a:pPr marL="400050" lvl="1" indent="0">
              <a:buNone/>
            </a:pPr>
            <a:r>
              <a:rPr lang="en-GB" sz="2000" dirty="0"/>
              <a:t>An HTML document is a text document saved with the '.html' or '.</a:t>
            </a:r>
            <a:r>
              <a:rPr lang="en-GB" sz="2000" dirty="0" err="1"/>
              <a:t>htm</a:t>
            </a:r>
            <a:r>
              <a:rPr lang="en-GB" sz="2000" dirty="0"/>
              <a:t>' extension, containing text and specific tags enclosed in '&lt; &gt;'. These tags provide the necessary </a:t>
            </a:r>
            <a:r>
              <a:rPr lang="en-GB" sz="2000" dirty="0" smtClean="0"/>
              <a:t>instructions </a:t>
            </a:r>
            <a:r>
              <a:rPr lang="en-GB" sz="2000" dirty="0"/>
              <a:t>for configuring the web page</a:t>
            </a:r>
            <a:r>
              <a:rPr lang="en-GB" sz="2000" dirty="0" smtClean="0"/>
              <a:t>.</a:t>
            </a:r>
            <a:r>
              <a:rPr lang="en-GB" sz="2000" b="1" dirty="0"/>
              <a:t> </a:t>
            </a:r>
            <a:endParaRPr lang="en-GB" sz="2000" b="1" dirty="0" smtClean="0"/>
          </a:p>
          <a:p>
            <a:pPr marL="0" indent="0">
              <a:buNone/>
            </a:pPr>
            <a:r>
              <a:rPr lang="en-GB" sz="2400" b="1" dirty="0" smtClean="0">
                <a:solidFill>
                  <a:srgbClr val="FF0000"/>
                </a:solidFill>
              </a:rPr>
              <a:t>What </a:t>
            </a:r>
            <a:r>
              <a:rPr lang="en-GB" sz="2400" b="1" dirty="0">
                <a:solidFill>
                  <a:srgbClr val="FF0000"/>
                </a:solidFill>
              </a:rPr>
              <a:t>is a Rendered Page:</a:t>
            </a:r>
          </a:p>
          <a:p>
            <a:pPr marL="400050" lvl="1" indent="0">
              <a:buNone/>
            </a:pPr>
            <a:r>
              <a:rPr lang="en-GB" sz="2000" dirty="0"/>
              <a:t>The rendered page is the output screen of our HTML Document which is the page displayed on the browser.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4079581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338</Words>
  <Application>Microsoft Office PowerPoint</Application>
  <PresentationFormat>On-screen Show (16:9)</PresentationFormat>
  <Paragraphs>22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HTML</vt:lpstr>
      <vt:lpstr>HTML Introduction</vt:lpstr>
      <vt:lpstr>How do HTML, CSS, and JavaScript work together?</vt:lpstr>
      <vt:lpstr>PowerPoint Presentation</vt:lpstr>
      <vt:lpstr>PowerPoint Presentation</vt:lpstr>
      <vt:lpstr>How do websites work?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HTML?</dc:title>
  <dc:creator>R</dc:creator>
  <cp:lastModifiedBy>HP</cp:lastModifiedBy>
  <cp:revision>10</cp:revision>
  <dcterms:created xsi:type="dcterms:W3CDTF">2006-08-16T00:00:00Z</dcterms:created>
  <dcterms:modified xsi:type="dcterms:W3CDTF">2024-11-17T12:51:59Z</dcterms:modified>
</cp:coreProperties>
</file>