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Headings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In HTML, heading tags ranging from &lt;h1&gt; to &lt;h6&gt; are used to define the structure and layout of text on a web page. These tags help create a hierarchical organization of content, making it easier for both users and search engines to understand the page's content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300" dirty="0">
                <a:latin typeface="Times New Roman" pitchFamily="18" charset="0"/>
                <a:cs typeface="Times New Roman" pitchFamily="18" charset="0"/>
              </a:rPr>
              <a:t>The &lt;h1&gt; tag is generally used for the main title and is the largest and most prominent, while &lt;h2&gt; to &lt;h6&gt; tags are used for subheadings, further subheadings and so on... Proper use of heading tags not only improves the readability of a web page but also optimizes it for search engine ranking in </a:t>
            </a:r>
            <a:r>
              <a:rPr lang="en-GB" sz="2300" dirty="0" smtClean="0">
                <a:latin typeface="Times New Roman" pitchFamily="18" charset="0"/>
                <a:cs typeface="Times New Roman" pitchFamily="18" charset="0"/>
              </a:rPr>
              <a:t>Google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defines the format and structure of a document. There are six heading tag: -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&lt;h1&gt; …… &lt;/h1&gt;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h2&gt;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h2&gt;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h3&gt;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h3&gt;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h4&gt;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h4&gt;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&lt;h5&gt;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h5&gt;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h6&gt;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178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Headings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Headings</dc:title>
  <dc:creator>R</dc:creator>
  <cp:lastModifiedBy>HP</cp:lastModifiedBy>
  <cp:revision>3</cp:revision>
  <dcterms:created xsi:type="dcterms:W3CDTF">2006-08-16T00:00:00Z</dcterms:created>
  <dcterms:modified xsi:type="dcterms:W3CDTF">2024-11-19T04:51:03Z</dcterms:modified>
</cp:coreProperties>
</file>