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Paragraph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 create well-structured text in your HTML document, the &lt;p&gt; tag is essential for defining paragraphs.</a:t>
            </a:r>
          </a:p>
          <a:p>
            <a:pPr marL="0" indent="0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&lt;p&gt; tag is used to format text into distinct paragraphs. Each paragraph element is separated by automatic empty line spaces above and below the content, providing a clear visual separation. The tag must be closed with its corresponding &lt;/p&gt; tag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: -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Number of line in a paragraph depends on the size of web browser window.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we resize the browser window, the number of lines in this paragraph will change.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5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105</Words>
  <Application>Microsoft Office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Paragraph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Paragraph</dc:title>
  <dc:creator>R</dc:creator>
  <cp:lastModifiedBy>HP</cp:lastModifiedBy>
  <cp:revision>4</cp:revision>
  <dcterms:created xsi:type="dcterms:W3CDTF">2006-08-16T00:00:00Z</dcterms:created>
  <dcterms:modified xsi:type="dcterms:W3CDTF">2024-11-19T04:54:46Z</dcterms:modified>
</cp:coreProperties>
</file>