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75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Subscript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subscript is a text that appears smaller than a regular text. 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&lt;sub&gt;….. &lt;/sub&gt; tag is used to create a subscript on a web page.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smtClean="0">
                <a:latin typeface="Times New Roman" pitchFamily="18" charset="0"/>
                <a:cs typeface="Times New Roman" pitchFamily="18" charset="0"/>
              </a:rPr>
              <a:t>Hello</a:t>
            </a:r>
            <a:r>
              <a:rPr lang="en-US" sz="2800" baseline="-25000" smtClean="0">
                <a:latin typeface="Times New Roman" pitchFamily="18" charset="0"/>
                <a:cs typeface="Times New Roman" pitchFamily="18" charset="0"/>
              </a:rPr>
              <a:t>Shows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0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774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Superscript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Superscript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a text that appears smaller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size above 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regular text.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&lt;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sup&gt;…… &lt;/sup&gt;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tag is used to create a subscript on a web page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Hello</a:t>
            </a:r>
            <a:r>
              <a:rPr lang="en-US" sz="2800" baseline="30000" dirty="0" err="1" smtClean="0">
                <a:latin typeface="Times New Roman" pitchFamily="18" charset="0"/>
                <a:cs typeface="Times New Roman" pitchFamily="18" charset="0"/>
              </a:rPr>
              <a:t>Shows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86797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67</Words>
  <Application>Microsoft Office PowerPoint</Application>
  <PresentationFormat>On-screen Show (16:9)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Subscript</vt:lpstr>
      <vt:lpstr>Superscript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Subscript</dc:title>
  <dc:creator>R</dc:creator>
  <cp:lastModifiedBy>om</cp:lastModifiedBy>
  <cp:revision>3</cp:revision>
  <dcterms:created xsi:type="dcterms:W3CDTF">2006-08-16T00:00:00Z</dcterms:created>
  <dcterms:modified xsi:type="dcterms:W3CDTF">2023-06-28T06:49:36Z</dcterms:modified>
</cp:coreProperties>
</file>