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Ins and del 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&lt;ins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….. &lt;/ins&gt;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 can be used to show content that has been inserted into a document, while the &lt;del&gt; ..... &lt;/del&gt; tag can show text that has been deleted from it.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00444"/>
            <a:ext cx="4057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429006"/>
            <a:ext cx="12001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21772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Ins and del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 and del </dc:title>
  <dc:creator>R</dc:creator>
  <cp:lastModifiedBy>Sudhir</cp:lastModifiedBy>
  <cp:revision>2</cp:revision>
  <dcterms:created xsi:type="dcterms:W3CDTF">2006-08-16T00:00:00Z</dcterms:created>
  <dcterms:modified xsi:type="dcterms:W3CDTF">2024-06-23T10:49:52Z</dcterms:modified>
</cp:coreProperties>
</file>