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HTML Page Structure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283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555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HTML </a:t>
            </a:r>
            <a:r>
              <a:rPr lang="en-IN" b="1" dirty="0" smtClean="0"/>
              <a:t>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38230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The three main parts of </a:t>
            </a:r>
            <a:r>
              <a:rPr lang="en-GB" sz="2000" dirty="0" smtClean="0"/>
              <a:t>the </a:t>
            </a:r>
            <a:r>
              <a:rPr lang="en-GB" sz="2000" dirty="0"/>
              <a:t>HTML elements are</a:t>
            </a:r>
            <a:r>
              <a:rPr lang="en-GB" sz="2000" dirty="0" smtClean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Opening Tag</a:t>
            </a:r>
            <a:r>
              <a:rPr lang="en-GB" sz="1600" dirty="0"/>
              <a:t>: It marks the start of the element.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Content</a:t>
            </a:r>
            <a:r>
              <a:rPr lang="en-GB" sz="1600" dirty="0"/>
              <a:t>: The contents that are visible on the browser.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600" b="1" dirty="0"/>
              <a:t>Closing Tag</a:t>
            </a:r>
            <a:r>
              <a:rPr lang="en-GB" sz="1600" dirty="0"/>
              <a:t>: It marks the end of the element. Usually, it starts with a backward slash '/'.</a:t>
            </a:r>
          </a:p>
          <a:p>
            <a:pPr marL="400050" lvl="1" indent="0">
              <a:buNone/>
            </a:pPr>
            <a:endParaRPr lang="en-IN" sz="16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52" y="2283718"/>
            <a:ext cx="3962953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HTML Page </a:t>
            </a:r>
            <a:r>
              <a:rPr lang="en-IN" b="1" dirty="0" smtClean="0"/>
              <a:t>Structure</a:t>
            </a:r>
            <a:endParaRPr lang="en-IN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131590"/>
            <a:ext cx="849886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An HTML document is structured using a set of nested tags. Each tag is enclosed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within </a:t>
            </a: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&lt;…&gt;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angle brackets and acts as a container for content or other HTML tags.</a:t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Let's take a look at a basic HTML document structure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427734"/>
            <a:ext cx="2905530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44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3478"/>
            <a:ext cx="8229600" cy="50200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>
                <a:solidFill>
                  <a:srgbClr val="FF0000"/>
                </a:solidFill>
              </a:rPr>
              <a:t>DOCTYPE </a:t>
            </a:r>
            <a:r>
              <a:rPr lang="en-IN" sz="2400" b="1" u="sng" dirty="0" smtClean="0">
                <a:solidFill>
                  <a:srgbClr val="FF0000"/>
                </a:solidFill>
              </a:rPr>
              <a:t>Declaration</a:t>
            </a:r>
          </a:p>
          <a:p>
            <a:pPr marL="0" indent="0">
              <a:buNone/>
            </a:pPr>
            <a:endParaRPr lang="en-GB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14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b="1" u="sng" dirty="0" smtClean="0">
                <a:solidFill>
                  <a:srgbClr val="FF0000"/>
                </a:solidFill>
              </a:rPr>
              <a:t>HTML </a:t>
            </a:r>
            <a:r>
              <a:rPr lang="en-IN" sz="2400" b="1" u="sng" dirty="0">
                <a:solidFill>
                  <a:srgbClr val="FF0000"/>
                </a:solidFill>
              </a:rPr>
              <a:t>Root Element</a:t>
            </a:r>
          </a:p>
          <a:p>
            <a:pPr marL="0" indent="0">
              <a:buNone/>
            </a:pPr>
            <a:r>
              <a:rPr lang="en-GB" sz="2000" dirty="0"/>
              <a:t>All the contents of the website will be inside this opening and closing tag. It tells the browser that the content of the file is HTML.</a:t>
            </a:r>
            <a:endParaRPr lang="en-GB" sz="20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000" b="1" u="sng" dirty="0" smtClean="0">
                <a:solidFill>
                  <a:srgbClr val="FF0000"/>
                </a:solidFill>
              </a:rPr>
              <a:t>Head Section</a:t>
            </a:r>
          </a:p>
          <a:p>
            <a:pPr marL="0" indent="0">
              <a:buNone/>
            </a:pPr>
            <a:r>
              <a:rPr lang="en-GB" sz="2000" dirty="0"/>
              <a:t>The head tag contains additional information about the website. The content inside the head tag will not be visible on your browser.</a:t>
            </a:r>
            <a:endParaRPr lang="en-IN" sz="2000" b="1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b="1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sz="2000" b="1" u="sng" dirty="0" smtClean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60789" y="666464"/>
            <a:ext cx="822795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The 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&lt;!DOCTYPE html&gt;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declaration informs the web browser about the HTML 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being used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. The latest version is HTML5.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0141" y="3643839"/>
            <a:ext cx="82413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The 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ui-monospace"/>
              </a:rPr>
              <a:t>&lt;head&gt;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 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tag contains metadata and links to external resources like CSS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 JavaScript files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Poppins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58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78"/>
            <a:ext cx="8229600" cy="4471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</a:t>
            </a:r>
            <a:r>
              <a:rPr lang="en-I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  <a:endParaRPr lang="en-US" sz="24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oppins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2000" dirty="0" smtClean="0"/>
              <a:t>The </a:t>
            </a:r>
            <a:r>
              <a:rPr lang="en-GB" sz="2000" dirty="0"/>
              <a:t>title tag is present inside the &lt;head&gt; tag. The text present inside the tags appears at the top of the browser window.</a:t>
            </a:r>
            <a:endParaRPr lang="en-US" sz="2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2400" b="1" u="sng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 </a:t>
            </a:r>
            <a:r>
              <a:rPr lang="en-IN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Tag</a:t>
            </a:r>
          </a:p>
          <a:p>
            <a:pPr marL="0" indent="0">
              <a:buNone/>
            </a:pPr>
            <a:r>
              <a:rPr lang="en-GB" sz="2000" dirty="0" smtClean="0"/>
              <a:t>The </a:t>
            </a:r>
            <a:r>
              <a:rPr lang="en-GB" sz="2000" dirty="0"/>
              <a:t>body tag contains all the contents of the webpage. Everything you see on the web browser will be present inside the body tag.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4442201"/>
            <a:ext cx="2419688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6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147</Words>
  <Application>Microsoft Office PowerPoint</Application>
  <PresentationFormat>On-screen Show (16:9)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Poppins</vt:lpstr>
      <vt:lpstr>ui-monospace</vt:lpstr>
      <vt:lpstr>Office Theme</vt:lpstr>
      <vt:lpstr>HTML Page Structure </vt:lpstr>
      <vt:lpstr>HTML Elements</vt:lpstr>
      <vt:lpstr>HTML Page Structure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Tags </dc:title>
  <dc:creator>R</dc:creator>
  <cp:lastModifiedBy>HP</cp:lastModifiedBy>
  <cp:revision>33</cp:revision>
  <dcterms:created xsi:type="dcterms:W3CDTF">2006-08-16T00:00:00Z</dcterms:created>
  <dcterms:modified xsi:type="dcterms:W3CDTF">2024-11-18T06:30:12Z</dcterms:modified>
</cp:coreProperties>
</file>