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2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iFrames in </a:t>
            </a:r>
            <a:r>
              <a:rPr lang="en-IN" b="1" dirty="0" smtClean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087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iFrames in HTML</a:t>
            </a:r>
          </a:p>
          <a:p>
            <a:pPr marL="0" indent="0">
              <a:buNone/>
            </a:pPr>
            <a:r>
              <a:rPr lang="en-GB" sz="2000" dirty="0"/>
              <a:t>HTML's &lt;</a:t>
            </a:r>
            <a:r>
              <a:rPr lang="en-GB" sz="2000" dirty="0" err="1"/>
              <a:t>iframe</a:t>
            </a:r>
            <a:r>
              <a:rPr lang="en-GB" sz="2000" dirty="0"/>
              <a:t>&gt; tag enables the integration of one HTML page into another, forming an inline frame. Commonly used for ads, videos, analytics, and interactive content, it creates a rectangular region for seamless interaction between the embedded webpage 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/>
              <a:t>The purpose of </a:t>
            </a:r>
            <a:r>
              <a:rPr lang="en-GB" sz="2000" dirty="0" err="1"/>
              <a:t>iFrames</a:t>
            </a:r>
            <a:r>
              <a:rPr lang="en-GB" sz="2000" dirty="0"/>
              <a:t> is to allow content to be shared from other websites. If you wish to provide the readers with context about a certain topic, you can include an </a:t>
            </a:r>
            <a:r>
              <a:rPr lang="en-GB" sz="2000" dirty="0" err="1"/>
              <a:t>iframe</a:t>
            </a:r>
            <a:r>
              <a:rPr lang="en-GB" sz="2000" dirty="0"/>
              <a:t> tag. &lt;</a:t>
            </a:r>
            <a:r>
              <a:rPr lang="en-GB" sz="2000" dirty="0" err="1"/>
              <a:t>iframe</a:t>
            </a:r>
            <a:r>
              <a:rPr lang="en-GB" sz="2000" dirty="0"/>
              <a:t>&gt; tags can be used to insert an </a:t>
            </a:r>
            <a:r>
              <a:rPr lang="en-GB" sz="2000" dirty="0" err="1"/>
              <a:t>iframe</a:t>
            </a:r>
            <a:r>
              <a:rPr lang="en-GB" sz="2000" dirty="0"/>
              <a:t> element into an HTML document</a:t>
            </a:r>
            <a:r>
              <a:rPr lang="en-GB" sz="20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61" y="1885950"/>
            <a:ext cx="3905795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5143500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dirty="0"/>
              <a:t>&lt;!DOCTYPE html&gt;</a:t>
            </a:r>
          </a:p>
          <a:p>
            <a:pPr marL="0" indent="0">
              <a:buNone/>
            </a:pPr>
            <a:r>
              <a:rPr lang="en-IN" sz="2000" dirty="0"/>
              <a:t>&lt;html&gt;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&lt;head&gt;</a:t>
            </a:r>
          </a:p>
          <a:p>
            <a:pPr marL="0" indent="0">
              <a:buNone/>
            </a:pPr>
            <a:r>
              <a:rPr lang="en-IN" sz="2000" dirty="0"/>
              <a:t>    &lt;title&gt;HTML </a:t>
            </a:r>
            <a:r>
              <a:rPr lang="en-IN" sz="2000" dirty="0" err="1"/>
              <a:t>iframe</a:t>
            </a:r>
            <a:r>
              <a:rPr lang="en-IN" sz="2000" dirty="0"/>
              <a:t> Tag&lt;/title&gt;</a:t>
            </a:r>
          </a:p>
          <a:p>
            <a:pPr marL="0" indent="0">
              <a:buNone/>
            </a:pPr>
            <a:r>
              <a:rPr lang="en-IN" sz="2000" dirty="0"/>
              <a:t>&lt;/head&gt;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&lt;body&gt;</a:t>
            </a:r>
          </a:p>
          <a:p>
            <a:pPr marL="0" indent="0">
              <a:buNone/>
            </a:pPr>
            <a:r>
              <a:rPr lang="en-IN" sz="2000" dirty="0"/>
              <a:t>    &lt;h1&gt;I-Frame&lt;/h1&gt;</a:t>
            </a:r>
          </a:p>
          <a:p>
            <a:pPr marL="0" indent="0">
              <a:buNone/>
            </a:pPr>
            <a:r>
              <a:rPr lang="en-IN" sz="2000" dirty="0"/>
              <a:t>    &lt;</a:t>
            </a:r>
            <a:r>
              <a:rPr lang="en-IN" sz="2000" dirty="0" err="1"/>
              <a:t>iframe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="https://www.google.com/maps/</a:t>
            </a:r>
            <a:r>
              <a:rPr lang="en-IN" sz="2000" dirty="0" err="1"/>
              <a:t>embed?pb</a:t>
            </a:r>
            <a:r>
              <a:rPr lang="en-IN" sz="2000" dirty="0"/>
              <a:t>=..."&gt;&lt;/</a:t>
            </a:r>
            <a:r>
              <a:rPr lang="en-IN" sz="2000" dirty="0" err="1"/>
              <a:t>iframe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    &lt;</a:t>
            </a:r>
            <a:r>
              <a:rPr lang="en-IN" sz="2000" dirty="0" err="1"/>
              <a:t>iframe</a:t>
            </a:r>
            <a:r>
              <a:rPr lang="en-IN" sz="2000" dirty="0"/>
              <a:t> </a:t>
            </a:r>
            <a:r>
              <a:rPr lang="en-IN" sz="2000" dirty="0" err="1"/>
              <a:t>src</a:t>
            </a:r>
            <a:r>
              <a:rPr lang="en-IN" sz="2000" dirty="0"/>
              <a:t>="https://www.youtube.com/embed/HPidGV2LDSc?si=RQgCuFXvf20naYeQ" </a:t>
            </a:r>
            <a:r>
              <a:rPr lang="en-IN" sz="2000" dirty="0" err="1"/>
              <a:t>allowfullscreen</a:t>
            </a:r>
            <a:r>
              <a:rPr lang="en-IN" sz="2000" dirty="0"/>
              <a:t>="true"&gt;&lt;/</a:t>
            </a:r>
            <a:r>
              <a:rPr lang="en-IN" sz="2000" dirty="0" err="1"/>
              <a:t>iframe</a:t>
            </a:r>
            <a:r>
              <a:rPr lang="en-IN" sz="2000" dirty="0"/>
              <a:t>&gt;</a:t>
            </a:r>
          </a:p>
          <a:p>
            <a:pPr marL="0" indent="0">
              <a:buNone/>
            </a:pPr>
            <a:r>
              <a:rPr lang="en-IN" sz="2000" dirty="0"/>
              <a:t>&lt;/body&gt;</a:t>
            </a:r>
          </a:p>
          <a:p>
            <a:pPr marL="0" indent="0">
              <a:buNone/>
            </a:pPr>
            <a:r>
              <a:rPr lang="en-IN" sz="2000" dirty="0"/>
              <a:t/>
            </a:r>
            <a:br>
              <a:rPr lang="en-IN" sz="2000" dirty="0"/>
            </a:br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65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iFrames in HTML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</dc:title>
  <dc:creator>R</dc:creator>
  <cp:lastModifiedBy>HP</cp:lastModifiedBy>
  <cp:revision>13</cp:revision>
  <dcterms:created xsi:type="dcterms:W3CDTF">2006-08-16T00:00:00Z</dcterms:created>
  <dcterms:modified xsi:type="dcterms:W3CDTF">2024-11-20T06:22:24Z</dcterms:modified>
</cp:coreProperties>
</file>