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5" r:id="rId5"/>
    <p:sldId id="266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52BB6-A4AC-432F-8B52-EA72F1F94108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18222-AB0D-4A4E-8A93-5C4E9BCA7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35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18222-AB0D-4A4E-8A93-5C4E9BCA74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8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49"/>
            <a:ext cx="8229600" cy="43056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Anchor Tag &lt;a&gt;… &lt;/a&gt;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41764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Links are fundamental to navigating the web. In HTML, links are created using the &lt;a&gt; tag, also known as the Anchor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tag.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Syntax of HTML Links</a:t>
            </a:r>
          </a:p>
          <a:p>
            <a:pPr marL="0" indent="0">
              <a:buNone/>
            </a:pP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Hyperlink? </a:t>
            </a:r>
          </a:p>
          <a:p>
            <a:pPr marL="0" indent="0">
              <a:buNone/>
            </a:pPr>
            <a:r>
              <a:rPr lang="en-GB" sz="2000" dirty="0" smtClean="0"/>
              <a:t>Links</a:t>
            </a:r>
            <a:r>
              <a:rPr lang="en-GB" sz="2000" dirty="0"/>
              <a:t> in HTML are a connection between two resources over the web. HTML links (also known as </a:t>
            </a:r>
            <a:r>
              <a:rPr lang="en-GB" sz="2000" b="1" i="1" dirty="0"/>
              <a:t>hyperlink</a:t>
            </a:r>
            <a:r>
              <a:rPr lang="en-GB" sz="2000" dirty="0"/>
              <a:t>) allow a user to navigate from a </a:t>
            </a:r>
            <a:r>
              <a:rPr lang="en-GB" sz="2000" i="1" dirty="0"/>
              <a:t>source</a:t>
            </a:r>
            <a:r>
              <a:rPr lang="en-GB" sz="2000" dirty="0"/>
              <a:t> to a </a:t>
            </a:r>
            <a:r>
              <a:rPr lang="en-GB" sz="2000" i="1" dirty="0"/>
              <a:t>destination</a:t>
            </a:r>
            <a:r>
              <a:rPr lang="en-GB" sz="2000" dirty="0"/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=“https://CodingWithSudhir”&gt;Click here&lt;/a&gt;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38093"/>
            <a:ext cx="3057952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903326"/>
              </p:ext>
            </p:extLst>
          </p:nvPr>
        </p:nvGraphicFramePr>
        <p:xfrm>
          <a:off x="304800" y="1154430"/>
          <a:ext cx="85344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9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7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378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9741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href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</a:p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reference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the URL as destination web page or different section of web page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04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download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filename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Specifies that the target will be downloaded when a user clicks on the hyperlink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77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77251" y="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Anchor Tag Attributes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466885"/>
            <a:ext cx="6320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Ex: -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&lt;a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href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="http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://codingwithsudhir"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target="_blank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"&gt;click here&lt;/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950724"/>
            <a:ext cx="4629796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33183"/>
            <a:ext cx="8964488" cy="5092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Using an Image as a Link</a:t>
            </a:r>
          </a:p>
          <a:p>
            <a:pPr marL="0" indent="0">
              <a:buNone/>
            </a:pPr>
            <a:r>
              <a:rPr lang="en-GB" sz="1800" dirty="0"/>
              <a:t>Images can be used as HTML links. We can associate a document with an image such that, upon clicking on it the user will be redirected to that document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To use images as HTML links, we need to add an &lt;</a:t>
            </a:r>
            <a:r>
              <a:rPr lang="en-GB" sz="1800" dirty="0" err="1"/>
              <a:t>img</a:t>
            </a:r>
            <a:r>
              <a:rPr lang="en-GB" sz="1800" dirty="0"/>
              <a:t>&gt; tag inside the &lt;a&gt; tag</a:t>
            </a:r>
            <a:r>
              <a:rPr lang="en-GB" sz="1800" dirty="0" smtClean="0"/>
              <a:t>.</a:t>
            </a:r>
            <a:endParaRPr lang="en-IN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endParaRPr lang="en-GB" sz="1800" dirty="0" smtClean="0"/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Creating a Bookmark Link for a Webpage</a:t>
            </a:r>
          </a:p>
          <a:p>
            <a:pPr marL="0" indent="0">
              <a:buNone/>
            </a:pPr>
            <a:r>
              <a:rPr lang="en-GB" sz="1800" dirty="0"/>
              <a:t>We can create a </a:t>
            </a:r>
            <a:r>
              <a:rPr lang="en-GB" sz="1800" i="1" dirty="0"/>
              <a:t>bookmark</a:t>
            </a:r>
            <a:r>
              <a:rPr lang="en-GB" sz="1800" dirty="0"/>
              <a:t> for a specific section of the page using HTML links, such that upon clicking on that link, we would reach that particular section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 smtClean="0">
                <a:solidFill>
                  <a:srgbClr val="0070C0"/>
                </a:solidFill>
              </a:rPr>
              <a:t>Syntax</a:t>
            </a:r>
            <a:endParaRPr lang="en-IN" sz="1800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549854"/>
            <a:ext cx="2374306" cy="1018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757" y="3795886"/>
            <a:ext cx="1895740" cy="1247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20" y="3833173"/>
            <a:ext cx="27912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5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23478"/>
            <a:ext cx="8229600" cy="48605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</a:rPr>
              <a:t>Download Links</a:t>
            </a:r>
          </a:p>
          <a:p>
            <a:pPr marL="0" indent="0">
              <a:buNone/>
            </a:pPr>
            <a:r>
              <a:rPr lang="en-GB" sz="2000" dirty="0"/>
              <a:t>We can create links upon </a:t>
            </a:r>
            <a:r>
              <a:rPr lang="en-GB" sz="2000" dirty="0" smtClean="0"/>
              <a:t>clicking </a:t>
            </a:r>
            <a:r>
              <a:rPr lang="en-GB" sz="2000" dirty="0"/>
              <a:t>on which, a file can be downloaded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r>
              <a:rPr lang="en-GB" sz="2000" dirty="0"/>
              <a:t>To create download links, we need to add the download attribute within the &lt;a&gt; tag.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7030A0"/>
                </a:solidFill>
              </a:rPr>
              <a:t>The browser will automatically assign the correct format of the file that is being downloaded and we do not need to mention anything.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>
                <a:solidFill>
                  <a:srgbClr val="002060"/>
                </a:solidFill>
              </a:rPr>
              <a:t>The </a:t>
            </a:r>
            <a:r>
              <a:rPr lang="en-GB" sz="2000" i="1" dirty="0">
                <a:solidFill>
                  <a:srgbClr val="002060"/>
                </a:solidFill>
              </a:rPr>
              <a:t>download</a:t>
            </a:r>
            <a:r>
              <a:rPr lang="en-GB" sz="2000" dirty="0">
                <a:solidFill>
                  <a:srgbClr val="002060"/>
                </a:solidFill>
              </a:rPr>
              <a:t> can take a value that will specify the default name for the file. Although passing this value is </a:t>
            </a:r>
            <a:r>
              <a:rPr lang="en-GB" sz="2000" i="1" dirty="0">
                <a:solidFill>
                  <a:srgbClr val="002060"/>
                </a:solidFill>
              </a:rPr>
              <a:t>not mandatory</a:t>
            </a:r>
            <a:r>
              <a:rPr lang="en-GB" sz="2000" dirty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43758"/>
            <a:ext cx="3439005" cy="82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753323"/>
            <a:ext cx="4462952" cy="30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7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218</Words>
  <Application>Microsoft Office PowerPoint</Application>
  <PresentationFormat>On-screen Show (16:9)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Anchor Tag &lt;a&gt;… &lt;/a&gt;</vt:lpstr>
      <vt:lpstr>Anchor Tag Attributes</vt:lpstr>
      <vt:lpstr>Anchor Tag Attributes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HP</cp:lastModifiedBy>
  <cp:revision>51</cp:revision>
  <dcterms:created xsi:type="dcterms:W3CDTF">2006-08-16T00:00:00Z</dcterms:created>
  <dcterms:modified xsi:type="dcterms:W3CDTF">2024-11-20T05:38:28Z</dcterms:modified>
</cp:coreProperties>
</file>