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66" y="19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67494"/>
            <a:ext cx="8229600" cy="432712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83507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25650"/>
              </p:ext>
            </p:extLst>
          </p:nvPr>
        </p:nvGraphicFramePr>
        <p:xfrm>
          <a:off x="437828" y="2067694"/>
          <a:ext cx="8001000" cy="1802225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350702"/>
                <a:gridCol w="1572740"/>
                <a:gridCol w="5077558"/>
              </a:tblGrid>
              <a:tr h="3604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604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src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URL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URL of an image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  <a:tr h="3604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an alternate text for an image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  <a:tr h="3604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width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pixels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width of an image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  <a:tr h="3604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height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pixels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height of an image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57854" marR="57854" marT="0" marB="0"/>
                </a:tc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2184400" y="12001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123478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b="1" dirty="0">
                <a:solidFill>
                  <a:srgbClr val="FF0000"/>
                </a:solidFill>
              </a:rPr>
              <a:t> HTML &lt; </a:t>
            </a:r>
            <a:r>
              <a:rPr lang="en-IN" sz="2000" b="1" dirty="0" err="1">
                <a:solidFill>
                  <a:srgbClr val="FF0000"/>
                </a:solidFill>
              </a:rPr>
              <a:t>img</a:t>
            </a:r>
            <a:r>
              <a:rPr lang="en-IN" sz="2000" b="1" dirty="0">
                <a:solidFill>
                  <a:srgbClr val="FF0000"/>
                </a:solidFill>
              </a:rPr>
              <a:t> &gt; Tag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HTML allows us to easily render and output images on a web page using the &lt;</a:t>
            </a:r>
            <a:r>
              <a:rPr lang="en-GB" sz="2000" dirty="0" err="1"/>
              <a:t>img</a:t>
            </a:r>
            <a:r>
              <a:rPr lang="en-GB" sz="2000" dirty="0"/>
              <a:t>&gt; tag. It creates a container on the web page to hold a reference to the image that you specify.</a:t>
            </a:r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81613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4000" b="1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4000" b="1" dirty="0" smtClean="0">
                <a:latin typeface="Times New Roman" pitchFamily="18" charset="0"/>
                <a:cs typeface="Times New Roman" pitchFamily="18" charset="0"/>
              </a:rPr>
              <a:t> attribute </a:t>
            </a:r>
            <a:endParaRPr 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129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=“cws.jpg”&gt;</a:t>
            </a:r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=“C:\image\cws.jpg”&gt;</a:t>
            </a: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2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525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alt attribute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39447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=“car.jpg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” alt=“car”&gt;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02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8100"/>
            <a:ext cx="8229600" cy="85725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Width and height attribute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609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img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src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=“car.jpg” alt=“car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” width=“200” height=“100”&gt;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700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86</Words>
  <Application>Microsoft Office PowerPoint</Application>
  <PresentationFormat>On-screen Show (16:9)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src attribute </vt:lpstr>
      <vt:lpstr>alt attribute</vt:lpstr>
      <vt:lpstr>Width and height attribute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</dc:creator>
  <cp:lastModifiedBy>HP</cp:lastModifiedBy>
  <cp:revision>14</cp:revision>
  <dcterms:created xsi:type="dcterms:W3CDTF">2006-08-16T00:00:00Z</dcterms:created>
  <dcterms:modified xsi:type="dcterms:W3CDTF">2024-11-21T05:42:25Z</dcterms:modified>
</cp:coreProperties>
</file>