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8" d="100"/>
          <a:sy n="98" d="100"/>
        </p:scale>
        <p:origin x="-576" y="-9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9050"/>
            <a:ext cx="8229600" cy="701279"/>
          </a:xfrm>
        </p:spPr>
        <p:txBody>
          <a:bodyPr>
            <a:normAutofit/>
          </a:bodyPr>
          <a:lstStyle/>
          <a:p>
            <a:r>
              <a:rPr lang="en-US" sz="3600" b="1" u="sng" dirty="0" smtClean="0">
                <a:latin typeface="Times New Roman" pitchFamily="18" charset="0"/>
                <a:cs typeface="Times New Roman" pitchFamily="18" charset="0"/>
              </a:rPr>
              <a:t>Text Area</a:t>
            </a:r>
            <a:endParaRPr lang="en-US" sz="3600" b="1" u="sng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42950"/>
            <a:ext cx="8229600" cy="1143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 text area is a multiline text field. A user can write unlimited number of characters in the text area.</a:t>
            </a:r>
          </a:p>
          <a:p>
            <a:pPr marL="0" indent="0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textarea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&gt;……&lt;/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textarea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&gt;</a:t>
            </a: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7554141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2134023560"/>
              </p:ext>
            </p:extLst>
          </p:nvPr>
        </p:nvGraphicFramePr>
        <p:xfrm>
          <a:off x="304800" y="285750"/>
          <a:ext cx="8382000" cy="3299460"/>
        </p:xfrm>
        <a:graphic>
          <a:graphicData uri="http://schemas.openxmlformats.org/drawingml/2006/table">
            <a:tbl>
              <a:tblPr firstRow="1" firstCol="1" bandRow="1">
                <a:tableStyleId>{5940675A-B579-460E-94D1-54222C63F5DA}</a:tableStyleId>
              </a:tblPr>
              <a:tblGrid>
                <a:gridCol w="1682148"/>
                <a:gridCol w="1672568"/>
                <a:gridCol w="5027284"/>
              </a:tblGrid>
              <a:tr h="1866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Attribute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Value</a:t>
                      </a:r>
                      <a:endParaRPr lang="en-US" sz="1600" b="1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Description</a:t>
                      </a:r>
                      <a:endParaRPr lang="en-US" sz="1600" b="1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33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autofocus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autofocus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that a text area should automatically get focus when the page loads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1866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cols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number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the visible width of a text area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1866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disabled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disabled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that a text area should be disabled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733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maxlength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number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the maximum number of characters allowed in the text area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1866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name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text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a name for a text area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733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placeholder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text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a short hint that describes the expected value of a text area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1866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readonly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 err="1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readonly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that a text area should be read-only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37338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rgbClr val="FF0000"/>
                          </a:solidFill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required</a:t>
                      </a:r>
                      <a:endParaRPr lang="en-US" sz="1600" dirty="0">
                        <a:solidFill>
                          <a:srgbClr val="FF0000"/>
                        </a:solidFill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required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that a text area is required/must be filled out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  <a:tr h="18669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rows</a:t>
                      </a:r>
                      <a:endParaRPr lang="en-US" sz="160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number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effectLst/>
                          <a:latin typeface="Times New Roman" pitchFamily="18" charset="0"/>
                          <a:cs typeface="Times New Roman" pitchFamily="18" charset="0"/>
                        </a:rPr>
                        <a:t>Specifies the visible number of lines in a text area</a:t>
                      </a:r>
                      <a:endParaRPr lang="en-US" sz="1600" dirty="0">
                        <a:effectLst/>
                        <a:latin typeface="Times New Roman" pitchFamily="18" charset="0"/>
                        <a:ea typeface="Calibri"/>
                        <a:cs typeface="Times New Roman" pitchFamily="18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700214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138</Words>
  <Application>Microsoft Office PowerPoint</Application>
  <PresentationFormat>On-screen Show (16:9)</PresentationFormat>
  <Paragraphs>33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Office Theme</vt:lpstr>
      <vt:lpstr>Text Area</vt:lpstr>
      <vt:lpstr>Slide 2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Text Area</dc:title>
  <dc:creator>R</dc:creator>
  <cp:lastModifiedBy>Sudhir</cp:lastModifiedBy>
  <cp:revision>7</cp:revision>
  <dcterms:created xsi:type="dcterms:W3CDTF">2006-08-16T00:00:00Z</dcterms:created>
  <dcterms:modified xsi:type="dcterms:W3CDTF">2024-06-27T11:57:37Z</dcterms:modified>
</cp:coreProperties>
</file>