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/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Label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defines a set of text that is associated with a particular element. 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&lt;label&gt;…..&lt;/label&gt;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70831578"/>
              </p:ext>
            </p:extLst>
          </p:nvPr>
        </p:nvGraphicFramePr>
        <p:xfrm>
          <a:off x="685800" y="2151062"/>
          <a:ext cx="7162800" cy="57912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437307"/>
                <a:gridCol w="1429395"/>
                <a:gridCol w="4296098"/>
              </a:tblGrid>
              <a:tr h="1676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4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4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528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element_id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which form element a label is bound to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4375" y="2532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" y="3345418"/>
            <a:ext cx="54841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element_id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- 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id of the element the label is bound to</a:t>
            </a:r>
          </a:p>
        </p:txBody>
      </p:sp>
    </p:spTree>
    <p:extLst>
      <p:ext uri="{BB962C8B-B14F-4D97-AF65-F5344CB8AC3E}">
        <p14:creationId xmlns:p14="http://schemas.microsoft.com/office/powerpoint/2010/main" xmlns="" val="157313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Label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Label</dc:title>
  <dc:creator>R</dc:creator>
  <cp:lastModifiedBy>Sudhir</cp:lastModifiedBy>
  <cp:revision>2</cp:revision>
  <dcterms:created xsi:type="dcterms:W3CDTF">2006-08-16T00:00:00Z</dcterms:created>
  <dcterms:modified xsi:type="dcterms:W3CDTF">2024-06-27T11:57:48Z</dcterms:modified>
</cp:coreProperties>
</file>