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71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err="1" smtClean="0">
                <a:latin typeface="Times New Roman" pitchFamily="18" charset="0"/>
                <a:cs typeface="Times New Roman" pitchFamily="18" charset="0"/>
              </a:rPr>
              <a:t>Fieldset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This creates a box around the related form controls.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fieldset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&gt;……&lt;/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fieldset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37438024"/>
              </p:ext>
            </p:extLst>
          </p:nvPr>
        </p:nvGraphicFramePr>
        <p:xfrm>
          <a:off x="609600" y="2114550"/>
          <a:ext cx="7696200" cy="90690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533950"/>
                <a:gridCol w="980650"/>
                <a:gridCol w="5181600"/>
              </a:tblGrid>
              <a:tr h="297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2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2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122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 group of related form elements should be disabled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29730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 name for the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fieldset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4375" y="23479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6517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40</Words>
  <Application>Microsoft Office PowerPoint</Application>
  <PresentationFormat>On-screen Show (16:9)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Fieldset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Fieldset</dc:title>
  <dc:creator>R</dc:creator>
  <cp:lastModifiedBy>Sudhir</cp:lastModifiedBy>
  <cp:revision>4</cp:revision>
  <dcterms:created xsi:type="dcterms:W3CDTF">2006-08-16T00:00:00Z</dcterms:created>
  <dcterms:modified xsi:type="dcterms:W3CDTF">2024-06-27T11:58:12Z</dcterms:modified>
</cp:coreProperties>
</file>