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HTML </a:t>
            </a:r>
            <a:r>
              <a:rPr lang="en-IN" b="1" dirty="0" smtClean="0"/>
              <a:t>Tags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91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7467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HTML </a:t>
            </a:r>
            <a:r>
              <a:rPr lang="en-IN" b="1" dirty="0" smtClean="0"/>
              <a:t>Tags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8600" y="680651"/>
            <a:ext cx="869981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If you want to build a beautiful website, tags are essential elements that help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you achieve that.</a:t>
            </a:r>
            <a:r>
              <a:rPr lang="en-US" sz="1800" dirty="0"/>
              <a:t>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An HTML tag acts as a container for content or other HTML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Tags are words enclosed within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&lt;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and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angle brackets.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oppi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They serve as keywords that instruct the web browser on how to format and 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the content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7893" y="2647950"/>
            <a:ext cx="8077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There are some tags in HTML that are necessary for your HTML document because they present important information about our webpage for the interpretation of the browser.</a:t>
            </a:r>
          </a:p>
          <a:p>
            <a:r>
              <a:rPr lang="en-GB" sz="2000" dirty="0"/>
              <a:t>Some examples of essential HTML tags include &lt;!DOCTYPE html&gt; tag, the &lt;head&gt; tag, the&lt;title&gt; tag, etc.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16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Poppins</vt:lpstr>
      <vt:lpstr>ui-monospace</vt:lpstr>
      <vt:lpstr>Office Theme</vt:lpstr>
      <vt:lpstr>HTML Tags</vt:lpstr>
      <vt:lpstr>HTML Tags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Tag </dc:title>
  <dc:creator>R</dc:creator>
  <cp:lastModifiedBy>HP</cp:lastModifiedBy>
  <cp:revision>6</cp:revision>
  <dcterms:created xsi:type="dcterms:W3CDTF">2006-08-16T00:00:00Z</dcterms:created>
  <dcterms:modified xsi:type="dcterms:W3CDTF">2024-11-18T08:41:54Z</dcterms:modified>
</cp:coreProperties>
</file>