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4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Select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&lt;select&gt;….&lt;/select&gt; tag creates a drop down list to accept a user input from a list of items.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07904"/>
              </p:ext>
            </p:extLst>
          </p:nvPr>
        </p:nvGraphicFramePr>
        <p:xfrm>
          <a:off x="685801" y="1703070"/>
          <a:ext cx="7619999" cy="21357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14469"/>
                <a:gridCol w="1088053"/>
                <a:gridCol w="5117477"/>
              </a:tblGrid>
              <a:tr h="1959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Attribute</a:t>
                      </a:r>
                      <a:endParaRPr lang="en-US" sz="1400" b="1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Value</a:t>
                      </a:r>
                      <a:endParaRPr lang="en-US" sz="1400" b="1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Description</a:t>
                      </a:r>
                      <a:endParaRPr lang="en-US" sz="1400" b="1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1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autofocus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autofocus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drop-down list should automatically get focus when the page loads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852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drop-down list should be disabled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852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multiple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multiple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multiple options can be selected at once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959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Defines a name for the drop-down list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918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the user is required to select a value before submitting the form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852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size</a:t>
                      </a:r>
                      <a:endParaRPr lang="en-US" sz="1400" u="none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Defines the number of visible options in a drop-down list</a:t>
                      </a:r>
                      <a:endParaRPr lang="en-US" sz="1400" u="none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17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487"/>
            <a:ext cx="8229600" cy="18002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&lt;select name="dropdown" id="dropdown"&gt;</a:t>
            </a:r>
          </a:p>
          <a:p>
            <a:pPr marL="0" indent="0">
              <a:buNone/>
            </a:pPr>
            <a:r>
              <a:rPr lang="en-GB" sz="1800" dirty="0"/>
              <a:t>  &lt;option value="option1"&gt;Option 1&lt;/option&gt;</a:t>
            </a:r>
          </a:p>
          <a:p>
            <a:pPr marL="0" indent="0">
              <a:buNone/>
            </a:pPr>
            <a:r>
              <a:rPr lang="en-GB" sz="1800" dirty="0"/>
              <a:t>  &lt;option value="option2"&gt;Option 2&lt;/option&gt;</a:t>
            </a:r>
          </a:p>
          <a:p>
            <a:pPr marL="0" indent="0">
              <a:buNone/>
            </a:pPr>
            <a:r>
              <a:rPr lang="en-GB" sz="1800" dirty="0"/>
              <a:t>  &lt;option value="option3"&gt;Option 3&lt;/option&gt;</a:t>
            </a:r>
          </a:p>
          <a:p>
            <a:pPr marL="0" indent="0">
              <a:buNone/>
            </a:pPr>
            <a:r>
              <a:rPr lang="en-GB" sz="1800" dirty="0"/>
              <a:t>&lt;/select&gt;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99742"/>
            <a:ext cx="1495634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6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Option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&lt;option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&gt;…&lt;/option&gt;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tags inside the &lt;select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&gt;….&lt;/select&gt;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define an option in the drop down list.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&lt;select&gt;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&lt;option&gt;………..&lt;/option&gt;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&lt;option&gt;………..&lt;/option&gt;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&lt;/select&gt;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2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85800" y="971550"/>
          <a:ext cx="7696200" cy="1158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56341"/>
                <a:gridCol w="980888"/>
                <a:gridCol w="5658971"/>
              </a:tblGrid>
              <a:tr h="289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an option should be disabled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selected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selected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an option should be pre-selected when the page loads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895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value to be sent to a server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74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Optgroup</a:t>
            </a:r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9278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optgroup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&gt;….&lt;/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optgroup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 tag helps to group related choices, when we have a long list of option to select from the drop-down list created using the &lt;select&gt; tag.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&lt;select&gt;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optgroup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&lt;option&gt;……&lt;/option&gt;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optgroup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optgroup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	&lt;option&gt;……&lt;/option&gt;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optgroup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&lt;/select&gt;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3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85800" y="1352550"/>
          <a:ext cx="7391400" cy="5867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3047"/>
                <a:gridCol w="1475102"/>
                <a:gridCol w="4433251"/>
              </a:tblGrid>
              <a:tr h="171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an option-group should be disabled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29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3478"/>
            <a:ext cx="5040560" cy="453650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&lt;</a:t>
            </a:r>
            <a:r>
              <a:rPr lang="en-GB" sz="2000" dirty="0" smtClean="0"/>
              <a:t>select&gt;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 &lt;</a:t>
            </a:r>
            <a:r>
              <a:rPr lang="en-GB" sz="2000" dirty="0" err="1"/>
              <a:t>optgroup</a:t>
            </a:r>
            <a:r>
              <a:rPr lang="en-GB" sz="2000" dirty="0"/>
              <a:t> label="Group Label"&gt;</a:t>
            </a:r>
          </a:p>
          <a:p>
            <a:pPr marL="0" indent="0">
              <a:buNone/>
            </a:pPr>
            <a:r>
              <a:rPr lang="en-GB" sz="2000" dirty="0"/>
              <a:t>    &lt;option value="option1"&gt;Option 1&lt;/option&gt;</a:t>
            </a:r>
          </a:p>
          <a:p>
            <a:pPr marL="0" indent="0">
              <a:buNone/>
            </a:pPr>
            <a:r>
              <a:rPr lang="en-GB" sz="2000" dirty="0"/>
              <a:t>    &lt;option value="option2"&gt;Option 2&lt;/option&gt;</a:t>
            </a:r>
          </a:p>
          <a:p>
            <a:pPr marL="0" indent="0">
              <a:buNone/>
            </a:pPr>
            <a:r>
              <a:rPr lang="en-GB" sz="2000" dirty="0"/>
              <a:t>    &lt;option value="option3"&gt;Option 3&lt;/option&gt;</a:t>
            </a:r>
          </a:p>
          <a:p>
            <a:pPr marL="0" indent="0">
              <a:buNone/>
            </a:pPr>
            <a:r>
              <a:rPr lang="en-GB" sz="2000" dirty="0"/>
              <a:t>  &lt;/</a:t>
            </a:r>
            <a:r>
              <a:rPr lang="en-GB" sz="2000" dirty="0" err="1"/>
              <a:t>optgroup</a:t>
            </a:r>
            <a:r>
              <a:rPr lang="en-GB" sz="2000" dirty="0"/>
              <a:t>&gt;</a:t>
            </a:r>
          </a:p>
          <a:p>
            <a:pPr marL="0" indent="0">
              <a:buNone/>
            </a:pPr>
            <a:r>
              <a:rPr lang="en-GB" sz="2000" dirty="0"/>
              <a:t>  </a:t>
            </a:r>
          </a:p>
          <a:p>
            <a:pPr marL="0" indent="0">
              <a:buNone/>
            </a:pPr>
            <a:r>
              <a:rPr lang="en-GB" sz="2000" dirty="0"/>
              <a:t>  &lt;</a:t>
            </a:r>
            <a:r>
              <a:rPr lang="en-GB" sz="2000" dirty="0" err="1"/>
              <a:t>optgroup</a:t>
            </a:r>
            <a:r>
              <a:rPr lang="en-GB" sz="2000" dirty="0"/>
              <a:t> label="Another Group"&gt;</a:t>
            </a:r>
          </a:p>
          <a:p>
            <a:pPr marL="0" indent="0">
              <a:buNone/>
            </a:pPr>
            <a:r>
              <a:rPr lang="en-GB" sz="2000" dirty="0"/>
              <a:t>    &lt;option value="option4"&gt;Option 4&lt;/option&gt;</a:t>
            </a:r>
          </a:p>
          <a:p>
            <a:pPr marL="0" indent="0">
              <a:buNone/>
            </a:pPr>
            <a:r>
              <a:rPr lang="en-GB" sz="2000" dirty="0"/>
              <a:t>    &lt;option value="option5"&gt;Option 5&lt;/option&gt;</a:t>
            </a:r>
          </a:p>
          <a:p>
            <a:pPr marL="0" indent="0">
              <a:buNone/>
            </a:pPr>
            <a:r>
              <a:rPr lang="en-GB" sz="2000" dirty="0"/>
              <a:t>  &lt;/</a:t>
            </a:r>
            <a:r>
              <a:rPr lang="en-GB" sz="2000" dirty="0" err="1"/>
              <a:t>optgroup</a:t>
            </a:r>
            <a:r>
              <a:rPr lang="en-GB" sz="2000" dirty="0"/>
              <a:t>&gt;</a:t>
            </a:r>
          </a:p>
          <a:p>
            <a:pPr marL="0" indent="0">
              <a:buNone/>
            </a:pPr>
            <a:r>
              <a:rPr lang="en-GB" sz="2000" dirty="0"/>
              <a:t>&lt;/select</a:t>
            </a:r>
            <a:r>
              <a:rPr lang="en-GB" sz="2000" dirty="0" smtClean="0"/>
              <a:t>&gt;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239044"/>
            <a:ext cx="209579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4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358</Words>
  <Application>Microsoft Office PowerPoint</Application>
  <PresentationFormat>On-screen Show (16:9)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Select Tag</vt:lpstr>
      <vt:lpstr>PowerPoint Presentation</vt:lpstr>
      <vt:lpstr>Option Tag</vt:lpstr>
      <vt:lpstr>PowerPoint Presentation</vt:lpstr>
      <vt:lpstr>Optgroup Tag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Tag</dc:title>
  <dc:creator>R</dc:creator>
  <cp:lastModifiedBy>HP</cp:lastModifiedBy>
  <cp:revision>9</cp:revision>
  <dcterms:created xsi:type="dcterms:W3CDTF">2006-08-16T00:00:00Z</dcterms:created>
  <dcterms:modified xsi:type="dcterms:W3CDTF">2024-11-23T09:05:06Z</dcterms:modified>
</cp:coreProperties>
</file>