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66" y="1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Button Tag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can customize the appearance of button using the &lt;button&gt; tag.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&lt;button&gt;…..&lt;/button&gt;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30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3519"/>
              </p:ext>
            </p:extLst>
          </p:nvPr>
        </p:nvGraphicFramePr>
        <p:xfrm>
          <a:off x="381000" y="285750"/>
          <a:ext cx="8458200" cy="341514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71600"/>
                <a:gridCol w="2895600"/>
                <a:gridCol w="4191000"/>
              </a:tblGrid>
              <a:tr h="1385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autofocus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autofocus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that a button should automatically get focus when the page loads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/>
                </a:tc>
              </a:tr>
              <a:tr h="27709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disabled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disabled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that a button should be disabled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/>
                </a:tc>
              </a:tr>
              <a:tr h="6927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formtarget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_blank</a:t>
                      </a:r>
                      <a:b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_self</a:t>
                      </a:r>
                      <a:b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_parent</a:t>
                      </a:r>
                      <a:b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_top</a:t>
                      </a: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where to display the response after submitting the form. Only for type="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submit“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/>
                </a:tc>
              </a:tr>
              <a:tr h="6927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err="1" smtClean="0"/>
                        <a:t>formaction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err="1" smtClean="0"/>
                        <a:t>formaction</a:t>
                      </a:r>
                      <a:r>
                        <a:rPr lang="en-IN" sz="1400" dirty="0" smtClean="0"/>
                        <a:t>=“abc.html"&gt;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/>
                        <a:t>Defines the URL to which the form data is sent when the button is clicked. This overrides the action attribute of the &lt;form&gt; element if the button is a submit button.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/>
                </a:tc>
              </a:tr>
              <a:tr h="6927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err="1" smtClean="0"/>
                        <a:t>accesskey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/>
                        <a:t>&lt;button type="button" </a:t>
                      </a:r>
                      <a:r>
                        <a:rPr lang="en-GB" sz="1400" dirty="0" err="1" smtClean="0"/>
                        <a:t>accesskey</a:t>
                      </a:r>
                      <a:r>
                        <a:rPr lang="en-GB" sz="1400" dirty="0" smtClean="0"/>
                        <a:t>="s"&gt;Save&lt;/button&gt;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smtClean="0"/>
                        <a:t>Specifies a keyboard shortcut for activating the button, making it accessible with a specific key combination.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 dirty="0" smtClean="0">
                          <a:solidFill>
                            <a:srgbClr val="00B050"/>
                          </a:solidFill>
                        </a:rPr>
                        <a:t>Press Alt + S</a:t>
                      </a:r>
                      <a:endParaRPr lang="en-US" sz="1400" b="1" dirty="0">
                        <a:solidFill>
                          <a:srgbClr val="00B05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7636" marR="47636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99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301149"/>
              </p:ext>
            </p:extLst>
          </p:nvPr>
        </p:nvGraphicFramePr>
        <p:xfrm>
          <a:off x="1198245" y="921432"/>
          <a:ext cx="6345555" cy="187891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18563"/>
                <a:gridCol w="1396104"/>
                <a:gridCol w="3530888"/>
              </a:tblGrid>
              <a:tr h="23131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517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a name for the button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69393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button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reset</a:t>
                      </a:r>
                      <a:b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submit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the type of button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5177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an initial value for the button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51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171</Words>
  <Application>Microsoft Office PowerPoint</Application>
  <PresentationFormat>On-screen Show (16:9)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Button Tag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Button Tag</dc:title>
  <dc:creator>R</dc:creator>
  <cp:lastModifiedBy>HP</cp:lastModifiedBy>
  <cp:revision>10</cp:revision>
  <dcterms:created xsi:type="dcterms:W3CDTF">2006-08-16T00:00:00Z</dcterms:created>
  <dcterms:modified xsi:type="dcterms:W3CDTF">2024-11-23T09:22:17Z</dcterms:modified>
</cp:coreProperties>
</file>