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8" r:id="rId4"/>
    <p:sldId id="259" r:id="rId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66" y="198"/>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007911-91A4-4C3F-9A7D-732B8A5CDE67}" type="datetimeFigureOut">
              <a:rPr lang="en-IN" smtClean="0"/>
              <a:t>23-11-2024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313324-0413-42F3-A291-BBB39010E826}" type="slidenum">
              <a:rPr lang="en-IN" smtClean="0"/>
              <a:t>‹#›</a:t>
            </a:fld>
            <a:endParaRPr lang="en-IN"/>
          </a:p>
        </p:txBody>
      </p:sp>
    </p:spTree>
    <p:extLst>
      <p:ext uri="{BB962C8B-B14F-4D97-AF65-F5344CB8AC3E}">
        <p14:creationId xmlns:p14="http://schemas.microsoft.com/office/powerpoint/2010/main" val="3550340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E313324-0413-42F3-A291-BBB39010E826}" type="slidenum">
              <a:rPr lang="en-IN" smtClean="0"/>
              <a:t>2</a:t>
            </a:fld>
            <a:endParaRPr lang="en-IN"/>
          </a:p>
        </p:txBody>
      </p:sp>
    </p:spTree>
    <p:extLst>
      <p:ext uri="{BB962C8B-B14F-4D97-AF65-F5344CB8AC3E}">
        <p14:creationId xmlns:p14="http://schemas.microsoft.com/office/powerpoint/2010/main" val="2064328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11/23/2024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IN" sz="3600" b="1" dirty="0"/>
              <a:t> Semantic </a:t>
            </a:r>
            <a:r>
              <a:rPr lang="en-IN" sz="3600" b="1" dirty="0" smtClean="0"/>
              <a:t>tags and </a:t>
            </a:r>
            <a:r>
              <a:rPr lang="en-IN" sz="3600" b="1" dirty="0"/>
              <a:t> </a:t>
            </a:r>
            <a:r>
              <a:rPr lang="en-IN" sz="3600" b="1" dirty="0" smtClean="0"/>
              <a:t>Asemantic tags</a:t>
            </a:r>
            <a:endParaRPr lang="en-IN" sz="3600" b="1" dirty="0"/>
          </a:p>
        </p:txBody>
      </p:sp>
    </p:spTree>
    <p:extLst>
      <p:ext uri="{BB962C8B-B14F-4D97-AF65-F5344CB8AC3E}">
        <p14:creationId xmlns:p14="http://schemas.microsoft.com/office/powerpoint/2010/main" val="1083039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3350"/>
            <a:ext cx="8229600" cy="4724400"/>
          </a:xfrm>
        </p:spPr>
        <p:txBody>
          <a:bodyPr>
            <a:normAutofit lnSpcReduction="10000"/>
          </a:bodyPr>
          <a:lstStyle/>
          <a:p>
            <a:pPr marL="0" indent="0">
              <a:buNone/>
            </a:pPr>
            <a:r>
              <a:rPr lang="en-IN" sz="2400" b="1" dirty="0" smtClean="0">
                <a:solidFill>
                  <a:srgbClr val="FF0000"/>
                </a:solidFill>
              </a:rPr>
              <a:t>Semantic </a:t>
            </a:r>
            <a:r>
              <a:rPr lang="en-IN" sz="2400" b="1" dirty="0">
                <a:solidFill>
                  <a:srgbClr val="FF0000"/>
                </a:solidFill>
              </a:rPr>
              <a:t>tags</a:t>
            </a:r>
          </a:p>
          <a:p>
            <a:pPr marL="0" indent="0">
              <a:buNone/>
            </a:pPr>
            <a:r>
              <a:rPr lang="en-GB" sz="2000" dirty="0" smtClean="0"/>
              <a:t>Semantic </a:t>
            </a:r>
            <a:r>
              <a:rPr lang="en-GB" sz="2000" dirty="0"/>
              <a:t>tags are HTML elements that carry meaning about the content they enclose. These tags help both the browser and the developer understand the structure and the role of the content. They improve accessibility and SEO (Search Engine Optimization) because search engines can more easily understand </a:t>
            </a:r>
            <a:r>
              <a:rPr lang="en-GB" sz="2000" dirty="0" smtClean="0"/>
              <a:t>the </a:t>
            </a:r>
            <a:r>
              <a:rPr lang="en-GB" sz="2000" dirty="0"/>
              <a:t>content of a page based on these tags</a:t>
            </a:r>
            <a:r>
              <a:rPr lang="en-GB" sz="2000" dirty="0" smtClean="0"/>
              <a:t>.</a:t>
            </a:r>
          </a:p>
          <a:p>
            <a:pPr marL="0" indent="0">
              <a:buNone/>
            </a:pPr>
            <a:r>
              <a:rPr lang="en-GB" sz="2000" dirty="0"/>
              <a:t>Semantic Tags provide context and meaning (improve accessibility, SEO).</a:t>
            </a:r>
          </a:p>
          <a:p>
            <a:pPr marL="0" indent="0">
              <a:buNone/>
            </a:pPr>
            <a:r>
              <a:rPr lang="en-IN" sz="2000" dirty="0" smtClean="0">
                <a:solidFill>
                  <a:srgbClr val="FF0000"/>
                </a:solidFill>
              </a:rPr>
              <a:t>Asemantic </a:t>
            </a:r>
            <a:r>
              <a:rPr lang="en-IN" sz="2000" dirty="0">
                <a:solidFill>
                  <a:srgbClr val="FF0000"/>
                </a:solidFill>
              </a:rPr>
              <a:t>Tags</a:t>
            </a:r>
            <a:r>
              <a:rPr lang="en-IN" sz="2000" dirty="0" smtClean="0">
                <a:solidFill>
                  <a:srgbClr val="FF0000"/>
                </a:solidFill>
              </a:rPr>
              <a:t>:</a:t>
            </a:r>
          </a:p>
          <a:p>
            <a:pPr marL="0" indent="0">
              <a:buNone/>
            </a:pPr>
            <a:r>
              <a:rPr lang="en-GB" sz="2000" dirty="0"/>
              <a:t>Asemantic tags are HTML elements that do not provide any specific meaning about the content they enclose. These tags are used for structural purposes, but they don't provide any semantic meaning to search </a:t>
            </a:r>
            <a:r>
              <a:rPr lang="en-GB" sz="2000" dirty="0" smtClean="0"/>
              <a:t>engines. </a:t>
            </a:r>
            <a:r>
              <a:rPr lang="en-GB" sz="2000" dirty="0"/>
              <a:t>These tags are more generic and don't describe the content in a way that improves accessibility or SEO.</a:t>
            </a:r>
          </a:p>
          <a:p>
            <a:pPr marL="0" indent="0">
              <a:buNone/>
            </a:pPr>
            <a:r>
              <a:rPr lang="en-GB" sz="2000" dirty="0"/>
              <a:t>Asemantic Tags are used purely for structure or styling, without conveying meaning about the content.</a:t>
            </a:r>
          </a:p>
          <a:p>
            <a:pPr marL="0" indent="0">
              <a:buNone/>
            </a:pPr>
            <a:endParaRPr lang="en-IN" sz="2000" dirty="0">
              <a:solidFill>
                <a:srgbClr val="FF0000"/>
              </a:solidFill>
            </a:endParaRPr>
          </a:p>
        </p:txBody>
      </p:sp>
    </p:spTree>
    <p:extLst>
      <p:ext uri="{BB962C8B-B14F-4D97-AF65-F5344CB8AC3E}">
        <p14:creationId xmlns:p14="http://schemas.microsoft.com/office/powerpoint/2010/main" val="1932842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0"/>
            <a:ext cx="8229600" cy="4648200"/>
          </a:xfrm>
        </p:spPr>
        <p:txBody>
          <a:bodyPr>
            <a:normAutofit/>
          </a:bodyPr>
          <a:lstStyle/>
          <a:p>
            <a:pPr marL="0" indent="0">
              <a:buNone/>
            </a:pPr>
            <a:r>
              <a:rPr lang="en-IN" sz="2400" b="1" dirty="0">
                <a:solidFill>
                  <a:srgbClr val="FF0000"/>
                </a:solidFill>
              </a:rPr>
              <a:t>Examples of </a:t>
            </a:r>
            <a:r>
              <a:rPr lang="en-IN" sz="2400" b="1" dirty="0" smtClean="0">
                <a:solidFill>
                  <a:srgbClr val="FF0000"/>
                </a:solidFill>
              </a:rPr>
              <a:t>semantic </a:t>
            </a:r>
            <a:r>
              <a:rPr lang="en-IN" sz="2400" b="1" dirty="0">
                <a:solidFill>
                  <a:srgbClr val="FF0000"/>
                </a:solidFill>
              </a:rPr>
              <a:t>tags</a:t>
            </a:r>
            <a:r>
              <a:rPr lang="en-IN" sz="2400" b="1" dirty="0" smtClean="0">
                <a:solidFill>
                  <a:srgbClr val="FF0000"/>
                </a:solidFill>
              </a:rPr>
              <a:t>:</a:t>
            </a:r>
          </a:p>
          <a:p>
            <a:r>
              <a:rPr lang="en-GB" sz="2000" dirty="0"/>
              <a:t>&lt;article&gt;: Represents a self-contained piece of content, like a blog post or news article.</a:t>
            </a:r>
          </a:p>
          <a:p>
            <a:r>
              <a:rPr lang="en-GB" sz="2000" dirty="0"/>
              <a:t>&lt;section&gt;: Defines a section of content, such as a chapter in a document or a group of related content.</a:t>
            </a:r>
          </a:p>
          <a:p>
            <a:r>
              <a:rPr lang="en-GB" sz="2000" dirty="0"/>
              <a:t>&lt;header&gt;: Represents the introductory content or navigational links of a webpage or section.</a:t>
            </a:r>
          </a:p>
          <a:p>
            <a:r>
              <a:rPr lang="en-GB" sz="2000" dirty="0"/>
              <a:t>&lt;footer&gt;: Represents the footer of a document or section, typically containing copyright or contact information.</a:t>
            </a:r>
          </a:p>
          <a:p>
            <a:r>
              <a:rPr lang="en-GB" sz="2000" dirty="0"/>
              <a:t>&lt;</a:t>
            </a:r>
            <a:r>
              <a:rPr lang="en-GB" sz="2000" dirty="0" err="1"/>
              <a:t>nav</a:t>
            </a:r>
            <a:r>
              <a:rPr lang="en-GB" sz="2000" dirty="0"/>
              <a:t>&gt;: Represents a navigation section with links to other pages or sections of the site.</a:t>
            </a:r>
          </a:p>
          <a:p>
            <a:r>
              <a:rPr lang="en-GB" sz="2000" dirty="0"/>
              <a:t>&lt;main&gt;: Represents the main content of a document, excluding things like headers, footers, and navigation</a:t>
            </a:r>
            <a:r>
              <a:rPr lang="en-GB" sz="2000" dirty="0" smtClean="0"/>
              <a:t>.</a:t>
            </a:r>
            <a:endParaRPr lang="en-GB" sz="2000" dirty="0"/>
          </a:p>
        </p:txBody>
      </p:sp>
    </p:spTree>
    <p:extLst>
      <p:ext uri="{BB962C8B-B14F-4D97-AF65-F5344CB8AC3E}">
        <p14:creationId xmlns:p14="http://schemas.microsoft.com/office/powerpoint/2010/main" val="957781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4594623"/>
          </a:xfrm>
        </p:spPr>
        <p:txBody>
          <a:bodyPr>
            <a:normAutofit/>
          </a:bodyPr>
          <a:lstStyle/>
          <a:p>
            <a:pPr marL="0" indent="0">
              <a:buNone/>
            </a:pPr>
            <a:r>
              <a:rPr lang="en-IN" sz="2800" b="1" dirty="0">
                <a:solidFill>
                  <a:srgbClr val="FF0000"/>
                </a:solidFill>
              </a:rPr>
              <a:t>Examples </a:t>
            </a:r>
            <a:r>
              <a:rPr lang="en-IN" sz="2800" b="1" dirty="0" smtClean="0">
                <a:solidFill>
                  <a:srgbClr val="FF0000"/>
                </a:solidFill>
              </a:rPr>
              <a:t>of </a:t>
            </a:r>
            <a:r>
              <a:rPr lang="en-IN" sz="2800" b="1" dirty="0" err="1">
                <a:solidFill>
                  <a:srgbClr val="FF0000"/>
                </a:solidFill>
              </a:rPr>
              <a:t>asemantic</a:t>
            </a:r>
            <a:r>
              <a:rPr lang="en-IN" sz="2800" b="1" dirty="0">
                <a:solidFill>
                  <a:srgbClr val="FF0000"/>
                </a:solidFill>
              </a:rPr>
              <a:t> tags</a:t>
            </a:r>
            <a:r>
              <a:rPr lang="en-IN" sz="2800" b="1" dirty="0" smtClean="0">
                <a:solidFill>
                  <a:srgbClr val="FF0000"/>
                </a:solidFill>
              </a:rPr>
              <a:t>:</a:t>
            </a:r>
          </a:p>
          <a:p>
            <a:endParaRPr lang="en-IN" sz="2000" dirty="0" smtClean="0">
              <a:solidFill>
                <a:srgbClr val="FF0000"/>
              </a:solidFill>
            </a:endParaRPr>
          </a:p>
          <a:p>
            <a:r>
              <a:rPr lang="en-GB" sz="2000" dirty="0"/>
              <a:t>&lt;div&gt;: A generic container for content. It doesn't describe the content in any meaningful way.</a:t>
            </a:r>
          </a:p>
          <a:p>
            <a:r>
              <a:rPr lang="en-GB" sz="2000" dirty="0"/>
              <a:t>&lt;span&gt;: A generic inline container for text or other elements without any semantic meaning.</a:t>
            </a:r>
          </a:p>
          <a:p>
            <a:r>
              <a:rPr lang="en-GB" sz="2000" dirty="0"/>
              <a:t>&lt;b&gt;: Used to bold text, but it doesn't convey any special meaning (though it has visual impact).</a:t>
            </a:r>
          </a:p>
          <a:p>
            <a:r>
              <a:rPr lang="en-GB" sz="2000" dirty="0"/>
              <a:t>&lt;</a:t>
            </a:r>
            <a:r>
              <a:rPr lang="en-GB" sz="2000" dirty="0" err="1"/>
              <a:t>i</a:t>
            </a:r>
            <a:r>
              <a:rPr lang="en-GB" sz="2000" dirty="0"/>
              <a:t>&gt;: Used to italicize text, but also lacks semantic meaning (commonly used for stylistic purposes).</a:t>
            </a:r>
            <a:endParaRPr lang="en-IN" sz="2000" dirty="0"/>
          </a:p>
        </p:txBody>
      </p:sp>
    </p:spTree>
    <p:extLst>
      <p:ext uri="{BB962C8B-B14F-4D97-AF65-F5344CB8AC3E}">
        <p14:creationId xmlns:p14="http://schemas.microsoft.com/office/powerpoint/2010/main" val="10341623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354</Words>
  <Application>Microsoft Office PowerPoint</Application>
  <PresentationFormat>On-screen Show (16:9)</PresentationFormat>
  <Paragraphs>21</Paragraphs>
  <Slides>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 Semantic tags and  Asemantic tags</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div Tag</dc:title>
  <dc:creator>R</dc:creator>
  <cp:lastModifiedBy>HP</cp:lastModifiedBy>
  <cp:revision>9</cp:revision>
  <dcterms:created xsi:type="dcterms:W3CDTF">2006-08-16T00:00:00Z</dcterms:created>
  <dcterms:modified xsi:type="dcterms:W3CDTF">2024-11-23T13:00:49Z</dcterms:modified>
</cp:coreProperties>
</file>