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Marquee Tag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1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&lt;marquee&gt; </a:t>
            </a:r>
            <a:r>
              <a:rPr lang="en-IN" sz="3200" b="1" dirty="0" smtClean="0">
                <a:solidFill>
                  <a:srgbClr val="FF0000"/>
                </a:solidFill>
              </a:rPr>
              <a:t>tag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90550"/>
            <a:ext cx="8915400" cy="4552950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The marquee tag in HTML is a container tag that is used for implementing scrollable text or images in a web document. It can scroll texts or images either from top to bottom (or vice-versa) or left to right (or vice-versa</a:t>
            </a:r>
            <a:r>
              <a:rPr lang="en-GB" sz="2000" dirty="0" smtClean="0"/>
              <a:t>).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7030A0"/>
                </a:solidFill>
              </a:rPr>
              <a:t>The </a:t>
            </a:r>
            <a:r>
              <a:rPr lang="en-GB" sz="2000" dirty="0">
                <a:solidFill>
                  <a:srgbClr val="7030A0"/>
                </a:solidFill>
              </a:rPr>
              <a:t>&lt;marquee&gt; tag supported several attributes, such as</a:t>
            </a:r>
            <a:r>
              <a:rPr lang="en-GB" sz="2000" dirty="0" smtClean="0">
                <a:solidFill>
                  <a:srgbClr val="7030A0"/>
                </a:solidFill>
              </a:rPr>
              <a:t>:</a:t>
            </a:r>
            <a:endParaRPr lang="en-GB" sz="2000" dirty="0">
              <a:solidFill>
                <a:srgbClr val="7030A0"/>
              </a:solidFill>
            </a:endParaRPr>
          </a:p>
          <a:p>
            <a:r>
              <a:rPr lang="en-GB" sz="2000" dirty="0"/>
              <a:t>direction: Defines the direction of the scroll (left, right, up, down).</a:t>
            </a:r>
          </a:p>
          <a:p>
            <a:r>
              <a:rPr lang="en-GB" sz="2000" dirty="0" err="1"/>
              <a:t>scrollamount</a:t>
            </a:r>
            <a:r>
              <a:rPr lang="en-GB" sz="2000" dirty="0"/>
              <a:t>: Specifies the speed of the scrolling (higher values = faster).</a:t>
            </a:r>
          </a:p>
          <a:p>
            <a:r>
              <a:rPr lang="en-GB" sz="2000" dirty="0" err="1"/>
              <a:t>behavior</a:t>
            </a:r>
            <a:r>
              <a:rPr lang="en-GB" sz="2000" dirty="0"/>
              <a:t>: Specifies the scrolling </a:t>
            </a:r>
            <a:r>
              <a:rPr lang="en-GB" sz="2000" dirty="0" err="1"/>
              <a:t>behavior</a:t>
            </a:r>
            <a:r>
              <a:rPr lang="en-GB" sz="2000" dirty="0"/>
              <a:t> (scroll, slide, alternate).</a:t>
            </a:r>
          </a:p>
          <a:p>
            <a:r>
              <a:rPr lang="en-GB" sz="2000" dirty="0"/>
              <a:t>loop	</a:t>
            </a:r>
            <a:r>
              <a:rPr lang="en-GB" sz="2000" dirty="0" smtClean="0"/>
              <a:t>:defines </a:t>
            </a:r>
            <a:r>
              <a:rPr lang="en-GB" sz="2000" dirty="0"/>
              <a:t>how many times the marquee will loop. By default its value is infinite, i.e. the marquee will loop infinitely, takes values in the form of numbers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r>
              <a:rPr lang="en-GB" sz="2000" dirty="0" smtClean="0"/>
              <a:t>Ex: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B0F0"/>
                </a:solidFill>
              </a:rPr>
              <a:t>&lt;marquee direction="left" </a:t>
            </a:r>
            <a:r>
              <a:rPr lang="en-GB" sz="2000" dirty="0" err="1">
                <a:solidFill>
                  <a:srgbClr val="00B0F0"/>
                </a:solidFill>
              </a:rPr>
              <a:t>scrollamount</a:t>
            </a:r>
            <a:r>
              <a:rPr lang="en-GB" sz="2000" dirty="0">
                <a:solidFill>
                  <a:srgbClr val="00B0F0"/>
                </a:solidFill>
              </a:rPr>
              <a:t>="10" </a:t>
            </a:r>
            <a:r>
              <a:rPr lang="en-GB" sz="2000" dirty="0" err="1">
                <a:solidFill>
                  <a:srgbClr val="00B0F0"/>
                </a:solidFill>
              </a:rPr>
              <a:t>behavior</a:t>
            </a:r>
            <a:r>
              <a:rPr lang="en-GB" sz="2000" dirty="0">
                <a:solidFill>
                  <a:srgbClr val="00B0F0"/>
                </a:solidFill>
              </a:rPr>
              <a:t>="scroll" width="500px" height="50px"&gt; This is a scrolling text! &lt;/marquee&gt;</a:t>
            </a:r>
            <a:endParaRPr lang="en-IN" sz="2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8076"/>
            <a:ext cx="2209800" cy="6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350"/>
            <a:ext cx="87630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1. direction</a:t>
            </a:r>
          </a:p>
          <a:p>
            <a:pPr marL="0" indent="0">
              <a:buNone/>
            </a:pPr>
            <a:r>
              <a:rPr lang="en-GB" sz="2000" dirty="0"/>
              <a:t>Specifies the direction in which the text or content should scroll. Possible values are:</a:t>
            </a:r>
          </a:p>
          <a:p>
            <a:pPr marL="400050" lvl="1" indent="0">
              <a:buNone/>
            </a:pPr>
            <a:r>
              <a:rPr lang="en-GB" sz="1600" dirty="0"/>
              <a:t>left (default) – scrolls text or content from right to left.</a:t>
            </a:r>
          </a:p>
          <a:p>
            <a:pPr marL="400050" lvl="1" indent="0">
              <a:buNone/>
            </a:pPr>
            <a:r>
              <a:rPr lang="en-GB" sz="1600" dirty="0"/>
              <a:t>right – scrolls text or content from left to right.</a:t>
            </a:r>
          </a:p>
          <a:p>
            <a:pPr marL="400050" lvl="1" indent="0">
              <a:buNone/>
            </a:pPr>
            <a:r>
              <a:rPr lang="en-GB" sz="1600" dirty="0"/>
              <a:t>up – scrolls text or content upwards.</a:t>
            </a:r>
          </a:p>
          <a:p>
            <a:pPr marL="400050" lvl="1" indent="0">
              <a:buNone/>
            </a:pPr>
            <a:r>
              <a:rPr lang="en-GB" sz="1600" dirty="0"/>
              <a:t>down – scrolls text or content downwards.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2. </a:t>
            </a:r>
            <a:r>
              <a:rPr lang="en-GB" sz="2000" b="1" dirty="0" err="1">
                <a:solidFill>
                  <a:srgbClr val="FF0000"/>
                </a:solidFill>
              </a:rPr>
              <a:t>behavior</a:t>
            </a:r>
            <a:endParaRPr lang="en-GB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dirty="0"/>
              <a:t>Specifies how the content should move. Possible values are</a:t>
            </a:r>
            <a:r>
              <a:rPr lang="en-GB" sz="2000" dirty="0" smtClean="0"/>
              <a:t>:</a:t>
            </a:r>
            <a:endParaRPr lang="en-GB" sz="2000" dirty="0"/>
          </a:p>
          <a:p>
            <a:pPr marL="400050" lvl="1" indent="0">
              <a:buNone/>
            </a:pPr>
            <a:r>
              <a:rPr lang="en-GB" sz="1600" dirty="0"/>
              <a:t>scroll (default) – scrolls the content continuously.</a:t>
            </a:r>
          </a:p>
          <a:p>
            <a:pPr marL="400050" lvl="1" indent="0">
              <a:buNone/>
            </a:pPr>
            <a:r>
              <a:rPr lang="en-GB" sz="1600" dirty="0"/>
              <a:t>slide – the content scrolls in and then stops.</a:t>
            </a:r>
          </a:p>
          <a:p>
            <a:pPr marL="400050" lvl="1" indent="0">
              <a:buNone/>
            </a:pPr>
            <a:r>
              <a:rPr lang="en-GB" sz="1600" dirty="0"/>
              <a:t>alternate – the content scrolls back and </a:t>
            </a:r>
            <a:r>
              <a:rPr lang="en-GB" sz="1600" dirty="0" smtClean="0"/>
              <a:t>forth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3. </a:t>
            </a:r>
            <a:r>
              <a:rPr lang="en-GB" sz="2000" b="1" dirty="0" err="1">
                <a:solidFill>
                  <a:srgbClr val="FF0000"/>
                </a:solidFill>
              </a:rPr>
              <a:t>scrollamount</a:t>
            </a:r>
            <a:endParaRPr lang="en-GB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1800" dirty="0"/>
              <a:t>Defines the speed of the scroll. The value is a number, with larger values making the content scroll faster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rgbClr val="FF0000"/>
                </a:solidFill>
              </a:rPr>
              <a:t>4. </a:t>
            </a:r>
            <a:r>
              <a:rPr lang="en-GB" sz="1800" b="1" dirty="0">
                <a:solidFill>
                  <a:srgbClr val="FF0000"/>
                </a:solidFill>
              </a:rPr>
              <a:t>loop</a:t>
            </a:r>
          </a:p>
          <a:p>
            <a:pPr marL="0" indent="0">
              <a:buNone/>
            </a:pPr>
            <a:r>
              <a:rPr lang="en-GB" sz="1800" dirty="0"/>
              <a:t>Specifies how many times the marquee should scroll. The value can be a number indicating the number of iterations, or infinite for continuous scrolling.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460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164</Words>
  <Application>Microsoft Office PowerPoint</Application>
  <PresentationFormat>On-screen Show (16:9)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Marquee Tag </vt:lpstr>
      <vt:lpstr>&lt;marquee&gt; tag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 Tag</dc:title>
  <dc:creator>R</dc:creator>
  <cp:lastModifiedBy>HP</cp:lastModifiedBy>
  <cp:revision>10</cp:revision>
  <dcterms:created xsi:type="dcterms:W3CDTF">2006-08-16T00:00:00Z</dcterms:created>
  <dcterms:modified xsi:type="dcterms:W3CDTF">2025-01-02T05:19:07Z</dcterms:modified>
</cp:coreProperties>
</file>