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66" y="19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dirty="0"/>
              <a:t>HTML </a:t>
            </a:r>
            <a:r>
              <a:rPr lang="en-IN" sz="4000" b="1" dirty="0" smtClean="0"/>
              <a:t>Comments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 smtClean="0"/>
              <a:t>Comments </a:t>
            </a:r>
            <a:r>
              <a:rPr lang="en-GB" sz="1800" dirty="0"/>
              <a:t>in HTML are like little notes you leave in your code for yourself or other people. These notes help make the code easier to understand but don't show up on the </a:t>
            </a:r>
            <a:r>
              <a:rPr lang="en-GB" sz="1800" dirty="0" smtClean="0"/>
              <a:t>actual </a:t>
            </a:r>
            <a:r>
              <a:rPr lang="en-GB" sz="1800" dirty="0"/>
              <a:t>website. The web browser just skips over </a:t>
            </a:r>
            <a:r>
              <a:rPr lang="en-GB" sz="1800" dirty="0" smtClean="0"/>
              <a:t>them.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FF0000"/>
                </a:solidFill>
              </a:rPr>
              <a:t>Types of Comments in HTML</a:t>
            </a:r>
          </a:p>
          <a:p>
            <a:pPr lvl="1" indent="-342900">
              <a:buFont typeface="+mj-lt"/>
              <a:buAutoNum type="arabicPeriod"/>
            </a:pPr>
            <a:r>
              <a:rPr lang="en-IN" sz="1800" b="1" dirty="0"/>
              <a:t>Single-line </a:t>
            </a:r>
            <a:r>
              <a:rPr lang="en-IN" sz="1800" b="1" dirty="0" smtClean="0"/>
              <a:t>Comments</a:t>
            </a:r>
          </a:p>
          <a:p>
            <a:pPr lvl="1" indent="-342900">
              <a:buFont typeface="+mj-lt"/>
              <a:buAutoNum type="arabicPeriod"/>
            </a:pPr>
            <a:endParaRPr lang="en-GB" sz="1800" b="1" dirty="0"/>
          </a:p>
          <a:p>
            <a:pPr lvl="1" indent="-342900">
              <a:buFont typeface="+mj-lt"/>
              <a:buAutoNum type="arabicPeriod"/>
            </a:pPr>
            <a:endParaRPr lang="en-GB" sz="1800" b="1" dirty="0" smtClean="0"/>
          </a:p>
          <a:p>
            <a:pPr lvl="1" indent="-342900">
              <a:buFont typeface="+mj-lt"/>
              <a:buAutoNum type="arabicPeriod"/>
            </a:pPr>
            <a:r>
              <a:rPr lang="en-IN" sz="1800" b="1" dirty="0"/>
              <a:t>Multi-line Comments</a:t>
            </a:r>
          </a:p>
          <a:p>
            <a:pPr marL="400050" lvl="1" indent="0">
              <a:buNone/>
            </a:pPr>
            <a:endParaRPr lang="en-IN" sz="1800" b="1" dirty="0"/>
          </a:p>
          <a:p>
            <a:pPr marL="0" indent="0">
              <a:buNone/>
            </a:pPr>
            <a:endParaRPr lang="en-GB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668786"/>
            <a:ext cx="3515216" cy="3238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3714750"/>
            <a:ext cx="3096057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4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55</Words>
  <Application>Microsoft Office PowerPoint</Application>
  <PresentationFormat>On-screen Show (16:9)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HTML Comments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 Tag </dc:title>
  <dc:creator>R</dc:creator>
  <cp:lastModifiedBy>HP</cp:lastModifiedBy>
  <cp:revision>4</cp:revision>
  <dcterms:created xsi:type="dcterms:W3CDTF">2006-08-16T00:00:00Z</dcterms:created>
  <dcterms:modified xsi:type="dcterms:W3CDTF">2024-11-18T09:02:37Z</dcterms:modified>
</cp:coreProperties>
</file>