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66" y="19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77479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Class Attribute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733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dirty="0" smtClean="0">
                <a:latin typeface="+mj-lt"/>
              </a:rPr>
              <a:t>The class attribute </a:t>
            </a:r>
            <a:r>
              <a:rPr lang="en-GB" sz="1800" dirty="0">
                <a:latin typeface="+mj-lt"/>
              </a:rPr>
              <a:t>lets you give the same name to multiple HTML elements. That way, you can easily change their look or </a:t>
            </a:r>
            <a:r>
              <a:rPr lang="en-GB" sz="1800" dirty="0" smtClean="0">
                <a:latin typeface="+mj-lt"/>
              </a:rPr>
              <a:t>behaviour </a:t>
            </a:r>
            <a:r>
              <a:rPr lang="en-GB" sz="1800" dirty="0">
                <a:latin typeface="+mj-lt"/>
              </a:rPr>
              <a:t>all at once. Classes are not unique and can be assigned to multiple elements. They are generally used for applying the same styles or </a:t>
            </a:r>
            <a:r>
              <a:rPr lang="en-GB" sz="1800" dirty="0" smtClean="0">
                <a:latin typeface="+mj-lt"/>
              </a:rPr>
              <a:t>behaviours </a:t>
            </a:r>
            <a:r>
              <a:rPr lang="en-GB" sz="1800" dirty="0">
                <a:latin typeface="+mj-lt"/>
              </a:rPr>
              <a:t>to a group of elements.</a:t>
            </a:r>
            <a:endParaRPr lang="en-US" sz="1800" dirty="0">
              <a:latin typeface="+mj-lt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496" y="2171628"/>
            <a:ext cx="5611008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0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77479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Rules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Must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begin with a letter A-Z or a-z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class name cannot start with 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number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Must not contain any space characters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Can be followed by: letters (A-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Za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-z), digits (0-9), hyphens ("-"), and underscores ("_")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HTML, all values are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case-insensitive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01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50"/>
            <a:ext cx="8229600" cy="4343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&lt;head&gt;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&lt;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title&gt;Sudhir&lt;/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title&gt;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&lt;style&gt;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red {color: #FF0000; font-size: 60px;}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&lt;/style&gt; 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&lt;/head&gt;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&lt;body&gt;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&lt;h2 class=“red”&gt;I am Heading&lt;/h2&gt;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&lt;p class =“red”&gt;I am first paragraph&lt;/p&gt;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&lt;p&gt;I am second paragraph&lt;/p&gt;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&lt;/body&gt;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0180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More than one class name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specify multiple classes, separate the class names with 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space.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allows you to combine several CSS classes for one HTML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element.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Syntax:-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class=“class_name1 class_name2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class_nameN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&lt;p class =“red look”&gt;I am first paragraph&lt;/p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50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1950"/>
            <a:ext cx="8229600" cy="45720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&lt;html&gt;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&lt;head&gt;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&lt;Sudhir&lt;/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title&gt;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&lt;style&gt;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{color: #FF0000;}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look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{font-size: 60px;}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algn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{text-align: center;}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&lt;/style&gt;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&lt;/head&gt;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&lt;body&gt;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&lt;h2&gt;I am Heading&lt;/h2&gt;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&lt;p class =“red look”&gt;I am first paragraph&lt;/p&gt;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&lt;p class=“red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algn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”&gt;I am second paragraph&lt;/p&gt;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&lt;/body&gt;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&lt;/html&gt;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44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169</Words>
  <Application>Microsoft Office PowerPoint</Application>
  <PresentationFormat>On-screen Show (16:9)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Class Attribute</vt:lpstr>
      <vt:lpstr>Rules</vt:lpstr>
      <vt:lpstr>PowerPoint Presentation</vt:lpstr>
      <vt:lpstr>More than one class name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Attribute</dc:title>
  <dc:creator>R</dc:creator>
  <cp:lastModifiedBy>HP</cp:lastModifiedBy>
  <cp:revision>11</cp:revision>
  <dcterms:created xsi:type="dcterms:W3CDTF">2006-08-16T00:00:00Z</dcterms:created>
  <dcterms:modified xsi:type="dcterms:W3CDTF">2024-11-18T09:07:54Z</dcterms:modified>
</cp:coreProperties>
</file>