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FC726-87AB-4122-BAA6-FDC68DB01294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F693E-0703-4FD5-9D83-09EB6DB09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07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F693E-0703-4FD5-9D83-09EB6DB09A9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0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F693E-0703-4FD5-9D83-09EB6DB09A9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3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Head Tag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The &lt;head&gt; tag in HTML serves as the container for metadata, holding crucial information about the document. This includes elements like &lt;title&gt;, &lt;meta&gt;, &lt;link&gt;, and &lt;style&gt;, </a:t>
            </a:r>
            <a:r>
              <a:rPr lang="en-GB" sz="1800" dirty="0" smtClean="0"/>
              <a:t>which </a:t>
            </a:r>
            <a:r>
              <a:rPr lang="en-GB" sz="1800" dirty="0"/>
              <a:t>collectively define various aspects of the document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</a:t>
            </a:r>
            <a:r>
              <a:rPr lang="en-IN" sz="2000" b="1" dirty="0">
                <a:solidFill>
                  <a:srgbClr val="7030A0"/>
                </a:solidFill>
              </a:rPr>
              <a:t>title&gt; Element</a:t>
            </a:r>
          </a:p>
          <a:p>
            <a:pPr marL="0" indent="0">
              <a:buNone/>
            </a:pPr>
            <a:r>
              <a:rPr lang="en-GB" sz="1800" dirty="0"/>
              <a:t>The &lt;title&gt; element is the most important meta element to add to our webpage. It labels the entire HTML content with a relevant title. It is displayed at the top of the browser window and provides a suitable name to the webpage when added to a favourite or bookmark. A good web page title would ensure a higher rank in the search results &amp; so we must always use appropriate keywords.</a:t>
            </a:r>
            <a:r>
              <a:rPr lang="en-IN" sz="1800" dirty="0"/>
              <a:t/>
            </a:r>
            <a:br>
              <a:rPr lang="en-IN" sz="1800" dirty="0"/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867150"/>
            <a:ext cx="307700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43850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</a:rPr>
              <a:t>&lt;meta&gt; Element</a:t>
            </a:r>
          </a:p>
          <a:p>
            <a:pPr marL="400050" lvl="1" indent="0">
              <a:buNone/>
            </a:pPr>
            <a:r>
              <a:rPr lang="en-GB" sz="2000" dirty="0"/>
              <a:t>The &lt;meta&gt; tags in HTML provide metadata about the HTML document. Metadata is data (information) about data. </a:t>
            </a:r>
            <a:r>
              <a:rPr lang="en-GB" sz="2000" dirty="0" smtClean="0"/>
              <a:t>&lt;</a:t>
            </a:r>
            <a:r>
              <a:rPr lang="en-GB" sz="2000" dirty="0"/>
              <a:t>meta&gt; tags always go inside the document's &lt;head&gt; tag and are typically used to specify the character set, </a:t>
            </a:r>
            <a:r>
              <a:rPr lang="en-GB" sz="2000" dirty="0" smtClean="0"/>
              <a:t>page </a:t>
            </a:r>
            <a:r>
              <a:rPr lang="en-GB" sz="2000" dirty="0"/>
              <a:t>description, keywords, author, and other metadata</a:t>
            </a:r>
            <a:r>
              <a:rPr lang="en-GB" sz="2000" dirty="0" smtClean="0"/>
              <a:t>.</a:t>
            </a:r>
          </a:p>
          <a:p>
            <a:endParaRPr lang="en-GB" sz="1800" b="1" i="1" dirty="0" smtClean="0"/>
          </a:p>
          <a:p>
            <a:r>
              <a:rPr lang="en-GB" sz="1800" b="1" i="1" dirty="0" smtClean="0"/>
              <a:t>Character </a:t>
            </a:r>
            <a:r>
              <a:rPr lang="en-GB" sz="1800" b="1" i="1" dirty="0"/>
              <a:t>Encoding (charset): &lt;meta charset="UTF-8"&gt; sets the character </a:t>
            </a:r>
            <a:r>
              <a:rPr lang="en-GB" sz="1800" b="1" i="1" dirty="0" smtClean="0"/>
              <a:t>encoding </a:t>
            </a:r>
            <a:r>
              <a:rPr lang="en-GB" sz="1800" b="1" i="1" dirty="0"/>
              <a:t>for the webpage. UTF-8 is the most common and recommended</a:t>
            </a:r>
            <a:r>
              <a:rPr lang="en-GB" sz="1800" b="1" i="1" dirty="0" smtClean="0"/>
              <a:t>.</a:t>
            </a:r>
          </a:p>
          <a:p>
            <a:r>
              <a:rPr lang="en-GB" sz="1800" b="1" i="1" dirty="0"/>
              <a:t>Description: &lt;meta name="description" content="This is a description of the web page"&gt; provides a brief description of the webpage, which search engines may use in search results</a:t>
            </a:r>
            <a:r>
              <a:rPr lang="en-GB" sz="1800" b="1" i="1" dirty="0" smtClean="0"/>
              <a:t>.</a:t>
            </a:r>
            <a:endParaRPr lang="en-GB" sz="1800" b="1" i="1" dirty="0"/>
          </a:p>
          <a:p>
            <a:r>
              <a:rPr lang="en-GB" sz="1800" b="1" i="1" dirty="0"/>
              <a:t>Keywords: &lt;meta name="keywords" content="HTML, CSS, JavaScript"&gt; specifies keywords for the webpage, which were historically used by search engines but are less relevant today</a:t>
            </a:r>
            <a:r>
              <a:rPr lang="en-GB" sz="1800" b="1" i="1" dirty="0" smtClean="0"/>
              <a:t>.</a:t>
            </a:r>
            <a:endParaRPr lang="en-GB" sz="1800" b="1" i="1" dirty="0"/>
          </a:p>
          <a:p>
            <a:r>
              <a:rPr lang="en-GB" sz="1800" b="1" i="1" dirty="0"/>
              <a:t>Author: &lt;meta name="author" content="Your Name"&gt; indicates the name of the author of the webpage</a:t>
            </a:r>
            <a:r>
              <a:rPr lang="en-GB" sz="1800" b="1" i="1" dirty="0" smtClean="0"/>
              <a:t>.</a:t>
            </a:r>
          </a:p>
          <a:p>
            <a:r>
              <a:rPr lang="en-IN" sz="1800" b="1" dirty="0"/>
              <a:t> http-</a:t>
            </a:r>
            <a:r>
              <a:rPr lang="en-IN" sz="1800" b="1" dirty="0" err="1"/>
              <a:t>equiv</a:t>
            </a:r>
            <a:r>
              <a:rPr lang="en-IN" sz="1800" b="1" dirty="0"/>
              <a:t> </a:t>
            </a:r>
            <a:r>
              <a:rPr lang="en-IN" sz="1800" b="1" dirty="0" smtClean="0"/>
              <a:t>attribute:</a:t>
            </a:r>
            <a:r>
              <a:rPr lang="en-GB" sz="1700" b="1" dirty="0"/>
              <a:t>During the collection of information about our webpage using the HTTP header, the HTTP-</a:t>
            </a:r>
            <a:r>
              <a:rPr lang="en-GB" sz="1700" b="1" dirty="0" err="1"/>
              <a:t>equiv</a:t>
            </a:r>
            <a:r>
              <a:rPr lang="en-GB" sz="1700" b="1" dirty="0"/>
              <a:t> attribute is used</a:t>
            </a:r>
            <a:r>
              <a:rPr lang="en-GB" sz="1700" b="1" dirty="0" smtClean="0"/>
              <a:t>.</a:t>
            </a:r>
            <a:r>
              <a:rPr lang="en-GB" sz="1800" dirty="0"/>
              <a:t> </a:t>
            </a:r>
            <a:r>
              <a:rPr lang="en-GB" sz="1900" b="1" dirty="0"/>
              <a:t>we want the page to be refreshed after some fixed </a:t>
            </a:r>
            <a:r>
              <a:rPr lang="en-GB" sz="1900" b="1" dirty="0" smtClean="0"/>
              <a:t>duration.</a:t>
            </a:r>
          </a:p>
          <a:p>
            <a:endParaRPr lang="en-IN" sz="1700" b="1" dirty="0"/>
          </a:p>
          <a:p>
            <a:endParaRPr lang="en-GB" sz="1800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324350"/>
            <a:ext cx="400105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1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5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7030A0"/>
                </a:solidFill>
              </a:rPr>
              <a:t>&lt;style&gt; Element</a:t>
            </a:r>
          </a:p>
          <a:p>
            <a:pPr marL="400050" lvl="1" indent="0">
              <a:buNone/>
            </a:pPr>
            <a:r>
              <a:rPr lang="en-GB" sz="2000" i="1" dirty="0"/>
              <a:t>This element helps in styling our HTML elements inside the document itself.</a:t>
            </a:r>
            <a:endParaRPr lang="en-GB" sz="2000" dirty="0"/>
          </a:p>
          <a:p>
            <a:endParaRPr lang="en-GB" sz="2400" dirty="0" smtClean="0"/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 smtClean="0">
                <a:solidFill>
                  <a:srgbClr val="7030A0"/>
                </a:solidFill>
              </a:rPr>
              <a:t>&lt;</a:t>
            </a:r>
            <a:r>
              <a:rPr lang="en-GB" sz="2400" b="1" dirty="0">
                <a:solidFill>
                  <a:srgbClr val="7030A0"/>
                </a:solidFill>
              </a:rPr>
              <a:t>script&gt; Element</a:t>
            </a:r>
          </a:p>
          <a:p>
            <a:pPr marL="400050" lvl="1" indent="0">
              <a:buNone/>
            </a:pPr>
            <a:r>
              <a:rPr lang="en-GB" sz="2000" i="1" dirty="0"/>
              <a:t>This element links or embeds codes of client-side scripting languages like </a:t>
            </a:r>
            <a:r>
              <a:rPr lang="en-GB" sz="2000" i="1" dirty="0" err="1"/>
              <a:t>Javascript</a:t>
            </a:r>
            <a:r>
              <a:rPr lang="en-GB" sz="2000" i="1" dirty="0" smtClean="0"/>
              <a:t>.</a:t>
            </a:r>
          </a:p>
          <a:p>
            <a:pPr marL="400050" lvl="1" indent="0">
              <a:buNone/>
            </a:pPr>
            <a:r>
              <a:rPr lang="en-GB" sz="2000" dirty="0">
                <a:solidFill>
                  <a:srgbClr val="002060"/>
                </a:solidFill>
              </a:rPr>
              <a:t>Note: The &lt;script&gt; tag can also be used inside our body element.</a:t>
            </a:r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043371"/>
            <a:ext cx="2572109" cy="1409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97" y="4248150"/>
            <a:ext cx="434400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3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"/>
            <a:ext cx="8229600" cy="446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7030A0"/>
                </a:solidFill>
              </a:rPr>
              <a:t>&lt;link&gt; Element</a:t>
            </a:r>
          </a:p>
          <a:p>
            <a:pPr marL="400050" lvl="1" indent="0">
              <a:buNone/>
            </a:pPr>
            <a:r>
              <a:rPr lang="en-GB" sz="1600" i="1" dirty="0"/>
              <a:t>This element links various </a:t>
            </a:r>
            <a:r>
              <a:rPr lang="en-GB" sz="1600" i="1" dirty="0" smtClean="0"/>
              <a:t>other </a:t>
            </a:r>
            <a:r>
              <a:rPr lang="en-GB" sz="1600" i="1" dirty="0"/>
              <a:t>resources that were not possible with the script tag</a:t>
            </a:r>
            <a:r>
              <a:rPr lang="en-GB" sz="1600" i="1" dirty="0" smtClean="0"/>
              <a:t>.</a:t>
            </a:r>
          </a:p>
          <a:p>
            <a:pPr marL="400050" lvl="1" indent="0">
              <a:buNone/>
            </a:pPr>
            <a:r>
              <a:rPr lang="en-GB" sz="1600" dirty="0" smtClean="0"/>
              <a:t>One </a:t>
            </a:r>
            <a:r>
              <a:rPr lang="en-GB" sz="1600" dirty="0"/>
              <a:t>such language is client-side scripting JavaScript. But what if we want to link an external CSS file, favicons, or fonts? The &lt;link&gt; element links our HTML document to an external resource.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81150"/>
            <a:ext cx="4105848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8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73</Words>
  <Application>Microsoft Office PowerPoint</Application>
  <PresentationFormat>On-screen Show (16:9)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Head Tag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Tag </dc:title>
  <dc:creator>R</dc:creator>
  <cp:lastModifiedBy>HP</cp:lastModifiedBy>
  <cp:revision>19</cp:revision>
  <dcterms:created xsi:type="dcterms:W3CDTF">2006-08-16T00:00:00Z</dcterms:created>
  <dcterms:modified xsi:type="dcterms:W3CDTF">2024-11-18T09:42:16Z</dcterms:modified>
</cp:coreProperties>
</file>