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 id="2147483669" r:id="rId4"/>
    <p:sldMasterId id="2147483719" r:id="rId5"/>
  </p:sldMasterIdLst>
  <p:notesMasterIdLst>
    <p:notesMasterId r:id="rId11"/>
  </p:notesMasterIdLst>
  <p:handoutMasterIdLst>
    <p:handoutMasterId r:id="rId40"/>
  </p:handoutMasterIdLst>
  <p:sldIdLst>
    <p:sldId id="398" r:id="rId6"/>
    <p:sldId id="274" r:id="rId7"/>
    <p:sldId id="267" r:id="rId8"/>
    <p:sldId id="271" r:id="rId9"/>
    <p:sldId id="386" r:id="rId10"/>
    <p:sldId id="365" r:id="rId12"/>
    <p:sldId id="326" r:id="rId13"/>
    <p:sldId id="322" r:id="rId14"/>
    <p:sldId id="293" r:id="rId15"/>
    <p:sldId id="305" r:id="rId16"/>
    <p:sldId id="514" r:id="rId17"/>
    <p:sldId id="516" r:id="rId18"/>
    <p:sldId id="380" r:id="rId19"/>
    <p:sldId id="513" r:id="rId20"/>
    <p:sldId id="625" r:id="rId21"/>
    <p:sldId id="373" r:id="rId22"/>
    <p:sldId id="627" r:id="rId23"/>
    <p:sldId id="626" r:id="rId24"/>
    <p:sldId id="628" r:id="rId25"/>
    <p:sldId id="629" r:id="rId26"/>
    <p:sldId id="631" r:id="rId27"/>
    <p:sldId id="632" r:id="rId28"/>
    <p:sldId id="630" r:id="rId29"/>
    <p:sldId id="633" r:id="rId30"/>
    <p:sldId id="634" r:id="rId31"/>
    <p:sldId id="635" r:id="rId32"/>
    <p:sldId id="636" r:id="rId33"/>
    <p:sldId id="637" r:id="rId34"/>
    <p:sldId id="638" r:id="rId35"/>
    <p:sldId id="639" r:id="rId36"/>
    <p:sldId id="384" r:id="rId37"/>
    <p:sldId id="286" r:id="rId38"/>
    <p:sldId id="369" r:id="rId39"/>
  </p:sldIdLst>
  <p:sldSz cx="18286095" cy="10287000"/>
  <p:notesSz cx="6858000" cy="9144000"/>
  <p:defaultTextStyle>
    <a:defPPr>
      <a:defRPr lang="en-US"/>
    </a:defPPr>
    <a:lvl1pPr marL="0" algn="l" defTabSz="1632585" rtl="0" eaLnBrk="1" latinLnBrk="0" hangingPunct="1">
      <a:defRPr sz="3200" kern="1200">
        <a:solidFill>
          <a:schemeClr val="tx1"/>
        </a:solidFill>
        <a:latin typeface="+mn-lt"/>
        <a:ea typeface="+mn-ea"/>
        <a:cs typeface="+mn-cs"/>
      </a:defRPr>
    </a:lvl1pPr>
    <a:lvl2pPr marL="816610" algn="l" defTabSz="1632585" rtl="0" eaLnBrk="1" latinLnBrk="0" hangingPunct="1">
      <a:defRPr sz="3200" kern="1200">
        <a:solidFill>
          <a:schemeClr val="tx1"/>
        </a:solidFill>
        <a:latin typeface="+mn-lt"/>
        <a:ea typeface="+mn-ea"/>
        <a:cs typeface="+mn-cs"/>
      </a:defRPr>
    </a:lvl2pPr>
    <a:lvl3pPr marL="1632585" algn="l" defTabSz="1632585" rtl="0" eaLnBrk="1" latinLnBrk="0" hangingPunct="1">
      <a:defRPr sz="3200" kern="1200">
        <a:solidFill>
          <a:schemeClr val="tx1"/>
        </a:solidFill>
        <a:latin typeface="+mn-lt"/>
        <a:ea typeface="+mn-ea"/>
        <a:cs typeface="+mn-cs"/>
      </a:defRPr>
    </a:lvl3pPr>
    <a:lvl4pPr marL="2449195" algn="l" defTabSz="1632585" rtl="0" eaLnBrk="1" latinLnBrk="0" hangingPunct="1">
      <a:defRPr sz="3200" kern="1200">
        <a:solidFill>
          <a:schemeClr val="tx1"/>
        </a:solidFill>
        <a:latin typeface="+mn-lt"/>
        <a:ea typeface="+mn-ea"/>
        <a:cs typeface="+mn-cs"/>
      </a:defRPr>
    </a:lvl4pPr>
    <a:lvl5pPr marL="3265805" algn="l" defTabSz="1632585" rtl="0" eaLnBrk="1" latinLnBrk="0" hangingPunct="1">
      <a:defRPr sz="3200" kern="1200">
        <a:solidFill>
          <a:schemeClr val="tx1"/>
        </a:solidFill>
        <a:latin typeface="+mn-lt"/>
        <a:ea typeface="+mn-ea"/>
        <a:cs typeface="+mn-cs"/>
      </a:defRPr>
    </a:lvl5pPr>
    <a:lvl6pPr marL="4081780" algn="l" defTabSz="1632585" rtl="0" eaLnBrk="1" latinLnBrk="0" hangingPunct="1">
      <a:defRPr sz="3200" kern="1200">
        <a:solidFill>
          <a:schemeClr val="tx1"/>
        </a:solidFill>
        <a:latin typeface="+mn-lt"/>
        <a:ea typeface="+mn-ea"/>
        <a:cs typeface="+mn-cs"/>
      </a:defRPr>
    </a:lvl6pPr>
    <a:lvl7pPr marL="4898390" algn="l" defTabSz="1632585" rtl="0" eaLnBrk="1" latinLnBrk="0" hangingPunct="1">
      <a:defRPr sz="3200" kern="1200">
        <a:solidFill>
          <a:schemeClr val="tx1"/>
        </a:solidFill>
        <a:latin typeface="+mn-lt"/>
        <a:ea typeface="+mn-ea"/>
        <a:cs typeface="+mn-cs"/>
      </a:defRPr>
    </a:lvl7pPr>
    <a:lvl8pPr marL="5714365" algn="l" defTabSz="1632585" rtl="0" eaLnBrk="1" latinLnBrk="0" hangingPunct="1">
      <a:defRPr sz="3200" kern="1200">
        <a:solidFill>
          <a:schemeClr val="tx1"/>
        </a:solidFill>
        <a:latin typeface="+mn-lt"/>
        <a:ea typeface="+mn-ea"/>
        <a:cs typeface="+mn-cs"/>
      </a:defRPr>
    </a:lvl8pPr>
    <a:lvl9pPr marL="6530975" algn="l" defTabSz="1632585" rtl="0" eaLnBrk="1" latinLnBrk="0" hangingPunct="1">
      <a:defRPr sz="3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B0C0"/>
    <a:srgbClr val="BEF4FA"/>
    <a:srgbClr val="000000"/>
    <a:srgbClr val="FFFFFF"/>
    <a:srgbClr val="3EA3F8"/>
    <a:srgbClr val="0F0634"/>
    <a:srgbClr val="06105A"/>
    <a:srgbClr val="000C68"/>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8" autoAdjust="0"/>
    <p:restoredTop sz="92380" autoAdjust="0"/>
  </p:normalViewPr>
  <p:slideViewPr>
    <p:cSldViewPr showGuides="1">
      <p:cViewPr varScale="1">
        <p:scale>
          <a:sx n="70" d="100"/>
          <a:sy n="70" d="100"/>
        </p:scale>
        <p:origin x="-882" y="-102"/>
      </p:cViewPr>
      <p:guideLst>
        <p:guide orient="horz" pos="2191"/>
        <p:guide pos="5674"/>
      </p:guideLst>
    </p:cSldViewPr>
  </p:slideViewPr>
  <p:notesTextViewPr>
    <p:cViewPr>
      <p:scale>
        <a:sx n="1" d="1"/>
        <a:sy n="1" d="1"/>
      </p:scale>
      <p:origin x="0" y="0"/>
    </p:cViewPr>
  </p:notesTextViewPr>
  <p:sorterViewPr>
    <p:cViewPr>
      <p:scale>
        <a:sx n="52" d="100"/>
        <a:sy n="52" d="100"/>
      </p:scale>
      <p:origin x="0" y="0"/>
    </p:cViewPr>
  </p:sorterViewPr>
  <p:notesViewPr>
    <p:cSldViewPr showGuides="1">
      <p:cViewPr varScale="1">
        <p:scale>
          <a:sx n="86" d="100"/>
          <a:sy n="86" d="100"/>
        </p:scale>
        <p:origin x="-3846" y="-90"/>
      </p:cViewPr>
      <p:guideLst>
        <p:guide orient="horz" pos="2826"/>
        <p:guide pos="2128"/>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notesMaster" Target="notesMasters/notesMaster1.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endParaRPr lang="ja-JP" altLang="en-US" smtClean="0"/>
          </a:p>
          <a:p>
            <a:pPr lvl="1"/>
            <a:r>
              <a:rPr lang="ja-JP" altLang="en-US" smtClean="0"/>
              <a:t>第 </a:t>
            </a:r>
            <a:r>
              <a:rPr lang="en-US" altLang="ja-JP" smtClean="0"/>
              <a:t>2 </a:t>
            </a:r>
            <a:r>
              <a:rPr lang="ja-JP" altLang="en-US" smtClean="0"/>
              <a:t>レベル</a:t>
            </a:r>
            <a:endParaRPr lang="ja-JP" altLang="en-US" smtClean="0"/>
          </a:p>
          <a:p>
            <a:pPr lvl="2"/>
            <a:r>
              <a:rPr lang="ja-JP" altLang="en-US" smtClean="0"/>
              <a:t>第 </a:t>
            </a:r>
            <a:r>
              <a:rPr lang="en-US" altLang="ja-JP" smtClean="0"/>
              <a:t>3 </a:t>
            </a:r>
            <a:r>
              <a:rPr lang="ja-JP" altLang="en-US" smtClean="0"/>
              <a:t>レベル</a:t>
            </a:r>
            <a:endParaRPr lang="ja-JP" altLang="en-US" smtClean="0"/>
          </a:p>
          <a:p>
            <a:pPr lvl="3"/>
            <a:r>
              <a:rPr lang="ja-JP" altLang="en-US" smtClean="0"/>
              <a:t>第 </a:t>
            </a:r>
            <a:r>
              <a:rPr lang="en-US" altLang="ja-JP" smtClean="0"/>
              <a:t>4 </a:t>
            </a:r>
            <a:r>
              <a:rPr lang="ja-JP" altLang="en-US" smtClean="0"/>
              <a:t>レベル</a:t>
            </a:r>
            <a:endParaRPr lang="ja-JP" altLang="en-US" smtClean="0"/>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1632585" rtl="0" eaLnBrk="1" latinLnBrk="0" hangingPunct="1">
      <a:defRPr sz="2100" kern="1200">
        <a:solidFill>
          <a:schemeClr val="tx1"/>
        </a:solidFill>
        <a:latin typeface="+mn-lt"/>
        <a:ea typeface="+mn-ea"/>
        <a:cs typeface="+mn-cs"/>
      </a:defRPr>
    </a:lvl1pPr>
    <a:lvl2pPr marL="816610" algn="l" defTabSz="1632585" rtl="0" eaLnBrk="1" latinLnBrk="0" hangingPunct="1">
      <a:defRPr sz="2100" kern="1200">
        <a:solidFill>
          <a:schemeClr val="tx1"/>
        </a:solidFill>
        <a:latin typeface="+mn-lt"/>
        <a:ea typeface="+mn-ea"/>
        <a:cs typeface="+mn-cs"/>
      </a:defRPr>
    </a:lvl2pPr>
    <a:lvl3pPr marL="1632585" algn="l" defTabSz="1632585" rtl="0" eaLnBrk="1" latinLnBrk="0" hangingPunct="1">
      <a:defRPr sz="2100" kern="1200">
        <a:solidFill>
          <a:schemeClr val="tx1"/>
        </a:solidFill>
        <a:latin typeface="+mn-lt"/>
        <a:ea typeface="+mn-ea"/>
        <a:cs typeface="+mn-cs"/>
      </a:defRPr>
    </a:lvl3pPr>
    <a:lvl4pPr marL="2449195" algn="l" defTabSz="1632585" rtl="0" eaLnBrk="1" latinLnBrk="0" hangingPunct="1">
      <a:defRPr sz="2100" kern="1200">
        <a:solidFill>
          <a:schemeClr val="tx1"/>
        </a:solidFill>
        <a:latin typeface="+mn-lt"/>
        <a:ea typeface="+mn-ea"/>
        <a:cs typeface="+mn-cs"/>
      </a:defRPr>
    </a:lvl4pPr>
    <a:lvl5pPr marL="3265805" algn="l" defTabSz="1632585" rtl="0" eaLnBrk="1" latinLnBrk="0" hangingPunct="1">
      <a:defRPr sz="2100" kern="1200">
        <a:solidFill>
          <a:schemeClr val="tx1"/>
        </a:solidFill>
        <a:latin typeface="+mn-lt"/>
        <a:ea typeface="+mn-ea"/>
        <a:cs typeface="+mn-cs"/>
      </a:defRPr>
    </a:lvl5pPr>
    <a:lvl6pPr marL="4081780" algn="l" defTabSz="1632585" rtl="0" eaLnBrk="1" latinLnBrk="0" hangingPunct="1">
      <a:defRPr sz="2100" kern="1200">
        <a:solidFill>
          <a:schemeClr val="tx1"/>
        </a:solidFill>
        <a:latin typeface="+mn-lt"/>
        <a:ea typeface="+mn-ea"/>
        <a:cs typeface="+mn-cs"/>
      </a:defRPr>
    </a:lvl6pPr>
    <a:lvl7pPr marL="4898390" algn="l" defTabSz="1632585" rtl="0" eaLnBrk="1" latinLnBrk="0" hangingPunct="1">
      <a:defRPr sz="2100" kern="1200">
        <a:solidFill>
          <a:schemeClr val="tx1"/>
        </a:solidFill>
        <a:latin typeface="+mn-lt"/>
        <a:ea typeface="+mn-ea"/>
        <a:cs typeface="+mn-cs"/>
      </a:defRPr>
    </a:lvl7pPr>
    <a:lvl8pPr marL="5714365" algn="l" defTabSz="1632585" rtl="0" eaLnBrk="1" latinLnBrk="0" hangingPunct="1">
      <a:defRPr sz="2100" kern="1200">
        <a:solidFill>
          <a:schemeClr val="tx1"/>
        </a:solidFill>
        <a:latin typeface="+mn-lt"/>
        <a:ea typeface="+mn-ea"/>
        <a:cs typeface="+mn-cs"/>
      </a:defRPr>
    </a:lvl8pPr>
    <a:lvl9pPr marL="6530975" algn="l" defTabSz="1632585"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4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396766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284250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7148016"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602285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図プレースホルダー 7"/>
          <p:cNvSpPr>
            <a:spLocks noGrp="1"/>
          </p:cNvSpPr>
          <p:nvPr>
            <p:ph type="pic" sz="quarter" idx="18" hasCustomPrompt="1"/>
          </p:nvPr>
        </p:nvSpPr>
        <p:spPr>
          <a:xfrm>
            <a:off x="10328369"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p:ph type="body" sz="quarter" idx="19" hasCustomPrompt="1"/>
          </p:nvPr>
        </p:nvSpPr>
        <p:spPr>
          <a:xfrm>
            <a:off x="9203212"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1" name="図プレースホルダー 7"/>
          <p:cNvSpPr>
            <a:spLocks noGrp="1"/>
          </p:cNvSpPr>
          <p:nvPr>
            <p:ph type="pic" sz="quarter" idx="20" hasCustomPrompt="1"/>
          </p:nvPr>
        </p:nvSpPr>
        <p:spPr>
          <a:xfrm>
            <a:off x="1350872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2" name="テキスト プレースホルダー 11"/>
          <p:cNvSpPr>
            <a:spLocks noGrp="1"/>
          </p:cNvSpPr>
          <p:nvPr>
            <p:ph type="body" sz="quarter" idx="21" hasCustomPrompt="1"/>
          </p:nvPr>
        </p:nvSpPr>
        <p:spPr>
          <a:xfrm>
            <a:off x="1238356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610" indent="0" algn="ctr">
              <a:buNone/>
              <a:defRPr>
                <a:solidFill>
                  <a:schemeClr val="tx1">
                    <a:tint val="75000"/>
                  </a:schemeClr>
                </a:solidFill>
              </a:defRPr>
            </a:lvl2pPr>
            <a:lvl3pPr marL="1632585" indent="0" algn="ctr">
              <a:buNone/>
              <a:defRPr>
                <a:solidFill>
                  <a:schemeClr val="tx1">
                    <a:tint val="75000"/>
                  </a:schemeClr>
                </a:solidFill>
              </a:defRPr>
            </a:lvl3pPr>
            <a:lvl4pPr marL="2449195" indent="0" algn="ctr">
              <a:buNone/>
              <a:defRPr>
                <a:solidFill>
                  <a:schemeClr val="tx1">
                    <a:tint val="75000"/>
                  </a:schemeClr>
                </a:solidFill>
              </a:defRPr>
            </a:lvl4pPr>
            <a:lvl5pPr marL="3265805" indent="0" algn="ctr">
              <a:buNone/>
              <a:defRPr>
                <a:solidFill>
                  <a:schemeClr val="tx1">
                    <a:tint val="75000"/>
                  </a:schemeClr>
                </a:solidFill>
              </a:defRPr>
            </a:lvl5pPr>
            <a:lvl6pPr marL="4081780" indent="0" algn="ctr">
              <a:buNone/>
              <a:defRPr>
                <a:solidFill>
                  <a:schemeClr val="tx1">
                    <a:tint val="75000"/>
                  </a:schemeClr>
                </a:solidFill>
              </a:defRPr>
            </a:lvl6pPr>
            <a:lvl7pPr marL="4898390" indent="0" algn="ctr">
              <a:buNone/>
              <a:defRPr>
                <a:solidFill>
                  <a:schemeClr val="tx1">
                    <a:tint val="75000"/>
                  </a:schemeClr>
                </a:solidFill>
              </a:defRPr>
            </a:lvl7pPr>
            <a:lvl8pPr marL="5714365" indent="0" algn="ctr">
              <a:buNone/>
              <a:defRPr>
                <a:solidFill>
                  <a:schemeClr val="tx1">
                    <a:tint val="75000"/>
                  </a:schemeClr>
                </a:solidFill>
              </a:defRPr>
            </a:lvl8pPr>
            <a:lvl9pPr marL="6530975" indent="0" algn="ctr">
              <a:buNone/>
              <a:defRPr>
                <a:solidFill>
                  <a:schemeClr val="tx1">
                    <a:tint val="75000"/>
                  </a:schemeClr>
                </a:solidFill>
              </a:defRPr>
            </a:lvl9pPr>
          </a:lstStyle>
          <a:p>
            <a:r>
              <a:rPr lang="en-US" altLang="ja-JP" dirty="0" smtClean="0"/>
              <a:t>SUB TITLE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49"/>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99"/>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99"/>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par>
                          <p:cTn id="34" fill="hold">
                            <p:stCondLst>
                              <p:cond delay="2899"/>
                            </p:stCondLst>
                            <p:childTnLst>
                              <p:par>
                                <p:cTn id="35" presetID="10"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animEffect transition="in" filter="fade">
                                      <p:cBhvr>
                                        <p:cTn id="4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1"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66368" y="1104847"/>
            <a:ext cx="830480" cy="4192709"/>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54832" y="1180642"/>
            <a:ext cx="1295500" cy="4494754"/>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68131" y="958035"/>
            <a:ext cx="1678629"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172876" y="1476823"/>
            <a:ext cx="1446565"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552696" y="1090061"/>
            <a:ext cx="1142784"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300" baseline="0">
                <a:solidFill>
                  <a:schemeClr val="bg1"/>
                </a:solidFill>
                <a:latin typeface="+mj-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750"/>
                            </p:stCondLst>
                            <p:childTnLst>
                              <p:par>
                                <p:cTn id="26" presetID="2" presetClass="entr" presetSubtype="8" decel="100000" fill="hold" grpId="0" nodeType="afterEffect">
                                  <p:stCondLst>
                                    <p:cond delay="0"/>
                                  </p:stCondLst>
                                  <p:iterate type="lt">
                                    <p:tmPct val="10000"/>
                                  </p:iterate>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iterate type="wd">
                                    <p:tmPct val="10000"/>
                                  </p:iterate>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smtClean="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100"/>
                                        <p:tgtEl>
                                          <p:spTgt spid="3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000"/>
                            </p:stCondLst>
                            <p:childTnLst>
                              <p:par>
                                <p:cTn id="25" presetID="22" presetClass="entr" presetSubtype="4"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1750"/>
                            </p:stCondLst>
                            <p:childTnLst>
                              <p:par>
                                <p:cTn id="29" presetID="2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par>
                          <p:cTn id="32" fill="hold">
                            <p:stCondLst>
                              <p:cond delay="2250"/>
                            </p:stCondLst>
                            <p:childTnLst>
                              <p:par>
                                <p:cTn id="33" presetID="22" presetClass="entr" presetSubtype="1"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1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2750"/>
                            </p:stCondLst>
                            <p:childTnLst>
                              <p:par>
                                <p:cTn id="46" presetID="22" presetClass="entr" presetSubtype="1" fill="hold" grpId="0" nodeType="afterEffect">
                                  <p:stCondLst>
                                    <p:cond delay="25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par>
                          <p:cTn id="49" fill="hold">
                            <p:stCondLst>
                              <p:cond delay="3500"/>
                            </p:stCondLst>
                            <p:childTnLst>
                              <p:par>
                                <p:cTn id="50" presetID="2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4000"/>
                            </p:stCondLst>
                            <p:childTnLst>
                              <p:par>
                                <p:cTn id="54" presetID="22" presetClass="entr" presetSubtype="4"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4500"/>
                            </p:stCondLst>
                            <p:childTnLst>
                              <p:par>
                                <p:cTn id="67" presetID="22" presetClass="entr" presetSubtype="4" fill="hold" grpId="0" nodeType="afterEffect">
                                  <p:stCondLst>
                                    <p:cond delay="25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par>
                          <p:cTn id="70" fill="hold">
                            <p:stCondLst>
                              <p:cond delay="5250"/>
                            </p:stCondLst>
                            <p:childTnLst>
                              <p:par>
                                <p:cTn id="71" presetID="22" presetClass="entr" presetSubtype="1"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childTnLst>
                          </p:cTn>
                        </p:par>
                        <p:par>
                          <p:cTn id="74" fill="hold">
                            <p:stCondLst>
                              <p:cond delay="5750"/>
                            </p:stCondLst>
                            <p:childTnLst>
                              <p:par>
                                <p:cTn id="75" presetID="22" presetClass="entr" presetSubtype="1"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1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par>
                          <p:cTn id="87" fill="hold">
                            <p:stCondLst>
                              <p:cond delay="6250"/>
                            </p:stCondLst>
                            <p:childTnLst>
                              <p:par>
                                <p:cTn id="88" presetID="22" presetClass="entr" presetSubtype="1" fill="hold" grpId="0" nodeType="afterEffect">
                                  <p:stCondLst>
                                    <p:cond delay="250"/>
                                  </p:stCondLst>
                                  <p:childTnLst>
                                    <p:set>
                                      <p:cBhvr>
                                        <p:cTn id="89" dur="1" fill="hold">
                                          <p:stCondLst>
                                            <p:cond delay="0"/>
                                          </p:stCondLst>
                                        </p:cTn>
                                        <p:tgtEl>
                                          <p:spTgt spid="10"/>
                                        </p:tgtEl>
                                        <p:attrNameLst>
                                          <p:attrName>style.visibility</p:attrName>
                                        </p:attrNameLst>
                                      </p:cBhvr>
                                      <p:to>
                                        <p:strVal val="visible"/>
                                      </p:to>
                                    </p:set>
                                    <p:animEffect transition="in" filter="wipe(up)">
                                      <p:cBhvr>
                                        <p:cTn id="90" dur="500"/>
                                        <p:tgtEl>
                                          <p:spTgt spid="10"/>
                                        </p:tgtEl>
                                      </p:cBhvr>
                                    </p:animEffect>
                                  </p:childTnLst>
                                </p:cTn>
                              </p:par>
                            </p:childTnLst>
                          </p:cTn>
                        </p:par>
                        <p:par>
                          <p:cTn id="91" fill="hold">
                            <p:stCondLst>
                              <p:cond delay="7000"/>
                            </p:stCondLst>
                            <p:childTnLst>
                              <p:par>
                                <p:cTn id="92" presetID="22" presetClass="entr" presetSubtype="4"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7500"/>
                            </p:stCondLst>
                            <p:childTnLst>
                              <p:par>
                                <p:cTn id="96" presetID="22" presetClass="entr" presetSubtype="4" fill="hold" grpId="0" nodeType="after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down)">
                                      <p:cBhvr>
                                        <p:cTn id="98" dur="100"/>
                                        <p:tgtEl>
                                          <p:spTgt spid="4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500"/>
                                        <p:tgtEl>
                                          <p:spTgt spid="2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animBg="1"/>
      <p:bldP spid="13" grpId="0" animBg="1"/>
      <p:bldP spid="14" grpId="0" animBg="1"/>
      <p:bldP spid="15" grpId="0" animBg="1"/>
      <p:bldP spid="16" grpId="0" animBg="1"/>
      <p:bldP spid="17" grpId="0"/>
      <p:bldP spid="18" grpId="0"/>
      <p:bldP spid="19" grpId="0"/>
      <p:bldP spid="20" grpId="0"/>
      <p:bldP spid="21" grpId="0"/>
      <p:bldP spid="23" grpId="0">
        <p:tmplLst>
          <p:tmpl lvl="0">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p:tmplLst>
          <p:tmpl lvl="0">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lvl="0">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lvl="0">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tmplLst>
          <p:tmpl lvl="0">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lvl="0">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tmplLst>
          <p:tmpl lvl="0">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lvl="0">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lvl="0">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lvl="0">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animBg="1"/>
      <p:bldP spid="39" grpId="0" animBg="1"/>
      <p:bldP spid="40" grpId="0" animBg="1"/>
      <p:bldP spid="41" grpId="0" animBg="1"/>
      <p:bldP spid="42" grpId="0" animBg="1"/>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2" name="円弧 51"/>
          <p:cNvSpPr/>
          <p:nvPr userDrawn="1"/>
        </p:nvSpPr>
        <p:spPr>
          <a:xfrm rot="2700000">
            <a:off x="7976000" y="12497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5895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0" name="円弧 69"/>
          <p:cNvSpPr/>
          <p:nvPr userDrawn="1"/>
        </p:nvSpPr>
        <p:spPr>
          <a:xfrm rot="18900000" flipH="1">
            <a:off x="5212902"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flipH="1">
            <a:off x="520700" y="3051922"/>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7" name="円弧 76"/>
          <p:cNvSpPr/>
          <p:nvPr userDrawn="1"/>
        </p:nvSpPr>
        <p:spPr>
          <a:xfrm rot="18900000" flipH="1">
            <a:off x="5212902"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flipH="1">
            <a:off x="520700" y="6210605"/>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0" name="円弧 79"/>
          <p:cNvSpPr/>
          <p:nvPr userDrawn="1"/>
        </p:nvSpPr>
        <p:spPr>
          <a:xfrm rot="2700000" flipH="1" flipV="1">
            <a:off x="7943402" y="742633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H="1">
            <a:off x="2476500" y="9407079"/>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userDrawn="1">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0" name="テキスト プレースホルダー 11"/>
          <p:cNvSpPr>
            <a:spLocks noGrp="1"/>
          </p:cNvSpPr>
          <p:nvPr userDrawn="1">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1" name="テキスト プレースホルダー 11"/>
          <p:cNvSpPr>
            <a:spLocks noGrp="1"/>
          </p:cNvSpPr>
          <p:nvPr userDrawn="1">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2" name="テキスト プレースホルダー 11"/>
          <p:cNvSpPr>
            <a:spLocks noGrp="1"/>
          </p:cNvSpPr>
          <p:nvPr userDrawn="1">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5" name="テキスト プレースホルダー 11"/>
          <p:cNvSpPr>
            <a:spLocks noGrp="1"/>
          </p:cNvSpPr>
          <p:nvPr userDrawn="1">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6" name="テキスト プレースホルダー 11"/>
          <p:cNvSpPr>
            <a:spLocks noGrp="1"/>
          </p:cNvSpPr>
          <p:nvPr userDrawn="1">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8" name="テキスト プレースホルダー 11"/>
          <p:cNvSpPr>
            <a:spLocks noGrp="1"/>
          </p:cNvSpPr>
          <p:nvPr userDrawn="1">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fill="hold"/>
                                        <p:tgtEl>
                                          <p:spTgt spid="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899"/>
                            </p:stCondLst>
                            <p:childTnLst>
                              <p:par>
                                <p:cTn id="13" presetID="10" presetClass="entr" presetSubtype="0" fill="hold" grpId="0" nodeType="afterEffect">
                                  <p:stCondLst>
                                    <p:cond delay="5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3">
                                            <p:txEl>
                                              <p:pRg st="0" end="0"/>
                                            </p:txEl>
                                          </p:spTgt>
                                        </p:tgtEl>
                                        <p:attrNameLst>
                                          <p:attrName>style.visibility</p:attrName>
                                        </p:attrNameLst>
                                      </p:cBhvr>
                                      <p:to>
                                        <p:strVal val="visible"/>
                                      </p:to>
                                    </p:set>
                                    <p:animEffect transition="in" filter="fade">
                                      <p:cBhvr>
                                        <p:cTn id="18" dur="500"/>
                                        <p:tgtEl>
                                          <p:spTgt spid="43">
                                            <p:txEl>
                                              <p:pRg st="0" end="0"/>
                                            </p:txEl>
                                          </p:spTgt>
                                        </p:tgtEl>
                                      </p:cBhvr>
                                    </p:animEffect>
                                  </p:childTnLst>
                                </p:cTn>
                              </p:par>
                            </p:childTnLst>
                          </p:cTn>
                        </p:par>
                        <p:par>
                          <p:cTn id="19" fill="hold">
                            <p:stCondLst>
                              <p:cond delay="1899"/>
                            </p:stCondLst>
                            <p:childTnLst>
                              <p:par>
                                <p:cTn id="20" presetID="10"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fade">
                                      <p:cBhvr>
                                        <p:cTn id="25" dur="500"/>
                                        <p:tgtEl>
                                          <p:spTgt spid="45">
                                            <p:txEl>
                                              <p:pRg st="0" end="0"/>
                                            </p:txEl>
                                          </p:spTgt>
                                        </p:tgtEl>
                                      </p:cBhvr>
                                    </p:animEffect>
                                  </p:childTnLst>
                                </p:cTn>
                              </p:par>
                            </p:childTnLst>
                          </p:cTn>
                        </p:par>
                        <p:par>
                          <p:cTn id="26" fill="hold">
                            <p:stCondLst>
                              <p:cond delay="2399"/>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par>
                          <p:cTn id="30" fill="hold">
                            <p:stCondLst>
                              <p:cond delay="2899"/>
                            </p:stCondLst>
                            <p:childTnLst>
                              <p:par>
                                <p:cTn id="31" presetID="22" presetClass="entr" presetSubtype="8"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left)">
                                      <p:cBhvr>
                                        <p:cTn id="36" dur="500"/>
                                        <p:tgtEl>
                                          <p:spTgt spid="82"/>
                                        </p:tgtEl>
                                      </p:cBhvr>
                                    </p:animEffect>
                                  </p:childTnLst>
                                </p:cTn>
                              </p:par>
                            </p:childTnLst>
                          </p:cTn>
                        </p:par>
                        <p:par>
                          <p:cTn id="37" fill="hold">
                            <p:stCondLst>
                              <p:cond delay="3399"/>
                            </p:stCondLst>
                            <p:childTnLst>
                              <p:par>
                                <p:cTn id="38" presetID="10" presetClass="entr" presetSubtype="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xEl>
                                              <p:pRg st="0" end="0"/>
                                            </p:txEl>
                                          </p:spTgt>
                                        </p:tgtEl>
                                        <p:attrNameLst>
                                          <p:attrName>style.visibility</p:attrName>
                                        </p:attrNameLst>
                                      </p:cBhvr>
                                      <p:to>
                                        <p:strVal val="visible"/>
                                      </p:to>
                                    </p:set>
                                    <p:animEffect transition="in" filter="fade">
                                      <p:cBhvr>
                                        <p:cTn id="43" dur="500"/>
                                        <p:tgtEl>
                                          <p:spTgt spid="46">
                                            <p:txEl>
                                              <p:pRg st="0" end="0"/>
                                            </p:txEl>
                                          </p:spTgt>
                                        </p:tgtEl>
                                      </p:cBhvr>
                                    </p:animEffect>
                                  </p:childTnLst>
                                </p:cTn>
                              </p:par>
                            </p:childTnLst>
                          </p:cTn>
                        </p:par>
                        <p:par>
                          <p:cTn id="44" fill="hold">
                            <p:stCondLst>
                              <p:cond delay="3899"/>
                            </p:stCondLst>
                            <p:childTnLst>
                              <p:par>
                                <p:cTn id="45" presetID="22" presetClass="entr" presetSubtype="4"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par>
                          <p:cTn id="48" fill="hold">
                            <p:stCondLst>
                              <p:cond delay="4399"/>
                            </p:stCondLst>
                            <p:childTnLst>
                              <p:par>
                                <p:cTn id="49" presetID="22" presetClass="entr" presetSubtype="8" fill="hold"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left)">
                                      <p:cBhvr>
                                        <p:cTn id="51" dur="500"/>
                                        <p:tgtEl>
                                          <p:spTgt spid="6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wipe(left)">
                                      <p:cBhvr>
                                        <p:cTn id="54" dur="500"/>
                                        <p:tgtEl>
                                          <p:spTgt spid="90"/>
                                        </p:tgtEl>
                                      </p:cBhvr>
                                    </p:animEffect>
                                  </p:childTnLst>
                                </p:cTn>
                              </p:par>
                            </p:childTnLst>
                          </p:cTn>
                        </p:par>
                        <p:par>
                          <p:cTn id="55" fill="hold">
                            <p:stCondLst>
                              <p:cond delay="4899"/>
                            </p:stCondLst>
                            <p:childTnLst>
                              <p:par>
                                <p:cTn id="56" presetID="10"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xEl>
                                              <p:pRg st="0" end="0"/>
                                            </p:txEl>
                                          </p:spTgt>
                                        </p:tgtEl>
                                        <p:attrNameLst>
                                          <p:attrName>style.visibility</p:attrName>
                                        </p:attrNameLst>
                                      </p:cBhvr>
                                      <p:to>
                                        <p:strVal val="visible"/>
                                      </p:to>
                                    </p:set>
                                    <p:animEffect transition="in" filter="fade">
                                      <p:cBhvr>
                                        <p:cTn id="61" dur="500"/>
                                        <p:tgtEl>
                                          <p:spTgt spid="50">
                                            <p:txEl>
                                              <p:pRg st="0" end="0"/>
                                            </p:txEl>
                                          </p:spTgt>
                                        </p:tgtEl>
                                      </p:cBhvr>
                                    </p:animEffect>
                                  </p:childTnLst>
                                </p:cTn>
                              </p:par>
                            </p:childTnLst>
                          </p:cTn>
                        </p:par>
                        <p:par>
                          <p:cTn id="62" fill="hold">
                            <p:stCondLst>
                              <p:cond delay="5399"/>
                            </p:stCondLst>
                            <p:childTnLst>
                              <p:par>
                                <p:cTn id="63" presetID="22" presetClass="entr" presetSubtype="4"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par>
                          <p:cTn id="66" fill="hold">
                            <p:stCondLst>
                              <p:cond delay="5899"/>
                            </p:stCondLst>
                            <p:childTnLst>
                              <p:par>
                                <p:cTn id="67" presetID="22" presetClass="entr" presetSubtype="8"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wipe(left)">
                                      <p:cBhvr>
                                        <p:cTn id="72" dur="500"/>
                                        <p:tgtEl>
                                          <p:spTgt spid="91"/>
                                        </p:tgtEl>
                                      </p:cBhvr>
                                    </p:animEffect>
                                  </p:childTnLst>
                                </p:cTn>
                              </p:par>
                            </p:childTnLst>
                          </p:cTn>
                        </p:par>
                        <p:par>
                          <p:cTn id="73" fill="hold">
                            <p:stCondLst>
                              <p:cond delay="6399"/>
                            </p:stCondLst>
                            <p:childTnLst>
                              <p:par>
                                <p:cTn id="74" presetID="10" presetClass="entr" presetSubtype="0" fill="hold" grpId="0" nodeType="afterEffect">
                                  <p:stCondLst>
                                    <p:cond delay="0"/>
                                  </p:stCondLst>
                                  <p:childTnLst>
                                    <p:set>
                                      <p:cBhvr>
                                        <p:cTn id="75" dur="1" fill="hold">
                                          <p:stCondLst>
                                            <p:cond delay="0"/>
                                          </p:stCondLst>
                                        </p:cTn>
                                        <p:tgtEl>
                                          <p:spTgt spid="51">
                                            <p:txEl>
                                              <p:pRg st="0" end="0"/>
                                            </p:txEl>
                                          </p:spTgt>
                                        </p:tgtEl>
                                        <p:attrNameLst>
                                          <p:attrName>style.visibility</p:attrName>
                                        </p:attrNameLst>
                                      </p:cBhvr>
                                      <p:to>
                                        <p:strVal val="visible"/>
                                      </p:to>
                                    </p:set>
                                    <p:animEffect transition="in" filter="fade">
                                      <p:cBhvr>
                                        <p:cTn id="76" dur="500"/>
                                        <p:tgtEl>
                                          <p:spTgt spid="51">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par>
                          <p:cTn id="80" fill="hold">
                            <p:stCondLst>
                              <p:cond delay="6899"/>
                            </p:stCondLst>
                            <p:childTnLst>
                              <p:par>
                                <p:cTn id="81" presetID="22" presetClass="entr" presetSubtype="1" fill="hold" grpId="0"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up)">
                                      <p:cBhvr>
                                        <p:cTn id="83" dur="500"/>
                                        <p:tgtEl>
                                          <p:spTgt spid="80"/>
                                        </p:tgtEl>
                                      </p:cBhvr>
                                    </p:animEffect>
                                  </p:childTnLst>
                                </p:cTn>
                              </p:par>
                            </p:childTnLst>
                          </p:cTn>
                        </p:par>
                        <p:par>
                          <p:cTn id="84" fill="hold">
                            <p:stCondLst>
                              <p:cond delay="7399"/>
                            </p:stCondLst>
                            <p:childTnLst>
                              <p:par>
                                <p:cTn id="85" presetID="22" presetClass="entr" presetSubtype="2" fill="hold" nodeType="after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right)">
                                      <p:cBhvr>
                                        <p:cTn id="87" dur="500"/>
                                        <p:tgtEl>
                                          <p:spTgt spid="81"/>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right)">
                                      <p:cBhvr>
                                        <p:cTn id="90" dur="500"/>
                                        <p:tgtEl>
                                          <p:spTgt spid="96"/>
                                        </p:tgtEl>
                                      </p:cBhvr>
                                    </p:animEffect>
                                  </p:childTnLst>
                                </p:cTn>
                              </p:par>
                            </p:childTnLst>
                          </p:cTn>
                        </p:par>
                        <p:par>
                          <p:cTn id="91" fill="hold">
                            <p:stCondLst>
                              <p:cond delay="7899"/>
                            </p:stCondLst>
                            <p:childTnLst>
                              <p:par>
                                <p:cTn id="92" presetID="10" presetClass="entr" presetSubtype="0" fill="hold" grpId="0" nodeType="afterEffect">
                                  <p:stCondLst>
                                    <p:cond delay="0"/>
                                  </p:stCondLst>
                                  <p:childTnLst>
                                    <p:set>
                                      <p:cBhvr>
                                        <p:cTn id="93" dur="1" fill="hold">
                                          <p:stCondLst>
                                            <p:cond delay="0"/>
                                          </p:stCondLst>
                                        </p:cTn>
                                        <p:tgtEl>
                                          <p:spTgt spid="49">
                                            <p:txEl>
                                              <p:pRg st="0" end="0"/>
                                            </p:txEl>
                                          </p:spTgt>
                                        </p:tgtEl>
                                        <p:attrNameLst>
                                          <p:attrName>style.visibility</p:attrName>
                                        </p:attrNameLst>
                                      </p:cBhvr>
                                      <p:to>
                                        <p:strVal val="visible"/>
                                      </p:to>
                                    </p:set>
                                    <p:animEffect transition="in" filter="fade">
                                      <p:cBhvr>
                                        <p:cTn id="94" dur="500"/>
                                        <p:tgtEl>
                                          <p:spTgt spid="49">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par>
                          <p:cTn id="98" fill="hold">
                            <p:stCondLst>
                              <p:cond delay="8399"/>
                            </p:stCondLst>
                            <p:childTnLst>
                              <p:par>
                                <p:cTn id="99" presetID="22" presetClass="entr" presetSubtype="4"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500"/>
                                        <p:tgtEl>
                                          <p:spTgt spid="77"/>
                                        </p:tgtEl>
                                      </p:cBhvr>
                                    </p:animEffect>
                                  </p:childTnLst>
                                </p:cTn>
                              </p:par>
                            </p:childTnLst>
                          </p:cTn>
                        </p:par>
                        <p:par>
                          <p:cTn id="102" fill="hold">
                            <p:stCondLst>
                              <p:cond delay="8899"/>
                            </p:stCondLst>
                            <p:childTnLst>
                              <p:par>
                                <p:cTn id="103" presetID="22" presetClass="entr" presetSubtype="2"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right)">
                                      <p:cBhvr>
                                        <p:cTn id="105" dur="500"/>
                                        <p:tgtEl>
                                          <p:spTgt spid="78"/>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95"/>
                                        </p:tgtEl>
                                        <p:attrNameLst>
                                          <p:attrName>style.visibility</p:attrName>
                                        </p:attrNameLst>
                                      </p:cBhvr>
                                      <p:to>
                                        <p:strVal val="visible"/>
                                      </p:to>
                                    </p:set>
                                    <p:animEffect transition="in" filter="wipe(right)">
                                      <p:cBhvr>
                                        <p:cTn id="108" dur="500"/>
                                        <p:tgtEl>
                                          <p:spTgt spid="95"/>
                                        </p:tgtEl>
                                      </p:cBhvr>
                                    </p:animEffect>
                                  </p:childTnLst>
                                </p:cTn>
                              </p:par>
                            </p:childTnLst>
                          </p:cTn>
                        </p:par>
                        <p:par>
                          <p:cTn id="109" fill="hold">
                            <p:stCondLst>
                              <p:cond delay="9399"/>
                            </p:stCondLst>
                            <p:childTnLst>
                              <p:par>
                                <p:cTn id="110" presetID="10" presetClass="entr" presetSubtype="0" fill="hold" grpId="0" nodeType="afterEffect">
                                  <p:stCondLst>
                                    <p:cond delay="0"/>
                                  </p:stCondLst>
                                  <p:childTnLst>
                                    <p:set>
                                      <p:cBhvr>
                                        <p:cTn id="111" dur="1" fill="hold">
                                          <p:stCondLst>
                                            <p:cond delay="0"/>
                                          </p:stCondLst>
                                        </p:cTn>
                                        <p:tgtEl>
                                          <p:spTgt spid="44">
                                            <p:txEl>
                                              <p:pRg st="0" end="0"/>
                                            </p:txEl>
                                          </p:spTgt>
                                        </p:tgtEl>
                                        <p:attrNameLst>
                                          <p:attrName>style.visibility</p:attrName>
                                        </p:attrNameLst>
                                      </p:cBhvr>
                                      <p:to>
                                        <p:strVal val="visible"/>
                                      </p:to>
                                    </p:set>
                                    <p:animEffect transition="in" filter="fade">
                                      <p:cBhvr>
                                        <p:cTn id="112" dur="500"/>
                                        <p:tgtEl>
                                          <p:spTgt spid="44">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childTnLst>
                          </p:cTn>
                        </p:par>
                        <p:par>
                          <p:cTn id="116" fill="hold">
                            <p:stCondLst>
                              <p:cond delay="9899"/>
                            </p:stCondLst>
                            <p:childTnLst>
                              <p:par>
                                <p:cTn id="117" presetID="22" presetClass="entr" presetSubtype="4"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down)">
                                      <p:cBhvr>
                                        <p:cTn id="119" dur="500"/>
                                        <p:tgtEl>
                                          <p:spTgt spid="70"/>
                                        </p:tgtEl>
                                      </p:cBhvr>
                                    </p:animEffect>
                                  </p:childTnLst>
                                </p:cTn>
                              </p:par>
                            </p:childTnLst>
                          </p:cTn>
                        </p:par>
                        <p:par>
                          <p:cTn id="120" fill="hold">
                            <p:stCondLst>
                              <p:cond delay="10399"/>
                            </p:stCondLst>
                            <p:childTnLst>
                              <p:par>
                                <p:cTn id="121" presetID="22" presetClass="entr" presetSubtype="2" fill="hold" nodeType="after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wipe(right)">
                                      <p:cBhvr>
                                        <p:cTn id="123" dur="500"/>
                                        <p:tgtEl>
                                          <p:spTgt spid="71"/>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wipe(right)">
                                      <p:cBhvr>
                                        <p:cTn id="12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animBg="1"/>
      <p:bldP spid="39" grpId="0" animBg="1"/>
      <p:bldP spid="40" grpId="0" animBg="1"/>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animBg="1"/>
      <p:bldP spid="60" grpId="0" animBg="1"/>
      <p:bldP spid="63" grpId="0" animBg="1"/>
      <p:bldP spid="70" grpId="0" animBg="1"/>
      <p:bldP spid="77" grpId="0" animBg="1"/>
      <p:bldP spid="80" grpId="0" animBg="1"/>
      <p:bldP spid="82" grpId="0">
        <p:tmplLst>
          <p:tmpl lvl="0">
            <p:tnLst>
              <p:par>
                <p:cTn presetID="22" presetClass="entr" presetSubtype="8"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wipe(left)">
                      <p:cBhvr>
                        <p:cTn dur="500"/>
                        <p:tgtEl>
                          <p:spTgt spid="82"/>
                        </p:tgtEl>
                      </p:cBhvr>
                    </p:animEffect>
                  </p:childTnLst>
                </p:cTn>
              </p:par>
            </p:tnLst>
          </p:tmpl>
        </p:tmplLst>
      </p:bldP>
      <p:bldP spid="90" grpId="0">
        <p:tmplLst>
          <p:tmpl lvl="0">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500"/>
                        <p:tgtEl>
                          <p:spTgt spid="90"/>
                        </p:tgtEl>
                      </p:cBhvr>
                    </p:animEffect>
                  </p:childTnLst>
                </p:cTn>
              </p:par>
            </p:tnLst>
          </p:tmpl>
        </p:tmplLst>
      </p:bldP>
      <p:bldP spid="91" grpId="0">
        <p:tmplLst>
          <p:tmpl lvl="0">
            <p:tnLst>
              <p:par>
                <p:cTn presetID="22" presetClass="entr" presetSubtype="8"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500"/>
                        <p:tgtEl>
                          <p:spTgt spid="91"/>
                        </p:tgtEl>
                      </p:cBhvr>
                    </p:animEffect>
                  </p:childTnLst>
                </p:cTn>
              </p:par>
            </p:tnLst>
          </p:tmpl>
        </p:tmplLst>
      </p:bldP>
      <p:bldP spid="92" grpId="0">
        <p:tmplLst>
          <p:tmpl lvl="0">
            <p:tnLst>
              <p:par>
                <p:cTn presetID="22" presetClass="entr" presetSubtype="2"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right)">
                      <p:cBhvr>
                        <p:cTn dur="500"/>
                        <p:tgtEl>
                          <p:spTgt spid="92"/>
                        </p:tgtEl>
                      </p:cBhvr>
                    </p:animEffect>
                  </p:childTnLst>
                </p:cTn>
              </p:par>
            </p:tnLst>
          </p:tmpl>
        </p:tmplLst>
      </p:bldP>
      <p:bldP spid="95" grpId="0">
        <p:tmplLst>
          <p:tmpl lvl="0">
            <p:tnLst>
              <p:par>
                <p:cTn presetID="22" presetClass="entr" presetSubtype="2"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wipe(right)">
                      <p:cBhvr>
                        <p:cTn dur="500"/>
                        <p:tgtEl>
                          <p:spTgt spid="95"/>
                        </p:tgtEl>
                      </p:cBhvr>
                    </p:animEffect>
                  </p:childTnLst>
                </p:cTn>
              </p:par>
            </p:tnLst>
          </p:tmpl>
        </p:tmplLst>
      </p:bldP>
      <p:bldP spid="96" grpId="0">
        <p:tmplLst>
          <p:tmpl lvl="0">
            <p:tnLst>
              <p:par>
                <p:cTn presetID="22" presetClass="entr" presetSubtype="2"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wipe(right)">
                      <p:cBhvr>
                        <p:cTn dur="500"/>
                        <p:tgtEl>
                          <p:spTgt spid="96"/>
                        </p:tgtEl>
                      </p:cBhvr>
                    </p:animEffect>
                  </p:childTnLst>
                </p:cTn>
              </p:par>
            </p:tnLst>
          </p:tmpl>
        </p:tmplLst>
      </p:bldP>
      <p:bldP spid="9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0-#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smtClean="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smtClean="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smtClean="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smtClean="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smtClean="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smtClean="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smtClean="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500"/>
                            </p:stCondLst>
                            <p:childTnLst>
                              <p:par>
                                <p:cTn id="12" presetID="14" presetClass="entr" presetSubtype="1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0" presetClass="entr" presetSubtype="0" fill="hold" grpId="0" nodeType="withEffect">
                                  <p:stCondLst>
                                    <p:cond delay="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1250"/>
                            </p:stCondLst>
                            <p:childTnLst>
                              <p:par>
                                <p:cTn id="19" presetID="14" presetClass="entr" presetSubtype="1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000"/>
                            </p:stCondLst>
                            <p:childTnLst>
                              <p:par>
                                <p:cTn id="26" presetID="14" presetClass="entr" presetSubtype="1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2750"/>
                            </p:stCondLst>
                            <p:childTnLst>
                              <p:par>
                                <p:cTn id="33" presetID="14" presetClass="entr" presetSubtype="10" fill="hold" grpId="0" nodeType="after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3500"/>
                            </p:stCondLst>
                            <p:childTnLst>
                              <p:par>
                                <p:cTn id="40" presetID="14" presetClass="entr" presetSubtype="10" fill="hold" grpId="0" nodeType="afterEffect">
                                  <p:stCondLst>
                                    <p:cond delay="25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4250"/>
                            </p:stCondLst>
                            <p:childTnLst>
                              <p:par>
                                <p:cTn id="47" presetID="14" presetClass="entr" presetSubtype="10" fill="hold" grpId="0" nodeType="afterEffect">
                                  <p:stCondLst>
                                    <p:cond delay="25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5000"/>
                            </p:stCondLst>
                            <p:childTnLst>
                              <p:par>
                                <p:cTn id="54" presetID="14" presetClass="entr" presetSubtype="10" fill="hold" grpId="0" nodeType="afterEffect">
                                  <p:stCondLst>
                                    <p:cond delay="25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5750"/>
                            </p:stCondLst>
                            <p:childTnLst>
                              <p:par>
                                <p:cTn id="61" presetID="2" presetClass="entr" presetSubtype="2" decel="100000" fill="hold" grpId="0" nodeType="afterEffect">
                                  <p:stCondLst>
                                    <p:cond delay="500"/>
                                  </p:stCondLst>
                                  <p:iterate type="wd">
                                    <p:tmPct val="10000"/>
                                  </p:iterate>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1+#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16" presetClass="entr" presetSubtype="37" fill="hold" nodeType="withEffect">
                                  <p:stCondLst>
                                    <p:cond delay="500"/>
                                  </p:stCondLst>
                                  <p:childTnLst>
                                    <p:set>
                                      <p:cBhvr>
                                        <p:cTn id="66" dur="1" fill="hold">
                                          <p:stCondLst>
                                            <p:cond delay="0"/>
                                          </p:stCondLst>
                                        </p:cTn>
                                        <p:tgtEl>
                                          <p:spTgt spid="27"/>
                                        </p:tgtEl>
                                        <p:attrNameLst>
                                          <p:attrName>style.visibility</p:attrName>
                                        </p:attrNameLst>
                                      </p:cBhvr>
                                      <p:to>
                                        <p:strVal val="visible"/>
                                      </p:to>
                                    </p:set>
                                    <p:animEffect transition="in" filter="barn(outVertical)">
                                      <p:cBhvr>
                                        <p:cTn id="67" dur="500"/>
                                        <p:tgtEl>
                                          <p:spTgt spid="27"/>
                                        </p:tgtEl>
                                      </p:cBhvr>
                                    </p:animEffect>
                                  </p:childTnLst>
                                </p:cTn>
                              </p:par>
                            </p:childTnLst>
                          </p:cTn>
                        </p:par>
                        <p:par>
                          <p:cTn id="68" fill="hold">
                            <p:stCondLst>
                              <p:cond delay="11399"/>
                            </p:stCondLst>
                            <p:childTnLst>
                              <p:par>
                                <p:cTn id="69" presetID="2" presetClass="entr" presetSubtype="4" decel="10000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P spid="14" grpId="0"/>
      <p:bldP spid="15" grpId="0"/>
      <p:bldP spid="16" grpId="0"/>
      <p:bldP spid="18" grpId="0" animBg="1">
        <p:tmplLst>
          <p:tmpl lvl="0">
            <p:tnLst>
              <p:par>
                <p:cTn presetID="10" presetClass="entr" presetSubtype="0" fill="hold" nodeType="withEffect">
                  <p:stCondLst>
                    <p:cond delay="7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tmplLst>
          <p:tmpl lvl="0">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lvl="0">
            <p:tnLst>
              <p:par>
                <p:cTn presetID="10" presetClass="entr" presetSubtype="0" fill="hold" nodeType="withEffect">
                  <p:stCondLst>
                    <p:cond delay="7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tmplLst>
          <p:tmpl lvl="0">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lvl="0">
            <p:tnLst>
              <p:par>
                <p:cTn presetID="10" presetClass="entr" presetSubtype="0" fill="hold" nodeType="withEffect">
                  <p:stCondLst>
                    <p:cond delay="7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lvl="0">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lvl="0">
            <p:tnLst>
              <p:par>
                <p:cTn presetID="10" presetClass="entr" presetSubtype="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lvl="0">
            <p:tnLst>
              <p:par>
                <p:cTn presetID="10" presetClass="entr" presetSubtype="0" fill="hold" nodeType="withEffect">
                  <p:stCondLst>
                    <p:cond delay="7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lvl="0">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p:tmplLst>
          <p:tmpl lvl="0">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750"/>
                                        <p:tgtEl>
                                          <p:spTgt spid="76"/>
                                        </p:tgtEl>
                                      </p:cBhvr>
                                    </p:animEffect>
                                  </p:childTnLst>
                                </p:cTn>
                              </p:par>
                            </p:childTnLst>
                          </p:cTn>
                        </p:par>
                        <p:par>
                          <p:cTn id="8" fill="hold">
                            <p:stCondLst>
                              <p:cond delay="100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 presetClass="entr" presetSubtype="4" decel="10000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3000"/>
                            </p:stCondLst>
                            <p:childTnLst>
                              <p:par>
                                <p:cTn id="34" presetID="2" presetClass="entr" presetSubtype="4" decel="10000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1" decel="10000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0-#ppt_h/2"/>
                                          </p:val>
                                        </p:tav>
                                        <p:tav tm="100000">
                                          <p:val>
                                            <p:strVal val="#ppt_y"/>
                                          </p:val>
                                        </p:tav>
                                      </p:tavLst>
                                    </p:anim>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4500"/>
                            </p:stCondLst>
                            <p:childTnLst>
                              <p:par>
                                <p:cTn id="55" presetID="2" presetClass="entr" presetSubtype="1" decel="10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0-#ppt_h/2"/>
                                          </p:val>
                                        </p:tav>
                                        <p:tav tm="100000">
                                          <p:val>
                                            <p:strVal val="#ppt_y"/>
                                          </p:val>
                                        </p:tav>
                                      </p:tavLst>
                                    </p:anim>
                                  </p:childTnLst>
                                </p:cTn>
                              </p:par>
                            </p:childTnLst>
                          </p:cTn>
                        </p:par>
                        <p:par>
                          <p:cTn id="59" fill="hold">
                            <p:stCondLst>
                              <p:cond delay="5000"/>
                            </p:stCondLst>
                            <p:childTnLst>
                              <p:par>
                                <p:cTn id="60" presetID="2" presetClass="entr" presetSubtype="4" decel="100000"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5500"/>
                            </p:stCondLst>
                            <p:childTnLst>
                              <p:par>
                                <p:cTn id="69" presetID="10"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par>
                          <p:cTn id="75" fill="hold">
                            <p:stCondLst>
                              <p:cond delay="6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6500"/>
                            </p:stCondLst>
                            <p:childTnLst>
                              <p:par>
                                <p:cTn id="81" presetID="2" presetClass="entr" presetSubtype="1" decel="10000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0-#ppt_h/2"/>
                                          </p:val>
                                        </p:tav>
                                        <p:tav tm="100000">
                                          <p:val>
                                            <p:strVal val="#ppt_y"/>
                                          </p:val>
                                        </p:tav>
                                      </p:tavLst>
                                    </p:anim>
                                  </p:childTnLst>
                                </p:cTn>
                              </p:par>
                            </p:childTnLst>
                          </p:cTn>
                        </p:par>
                        <p:par>
                          <p:cTn id="89" fill="hold">
                            <p:stCondLst>
                              <p:cond delay="7000"/>
                            </p:stCondLst>
                            <p:childTnLst>
                              <p:par>
                                <p:cTn id="90" presetID="10" presetClass="entr" presetSubtype="0" fill="hold" grpId="0" nodeType="after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7500"/>
                            </p:stCondLst>
                            <p:childTnLst>
                              <p:par>
                                <p:cTn id="97" presetID="10" presetClass="entr" presetSubtype="0" fill="hold" grpId="0" nodeType="after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8000"/>
                            </p:stCondLst>
                            <p:childTnLst>
                              <p:par>
                                <p:cTn id="101" presetID="2" presetClass="entr" presetSubtype="1" decel="10000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0-#ppt_h/2"/>
                                          </p:val>
                                        </p:tav>
                                        <p:tav tm="100000">
                                          <p:val>
                                            <p:strVal val="#ppt_y"/>
                                          </p:val>
                                        </p:tav>
                                      </p:tavLst>
                                    </p:anim>
                                  </p:childTnLst>
                                </p:cTn>
                              </p:par>
                            </p:childTnLst>
                          </p:cTn>
                        </p:par>
                        <p:par>
                          <p:cTn id="105" fill="hold">
                            <p:stCondLst>
                              <p:cond delay="8500"/>
                            </p:stCondLst>
                            <p:childTnLst>
                              <p:par>
                                <p:cTn id="106" presetID="2" presetClass="entr" presetSubtype="4" decel="100000" fill="hold" nodeType="afterEffect">
                                  <p:stCondLst>
                                    <p:cond delay="0"/>
                                  </p:stCondLst>
                                  <p:childTnLst>
                                    <p:set>
                                      <p:cBhvr>
                                        <p:cTn id="107" dur="1" fill="hold">
                                          <p:stCondLst>
                                            <p:cond delay="0"/>
                                          </p:stCondLst>
                                        </p:cTn>
                                        <p:tgtEl>
                                          <p:spTgt spid="59"/>
                                        </p:tgtEl>
                                        <p:attrNameLst>
                                          <p:attrName>style.visibility</p:attrName>
                                        </p:attrNameLst>
                                      </p:cBhvr>
                                      <p:to>
                                        <p:strVal val="visible"/>
                                      </p:to>
                                    </p:set>
                                    <p:anim calcmode="lin" valueType="num">
                                      <p:cBhvr additive="base">
                                        <p:cTn id="108" dur="500" fill="hold"/>
                                        <p:tgtEl>
                                          <p:spTgt spid="59"/>
                                        </p:tgtEl>
                                        <p:attrNameLst>
                                          <p:attrName>ppt_x</p:attrName>
                                        </p:attrNameLst>
                                      </p:cBhvr>
                                      <p:tavLst>
                                        <p:tav tm="0">
                                          <p:val>
                                            <p:strVal val="#ppt_x"/>
                                          </p:val>
                                        </p:tav>
                                        <p:tav tm="100000">
                                          <p:val>
                                            <p:strVal val="#ppt_x"/>
                                          </p:val>
                                        </p:tav>
                                      </p:tavLst>
                                    </p:anim>
                                    <p:anim calcmode="lin" valueType="num">
                                      <p:cBhvr additive="base">
                                        <p:cTn id="109" dur="500" fill="hold"/>
                                        <p:tgtEl>
                                          <p:spTgt spid="59"/>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ppt_x"/>
                                          </p:val>
                                        </p:tav>
                                        <p:tav tm="100000">
                                          <p:val>
                                            <p:strVal val="#ppt_x"/>
                                          </p:val>
                                        </p:tav>
                                      </p:tavLst>
                                    </p:anim>
                                    <p:anim calcmode="lin" valueType="num">
                                      <p:cBhvr additive="base">
                                        <p:cTn id="113" dur="500" fill="hold"/>
                                        <p:tgtEl>
                                          <p:spTgt spid="62"/>
                                        </p:tgtEl>
                                        <p:attrNameLst>
                                          <p:attrName>ppt_y</p:attrName>
                                        </p:attrNameLst>
                                      </p:cBhvr>
                                      <p:tavLst>
                                        <p:tav tm="0">
                                          <p:val>
                                            <p:strVal val="1+#ppt_h/2"/>
                                          </p:val>
                                        </p:tav>
                                        <p:tav tm="100000">
                                          <p:val>
                                            <p:strVal val="#ppt_y"/>
                                          </p:val>
                                        </p:tav>
                                      </p:tavLst>
                                    </p:anim>
                                  </p:childTnLst>
                                </p:cTn>
                              </p:par>
                            </p:childTnLst>
                          </p:cTn>
                        </p:par>
                        <p:par>
                          <p:cTn id="114" fill="hold">
                            <p:stCondLst>
                              <p:cond delay="9000"/>
                            </p:stCondLst>
                            <p:childTnLst>
                              <p:par>
                                <p:cTn id="115" presetID="10"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fade">
                                      <p:cBhvr>
                                        <p:cTn id="120" dur="500"/>
                                        <p:tgtEl>
                                          <p:spTgt spid="75"/>
                                        </p:tgtEl>
                                      </p:cBhvr>
                                    </p:animEffect>
                                  </p:childTnLst>
                                </p:cTn>
                              </p:par>
                            </p:childTnLst>
                          </p:cTn>
                        </p:par>
                        <p:par>
                          <p:cTn id="121" fill="hold">
                            <p:stCondLst>
                              <p:cond delay="9500"/>
                            </p:stCondLst>
                            <p:childTnLst>
                              <p:par>
                                <p:cTn id="122" presetID="2" presetClass="entr" presetSubtype="4" decel="100000" fill="hold" grpId="0" nodeType="afterEffect">
                                  <p:stCondLst>
                                    <p:cond delay="0"/>
                                  </p:stCondLst>
                                  <p:iterate type="wd">
                                    <p:tmPct val="10000"/>
                                  </p:iterate>
                                  <p:childTnLst>
                                    <p:set>
                                      <p:cBhvr>
                                        <p:cTn id="123" dur="1" fill="hold">
                                          <p:stCondLst>
                                            <p:cond delay="0"/>
                                          </p:stCondLst>
                                        </p:cTn>
                                        <p:tgtEl>
                                          <p:spTgt spid="77"/>
                                        </p:tgtEl>
                                        <p:attrNameLst>
                                          <p:attrName>style.visibility</p:attrName>
                                        </p:attrNameLst>
                                      </p:cBhvr>
                                      <p:to>
                                        <p:strVal val="visible"/>
                                      </p:to>
                                    </p:set>
                                    <p:anim calcmode="lin" valueType="num">
                                      <p:cBhvr additive="base">
                                        <p:cTn id="124" dur="500" fill="hold"/>
                                        <p:tgtEl>
                                          <p:spTgt spid="77"/>
                                        </p:tgtEl>
                                        <p:attrNameLst>
                                          <p:attrName>ppt_x</p:attrName>
                                        </p:attrNameLst>
                                      </p:cBhvr>
                                      <p:tavLst>
                                        <p:tav tm="0">
                                          <p:val>
                                            <p:strVal val="#ppt_x"/>
                                          </p:val>
                                        </p:tav>
                                        <p:tav tm="100000">
                                          <p:val>
                                            <p:strVal val="#ppt_x"/>
                                          </p:val>
                                        </p:tav>
                                      </p:tavLst>
                                    </p:anim>
                                    <p:anim calcmode="lin" valueType="num">
                                      <p:cBhvr additive="base">
                                        <p:cTn id="125" dur="500" fill="hold"/>
                                        <p:tgtEl>
                                          <p:spTgt spid="77"/>
                                        </p:tgtEl>
                                        <p:attrNameLst>
                                          <p:attrName>ppt_y</p:attrName>
                                        </p:attrNameLst>
                                      </p:cBhvr>
                                      <p:tavLst>
                                        <p:tav tm="0">
                                          <p:val>
                                            <p:strVal val="1+#ppt_h/2"/>
                                          </p:val>
                                        </p:tav>
                                        <p:tav tm="100000">
                                          <p:val>
                                            <p:strVal val="#ppt_y"/>
                                          </p:val>
                                        </p:tav>
                                      </p:tavLst>
                                    </p:anim>
                                  </p:childTnLst>
                                </p:cTn>
                              </p:par>
                            </p:childTnLst>
                          </p:cTn>
                        </p:par>
                        <p:par>
                          <p:cTn id="126" fill="hold">
                            <p:stCondLst>
                              <p:cond delay="10149"/>
                            </p:stCondLst>
                            <p:childTnLst>
                              <p:par>
                                <p:cTn id="127" presetID="16" presetClass="entr" presetSubtype="37" fill="hold"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arn(outVertical)">
                                      <p:cBhvr>
                                        <p:cTn id="129" dur="500"/>
                                        <p:tgtEl>
                                          <p:spTgt spid="78"/>
                                        </p:tgtEl>
                                      </p:cBhvr>
                                    </p:animEffect>
                                  </p:childTnLst>
                                </p:cTn>
                              </p:par>
                            </p:childTnLst>
                          </p:cTn>
                        </p:par>
                        <p:par>
                          <p:cTn id="130" fill="hold">
                            <p:stCondLst>
                              <p:cond delay="10649"/>
                            </p:stCondLst>
                            <p:childTnLst>
                              <p:par>
                                <p:cTn id="131" presetID="2" presetClass="entr" presetSubtype="4" decel="100000" fill="hold" grpId="0" nodeType="afterEffect">
                                  <p:stCondLst>
                                    <p:cond delay="0"/>
                                  </p:stCondLst>
                                  <p:childTnLst>
                                    <p:set>
                                      <p:cBhvr>
                                        <p:cTn id="132" dur="1" fill="hold">
                                          <p:stCondLst>
                                            <p:cond delay="0"/>
                                          </p:stCondLst>
                                        </p:cTn>
                                        <p:tgtEl>
                                          <p:spTgt spid="82"/>
                                        </p:tgtEl>
                                        <p:attrNameLst>
                                          <p:attrName>style.visibility</p:attrName>
                                        </p:attrNameLst>
                                      </p:cBhvr>
                                      <p:to>
                                        <p:strVal val="visible"/>
                                      </p:to>
                                    </p:set>
                                    <p:anim calcmode="lin" valueType="num">
                                      <p:cBhvr additive="base">
                                        <p:cTn id="133" dur="500" fill="hold"/>
                                        <p:tgtEl>
                                          <p:spTgt spid="82"/>
                                        </p:tgtEl>
                                        <p:attrNameLst>
                                          <p:attrName>ppt_x</p:attrName>
                                        </p:attrNameLst>
                                      </p:cBhvr>
                                      <p:tavLst>
                                        <p:tav tm="0">
                                          <p:val>
                                            <p:strVal val="#ppt_x"/>
                                          </p:val>
                                        </p:tav>
                                        <p:tav tm="100000">
                                          <p:val>
                                            <p:strVal val="#ppt_x"/>
                                          </p:val>
                                        </p:tav>
                                      </p:tavLst>
                                    </p:anim>
                                    <p:anim calcmode="lin" valueType="num">
                                      <p:cBhvr additive="base">
                                        <p:cTn id="13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7" grpId="0" animBg="1"/>
      <p:bldP spid="34" grpId="0"/>
      <p:bldP spid="22" grpId="0">
        <p:tmplLst>
          <p:tmpl lvl="0">
            <p:tnLst>
              <p:par>
                <p:cTn presetID="2" presetClass="entr" presetSubtype="1"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lvl="0">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lvl="0">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p:tmplLst>
          <p:tmpl lvl="0">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lvl="0">
            <p:tnLst>
              <p:par>
                <p:cTn presetID="2" presetClass="entr" presetSubtype="1"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lvl="0">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8" grpId="0">
        <p:tmplLst>
          <p:tmpl lvl="0">
            <p:tnLst>
              <p:par>
                <p:cTn presetID="2" presetClass="entr" presetSubtype="1"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43" grpId="0">
        <p:tmplLst>
          <p:tmpl lvl="0">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8" grpId="0">
        <p:tmplLst>
          <p:tmpl lvl="0">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62" grpId="0">
        <p:tmplLst>
          <p:tmpl lvl="0">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64" grpId="0" animBg="1"/>
      <p:bldP spid="65" grpId="0" animBg="1"/>
      <p:bldP spid="68" grpId="0" animBg="1"/>
      <p:bldP spid="69" grpId="0"/>
      <p:bldP spid="70" grpId="0" animBg="1"/>
      <p:bldP spid="71" grpId="0"/>
      <p:bldP spid="72" grpId="0" animBg="1"/>
      <p:bldP spid="73" grpId="0"/>
      <p:bldP spid="74" grpId="0" animBg="1"/>
      <p:bldP spid="75" grpId="0"/>
      <p:bldP spid="77" grpId="0">
        <p:tmplLst>
          <p:tmpl lvl="0">
            <p:tnLst>
              <p:par>
                <p:cTn presetID="2" presetClass="entr" presetSubtype="4" decel="100000" fill="hold" nodeType="afterEffect">
                  <p:stCondLst>
                    <p:cond delay="0"/>
                  </p:stCondLst>
                  <p:iterate type="wd">
                    <p:tmPct val="10000"/>
                  </p:iterate>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82" grpId="0">
        <p:tmplLst>
          <p:tmpl lvl="0">
            <p:tnLst>
              <p:par>
                <p:cTn presetID="2" presetClass="entr" presetSubtype="4"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涙形 4"/>
          <p:cNvSpPr/>
          <p:nvPr userDrawn="1"/>
        </p:nvSpPr>
        <p:spPr>
          <a:xfrm rot="8100000">
            <a:off x="3826253" y="80328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涙形 5"/>
          <p:cNvSpPr/>
          <p:nvPr userDrawn="1"/>
        </p:nvSpPr>
        <p:spPr>
          <a:xfrm rot="4500000">
            <a:off x="1288949" y="2233592"/>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涙形 6"/>
          <p:cNvSpPr/>
          <p:nvPr userDrawn="1"/>
        </p:nvSpPr>
        <p:spPr>
          <a:xfrm rot="900000">
            <a:off x="1288949" y="511594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 name="涙形 7"/>
          <p:cNvSpPr/>
          <p:nvPr userDrawn="1"/>
        </p:nvSpPr>
        <p:spPr>
          <a:xfrm rot="18900000">
            <a:off x="3847130" y="6525190"/>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9" name="涙形 8"/>
          <p:cNvSpPr/>
          <p:nvPr userDrawn="1"/>
        </p:nvSpPr>
        <p:spPr>
          <a:xfrm rot="15300000">
            <a:off x="6384434" y="509488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0" name="涙形 9"/>
          <p:cNvSpPr/>
          <p:nvPr userDrawn="1"/>
        </p:nvSpPr>
        <p:spPr>
          <a:xfrm rot="11700000">
            <a:off x="6384434" y="221253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5" name="テキスト プレースホルダー 11"/>
          <p:cNvSpPr>
            <a:spLocks noGrp="1"/>
          </p:cNvSpPr>
          <p:nvPr userDrawn="1">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16" name="図プレースホルダー 7"/>
          <p:cNvSpPr>
            <a:spLocks noGrp="1"/>
          </p:cNvSpPr>
          <p:nvPr userDrawn="1">
            <p:ph type="pic" sz="quarter" idx="18" hasCustomPrompt="1"/>
          </p:nvPr>
        </p:nvSpPr>
        <p:spPr>
          <a:xfrm>
            <a:off x="4801900" y="937211"/>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userDrawn="1">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userDrawn="1">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19" name="図プレースホルダー 7"/>
          <p:cNvSpPr>
            <a:spLocks noGrp="1"/>
          </p:cNvSpPr>
          <p:nvPr userDrawn="1">
            <p:ph type="pic" sz="quarter" idx="31" hasCustomPrompt="1"/>
          </p:nvPr>
        </p:nvSpPr>
        <p:spPr>
          <a:xfrm>
            <a:off x="7348361" y="2398195"/>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userDrawn="1">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userDrawn="1">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25" name="図プレースホルダー 7"/>
          <p:cNvSpPr>
            <a:spLocks noGrp="1"/>
          </p:cNvSpPr>
          <p:nvPr userDrawn="1">
            <p:ph type="pic" sz="quarter" idx="34" hasCustomPrompt="1"/>
          </p:nvPr>
        </p:nvSpPr>
        <p:spPr>
          <a:xfrm>
            <a:off x="2252876" y="2353190"/>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6" name="テキスト プレースホルダー 11"/>
          <p:cNvSpPr>
            <a:spLocks noGrp="1"/>
          </p:cNvSpPr>
          <p:nvPr userDrawn="1">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userDrawn="1">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28" name="図プレースホルダー 7"/>
          <p:cNvSpPr>
            <a:spLocks noGrp="1"/>
          </p:cNvSpPr>
          <p:nvPr userDrawn="1">
            <p:ph type="pic" sz="quarter" idx="37" hasCustomPrompt="1"/>
          </p:nvPr>
        </p:nvSpPr>
        <p:spPr>
          <a:xfrm>
            <a:off x="2252876" y="5231249"/>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9" name="テキスト プレースホルダー 11"/>
          <p:cNvSpPr>
            <a:spLocks noGrp="1"/>
          </p:cNvSpPr>
          <p:nvPr userDrawn="1">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userDrawn="1">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31" name="図プレースホルダー 7"/>
          <p:cNvSpPr>
            <a:spLocks noGrp="1"/>
          </p:cNvSpPr>
          <p:nvPr userDrawn="1">
            <p:ph type="pic" sz="quarter" idx="40" hasCustomPrompt="1"/>
          </p:nvPr>
        </p:nvSpPr>
        <p:spPr>
          <a:xfrm>
            <a:off x="7348361" y="5212686"/>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32" name="テキスト プレースホルダー 11"/>
          <p:cNvSpPr>
            <a:spLocks noGrp="1"/>
          </p:cNvSpPr>
          <p:nvPr userDrawn="1">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userDrawn="1">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34" name="図プレースホルダー 7"/>
          <p:cNvSpPr>
            <a:spLocks noGrp="1"/>
          </p:cNvSpPr>
          <p:nvPr userDrawn="1">
            <p:ph type="pic" sz="quarter" idx="43" hasCustomPrompt="1"/>
          </p:nvPr>
        </p:nvSpPr>
        <p:spPr>
          <a:xfrm>
            <a:off x="4801900" y="6583660"/>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35" name="テキスト プレースホルダー 11"/>
          <p:cNvSpPr>
            <a:spLocks noGrp="1"/>
          </p:cNvSpPr>
          <p:nvPr userDrawn="1">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userDrawn="1">
            <p:ph type="body" sz="quarter" idx="15" hasCustomPrompt="1"/>
          </p:nvPr>
        </p:nvSpPr>
        <p:spPr>
          <a:xfrm>
            <a:off x="9548249" y="1217284"/>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userDrawn="1">
            <p:ph type="body" sz="quarter" idx="16" hasCustomPrompt="1"/>
          </p:nvPr>
        </p:nvSpPr>
        <p:spPr>
          <a:xfrm>
            <a:off x="10095502" y="4779150"/>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userDrawn="1">
            <p:ph type="body" sz="quarter" idx="17" hasCustomPrompt="1"/>
          </p:nvPr>
        </p:nvSpPr>
        <p:spPr>
          <a:xfrm>
            <a:off x="10095502" y="4199721"/>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userDrawn="1">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userDrawn="1">
            <p:ph type="body" sz="quarter" idx="19" hasCustomPrompt="1"/>
          </p:nvPr>
        </p:nvSpPr>
        <p:spPr>
          <a:xfrm>
            <a:off x="10095502" y="6617884"/>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childTnLst>
                          </p:cTn>
                        </p:par>
                        <p:par>
                          <p:cTn id="86" fill="hold">
                            <p:stCondLst>
                              <p:cond delay="3500"/>
                            </p:stCondLst>
                            <p:childTnLst>
                              <p:par>
                                <p:cTn id="87" presetID="22" presetClass="entr" presetSubtype="2" fill="hold" nodeType="after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right)">
                                      <p:cBhvr>
                                        <p:cTn id="89" dur="500"/>
                                        <p:tgtEl>
                                          <p:spTgt spid="36"/>
                                        </p:tgtEl>
                                      </p:cBhvr>
                                    </p:animEffect>
                                  </p:childTnLst>
                                </p:cTn>
                              </p:par>
                            </p:childTnLst>
                          </p:cTn>
                        </p:par>
                        <p:par>
                          <p:cTn id="90" fill="hold">
                            <p:stCondLst>
                              <p:cond delay="4000"/>
                            </p:stCondLst>
                            <p:childTnLst>
                              <p:par>
                                <p:cTn id="91" presetID="2" presetClass="entr" presetSubtype="2" decel="100000"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1+#ppt_w/2"/>
                                          </p:val>
                                        </p:tav>
                                        <p:tav tm="100000">
                                          <p:val>
                                            <p:strVal val="#ppt_x"/>
                                          </p:val>
                                        </p:tav>
                                      </p:tavLst>
                                    </p:anim>
                                    <p:anim calcmode="lin" valueType="num">
                                      <p:cBhvr additive="base">
                                        <p:cTn id="94" dur="500" fill="hold"/>
                                        <p:tgtEl>
                                          <p:spTgt spid="38"/>
                                        </p:tgtEl>
                                        <p:attrNameLst>
                                          <p:attrName>ppt_y</p:attrName>
                                        </p:attrNameLst>
                                      </p:cBhvr>
                                      <p:tavLst>
                                        <p:tav tm="0">
                                          <p:val>
                                            <p:strVal val="#ppt_y"/>
                                          </p:val>
                                        </p:tav>
                                        <p:tav tm="100000">
                                          <p:val>
                                            <p:strVal val="#ppt_y"/>
                                          </p:val>
                                        </p:tav>
                                      </p:tavLst>
                                    </p:anim>
                                  </p:childTnLst>
                                </p:cTn>
                              </p:par>
                            </p:childTnLst>
                          </p:cTn>
                        </p:par>
                        <p:par>
                          <p:cTn id="95" fill="hold">
                            <p:stCondLst>
                              <p:cond delay="4500"/>
                            </p:stCondLst>
                            <p:childTnLst>
                              <p:par>
                                <p:cTn id="96" presetID="2" presetClass="entr" presetSubtype="8" decel="100000" fill="hold" grpId="0" nodeType="afterEffect">
                                  <p:stCondLst>
                                    <p:cond delay="25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fill="hold"/>
                                        <p:tgtEl>
                                          <p:spTgt spid="41"/>
                                        </p:tgtEl>
                                        <p:attrNameLst>
                                          <p:attrName>ppt_x</p:attrName>
                                        </p:attrNameLst>
                                      </p:cBhvr>
                                      <p:tavLst>
                                        <p:tav tm="0">
                                          <p:val>
                                            <p:strVal val="0-#ppt_w/2"/>
                                          </p:val>
                                        </p:tav>
                                        <p:tav tm="100000">
                                          <p:val>
                                            <p:strVal val="#ppt_x"/>
                                          </p:val>
                                        </p:tav>
                                      </p:tavLst>
                                    </p:anim>
                                    <p:anim calcmode="lin" valueType="num">
                                      <p:cBhvr additive="base">
                                        <p:cTn id="99" dur="500" fill="hold"/>
                                        <p:tgtEl>
                                          <p:spTgt spid="41"/>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25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1+#ppt_w/2"/>
                                          </p:val>
                                        </p:tav>
                                        <p:tav tm="100000">
                                          <p:val>
                                            <p:strVal val="#ppt_x"/>
                                          </p:val>
                                        </p:tav>
                                      </p:tavLst>
                                    </p:anim>
                                    <p:anim calcmode="lin" valueType="num">
                                      <p:cBhvr additive="base">
                                        <p:cTn id="103" dur="500" fill="hold"/>
                                        <p:tgtEl>
                                          <p:spTgt spid="42"/>
                                        </p:tgtEl>
                                        <p:attrNameLst>
                                          <p:attrName>ppt_y</p:attrName>
                                        </p:attrNameLst>
                                      </p:cBhvr>
                                      <p:tavLst>
                                        <p:tav tm="0">
                                          <p:val>
                                            <p:strVal val="#ppt_y"/>
                                          </p:val>
                                        </p:tav>
                                        <p:tav tm="100000">
                                          <p:val>
                                            <p:strVal val="#ppt_y"/>
                                          </p:val>
                                        </p:tav>
                                      </p:tavLst>
                                    </p:anim>
                                  </p:childTnLst>
                                </p:cTn>
                              </p:par>
                              <p:par>
                                <p:cTn id="104" presetID="2" presetClass="entr" presetSubtype="2" decel="100000" fill="hold" grpId="0" nodeType="withEffect">
                                  <p:stCondLst>
                                    <p:cond delay="250"/>
                                  </p:stCondLst>
                                  <p:childTnLst>
                                    <p:set>
                                      <p:cBhvr>
                                        <p:cTn id="105" dur="1" fill="hold">
                                          <p:stCondLst>
                                            <p:cond delay="0"/>
                                          </p:stCondLst>
                                        </p:cTn>
                                        <p:tgtEl>
                                          <p:spTgt spid="43"/>
                                        </p:tgtEl>
                                        <p:attrNameLst>
                                          <p:attrName>style.visibility</p:attrName>
                                        </p:attrNameLst>
                                      </p:cBhvr>
                                      <p:to>
                                        <p:strVal val="visible"/>
                                      </p:to>
                                    </p:set>
                                    <p:anim calcmode="lin" valueType="num">
                                      <p:cBhvr additive="base">
                                        <p:cTn id="106" dur="500" fill="hold"/>
                                        <p:tgtEl>
                                          <p:spTgt spid="43"/>
                                        </p:tgtEl>
                                        <p:attrNameLst>
                                          <p:attrName>ppt_x</p:attrName>
                                        </p:attrNameLst>
                                      </p:cBhvr>
                                      <p:tavLst>
                                        <p:tav tm="0">
                                          <p:val>
                                            <p:strVal val="1+#ppt_w/2"/>
                                          </p:val>
                                        </p:tav>
                                        <p:tav tm="100000">
                                          <p:val>
                                            <p:strVal val="#ppt_x"/>
                                          </p:val>
                                        </p:tav>
                                      </p:tavLst>
                                    </p:anim>
                                    <p:anim calcmode="lin" valueType="num">
                                      <p:cBhvr additive="base">
                                        <p:cTn id="107" dur="500" fill="hold"/>
                                        <p:tgtEl>
                                          <p:spTgt spid="43"/>
                                        </p:tgtEl>
                                        <p:attrNameLst>
                                          <p:attrName>ppt_y</p:attrName>
                                        </p:attrNameLst>
                                      </p:cBhvr>
                                      <p:tavLst>
                                        <p:tav tm="0">
                                          <p:val>
                                            <p:strVal val="#ppt_y"/>
                                          </p:val>
                                        </p:tav>
                                        <p:tav tm="100000">
                                          <p:val>
                                            <p:strVal val="#ppt_y"/>
                                          </p:val>
                                        </p:tav>
                                      </p:tavLst>
                                    </p:anim>
                                  </p:childTnLst>
                                </p:cTn>
                              </p:par>
                            </p:childTnLst>
                          </p:cTn>
                        </p:par>
                        <p:par>
                          <p:cTn id="108" fill="hold">
                            <p:stCondLst>
                              <p:cond delay="5250"/>
                            </p:stCondLst>
                            <p:childTnLst>
                              <p:par>
                                <p:cTn id="109" presetID="2" presetClass="entr" presetSubtype="8" decel="100000" fill="hold" grpId="0" nodeType="afterEffect">
                                  <p:stCondLst>
                                    <p:cond delay="25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0-#ppt_w/2"/>
                                          </p:val>
                                        </p:tav>
                                        <p:tav tm="100000">
                                          <p:val>
                                            <p:strVal val="#ppt_x"/>
                                          </p:val>
                                        </p:tav>
                                      </p:tavLst>
                                    </p:anim>
                                    <p:anim calcmode="lin" valueType="num">
                                      <p:cBhvr additive="base">
                                        <p:cTn id="112" dur="500" fill="hold"/>
                                        <p:tgtEl>
                                          <p:spTgt spid="44"/>
                                        </p:tgtEl>
                                        <p:attrNameLst>
                                          <p:attrName>ppt_y</p:attrName>
                                        </p:attrNameLst>
                                      </p:cBhvr>
                                      <p:tavLst>
                                        <p:tav tm="0">
                                          <p:val>
                                            <p:strVal val="#ppt_y"/>
                                          </p:val>
                                        </p:tav>
                                        <p:tav tm="100000">
                                          <p:val>
                                            <p:strVal val="#ppt_y"/>
                                          </p:val>
                                        </p:tav>
                                      </p:tavLst>
                                    </p:anim>
                                  </p:childTnLst>
                                </p:cTn>
                              </p:par>
                              <p:par>
                                <p:cTn id="113" presetID="2" presetClass="entr" presetSubtype="2" decel="100000" fill="hold" grpId="0" nodeType="withEffect">
                                  <p:stCondLst>
                                    <p:cond delay="25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1+#ppt_w/2"/>
                                          </p:val>
                                        </p:tav>
                                        <p:tav tm="100000">
                                          <p:val>
                                            <p:strVal val="#ppt_x"/>
                                          </p:val>
                                        </p:tav>
                                      </p:tavLst>
                                    </p:anim>
                                    <p:anim calcmode="lin" valueType="num">
                                      <p:cBhvr additive="base">
                                        <p:cTn id="116" dur="500" fill="hold"/>
                                        <p:tgtEl>
                                          <p:spTgt spid="45"/>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25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 fill="hold"/>
                                        <p:tgtEl>
                                          <p:spTgt spid="46"/>
                                        </p:tgtEl>
                                        <p:attrNameLst>
                                          <p:attrName>ppt_x</p:attrName>
                                        </p:attrNameLst>
                                      </p:cBhvr>
                                      <p:tavLst>
                                        <p:tav tm="0">
                                          <p:val>
                                            <p:strVal val="1+#ppt_w/2"/>
                                          </p:val>
                                        </p:tav>
                                        <p:tav tm="100000">
                                          <p:val>
                                            <p:strVal val="#ppt_x"/>
                                          </p:val>
                                        </p:tav>
                                      </p:tavLst>
                                    </p:anim>
                                    <p:anim calcmode="lin" valueType="num">
                                      <p:cBhvr additive="base">
                                        <p:cTn id="120"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5" grpId="0">
        <p:tmplLst>
          <p:tmpl lvl="0">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p:tmplLst>
          <p:tmpl lvl="0">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lvl="0">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lvl="0">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4" grpId="0">
        <p:tmplLst>
          <p:tmpl lvl="0">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lvl="0">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lvl="0">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p:tmplLst>
          <p:tmpl lvl="0">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lvl="0">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lvl="0">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lvl="0">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bldP spid="35" grpId="0">
        <p:tmplLst>
          <p:tmpl lvl="0">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p:tmplLst>
          <p:tmpl lvl="0">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41" grpId="0" animBg="1"/>
      <p:bldP spid="42" grpId="0">
        <p:tmplLst>
          <p:tmpl lvl="0">
            <p:tnLst>
              <p:par>
                <p:cTn presetID="2" presetClass="entr" presetSubtype="2"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p:tmplLst>
          <p:tmpl lvl="0">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lvl="0">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p:tmplLst>
          <p:tmpl lvl="0">
            <p:tnLst>
              <p:par>
                <p:cTn presetID="2" presetClass="entr" presetSubtype="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smtClean="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smtClean="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000"/>
                            </p:stCondLst>
                            <p:childTnLst>
                              <p:par>
                                <p:cTn id="30" presetID="2" presetClass="entr" presetSubtype="4" decel="100000" fill="hold" grpId="0" nodeType="afterEffect">
                                  <p:stCondLst>
                                    <p:cond delay="50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400"/>
                            </p:stCondLst>
                            <p:childTnLst>
                              <p:par>
                                <p:cTn id="35" presetID="16" presetClass="entr" presetSubtype="37"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outVertical)">
                                      <p:cBhvr>
                                        <p:cTn id="37" dur="500"/>
                                        <p:tgtEl>
                                          <p:spTgt spid="14"/>
                                        </p:tgtEl>
                                      </p:cBhvr>
                                    </p:animEffect>
                                  </p:childTnLst>
                                </p:cTn>
                              </p:par>
                            </p:childTnLst>
                          </p:cTn>
                        </p:par>
                        <p:par>
                          <p:cTn id="38" fill="hold">
                            <p:stCondLst>
                              <p:cond delay="3900"/>
                            </p:stCondLst>
                            <p:childTnLst>
                              <p:par>
                                <p:cTn id="39" presetID="2" presetClass="entr" presetSubtype="4"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tmplLst>
          <p:tmpl lvl="0">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animBg="1">
        <p:tmplLst>
          <p:tmpl lvl="0">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2" grpId="0"/>
      <p:bldP spid="8" grpId="0" animBg="1">
        <p:tmplLst>
          <p:tmpl lvl="0">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Lst>
      </p:bldP>
      <p:bldP spid="7" grpId="0"/>
      <p:bldP spid="13" grpId="0">
        <p:tmplLst>
          <p:tmpl lvl="0">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lvl="0">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smtClean="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 presetClass="entr" presetSubtype="9" decel="100000" fill="hold" grpId="0" nodeType="afterEffect">
                                  <p:stCondLst>
                                    <p:cond delay="500"/>
                                  </p:stCondLst>
                                  <p:iterate type="lt">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899"/>
                            </p:stCondLst>
                            <p:childTnLst>
                              <p:par>
                                <p:cTn id="14" presetID="2" presetClass="entr" presetSubtype="2" decel="100000" fill="hold" grpId="0" nodeType="afterEffect">
                                  <p:stCondLst>
                                    <p:cond delay="0"/>
                                  </p:stCondLst>
                                  <p:iterate type="wd">
                                    <p:tmPct val="10000"/>
                                  </p:iterate>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1+#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par>
                          <p:cTn id="18" fill="hold">
                            <p:stCondLst>
                              <p:cond delay="2799"/>
                            </p:stCondLst>
                            <p:childTnLst>
                              <p:par>
                                <p:cTn id="19" presetID="10" presetClass="entr" presetSubtype="0" fill="hold" grpId="0" nodeType="after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2" presetClass="entr" presetSubtype="4" decel="100000" fill="hold" grpId="0" nodeType="with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3549"/>
                            </p:stCondLst>
                            <p:childTnLst>
                              <p:par>
                                <p:cTn id="31" presetID="10" presetClass="entr" presetSubtype="0" fill="hold" grpId="0" nodeType="afterEffect">
                                  <p:stCondLst>
                                    <p:cond delay="5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4" decel="100000" fill="hold" grpId="0" nodeType="withEffect">
                                  <p:stCondLst>
                                    <p:cond delay="5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par>
                          <p:cTn id="42" fill="hold">
                            <p:stCondLst>
                              <p:cond delay="4549"/>
                            </p:stCondLst>
                            <p:childTnLst>
                              <p:par>
                                <p:cTn id="43" presetID="10" presetClass="entr" presetSubtype="0" fill="hold" grpId="0" nodeType="after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 presetClass="entr" presetSubtype="4" decel="100000" fill="hold" grpId="0" nodeType="withEffect">
                                  <p:stCondLst>
                                    <p:cond delay="50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fill="hold"/>
                                        <p:tgtEl>
                                          <p:spTgt spid="43"/>
                                        </p:tgtEl>
                                        <p:attrNameLst>
                                          <p:attrName>ppt_x</p:attrName>
                                        </p:attrNameLst>
                                      </p:cBhvr>
                                      <p:tavLst>
                                        <p:tav tm="0">
                                          <p:val>
                                            <p:strVal val="#ppt_x"/>
                                          </p:val>
                                        </p:tav>
                                        <p:tav tm="100000">
                                          <p:val>
                                            <p:strVal val="#ppt_x"/>
                                          </p:val>
                                        </p:tav>
                                      </p:tavLst>
                                    </p:anim>
                                    <p:anim calcmode="lin" valueType="num">
                                      <p:cBhvr additive="base">
                                        <p:cTn id="49" dur="500" fill="hold"/>
                                        <p:tgtEl>
                                          <p:spTgt spid="43"/>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50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tmplLst>
          <p:tmpl lvl="0">
            <p:tnLst>
              <p:par>
                <p:cTn presetID="2" presetClass="entr" presetSubtype="9" decel="100000" fill="hold" nodeType="afterEffect">
                  <p:stCondLst>
                    <p:cond delay="500"/>
                  </p:stCondLst>
                  <p:iterate type="lt">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p:bldP spid="35" grpId="0"/>
      <p:bldP spid="36" grpId="0"/>
      <p:bldP spid="37" grpId="0"/>
      <p:bldP spid="38" grpId="0"/>
      <p:bldP spid="39" grpId="0"/>
      <p:bldP spid="40" grpId="0"/>
      <p:bldP spid="41" grpId="0"/>
      <p:bldP spid="42" grpId="0"/>
      <p:bldP spid="43" grpId="0"/>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smtClean="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smtClean="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smtClean="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smtClean="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smtClean="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randombar(horizontal)">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750"/>
                            </p:stCondLst>
                            <p:childTnLst>
                              <p:par>
                                <p:cTn id="29" presetID="2" presetClass="entr" presetSubtype="4" decel="100000" fill="hold" grpId="0" nodeType="afterEffect">
                                  <p:stCondLst>
                                    <p:cond delay="500"/>
                                  </p:stCondLst>
                                  <p:iterate type="wd">
                                    <p:tmPct val="10000"/>
                                  </p:iterate>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par>
                          <p:cTn id="33" fill="hold">
                            <p:stCondLst>
                              <p:cond delay="3150"/>
                            </p:stCondLst>
                            <p:childTnLst>
                              <p:par>
                                <p:cTn id="34" presetID="16" presetClass="entr" presetSubtype="37"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outVertical)">
                                      <p:cBhvr>
                                        <p:cTn id="36" dur="500"/>
                                        <p:tgtEl>
                                          <p:spTgt spid="25"/>
                                        </p:tgtEl>
                                      </p:cBhvr>
                                    </p:animEffect>
                                  </p:childTnLst>
                                </p:cTn>
                              </p:par>
                            </p:childTnLst>
                          </p:cTn>
                        </p:par>
                        <p:par>
                          <p:cTn id="37" fill="hold">
                            <p:stCondLst>
                              <p:cond delay="3650"/>
                            </p:stCondLst>
                            <p:childTnLst>
                              <p:par>
                                <p:cTn id="38" presetID="2" presetClass="entr" presetSubtype="4" decel="10000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tmplLst>
          <p:tmpl lvl="0">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lvl="0">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animBg="1">
        <p:tmplLst>
          <p:tmpl lvl="0">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5" grpId="0">
        <p:tmplLst>
          <p:tmpl lvl="0">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lvl="0">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22" grpId="0"/>
      <p:bldP spid="24" grpId="0">
        <p:tmplLst>
          <p:tmpl lvl="0">
            <p:tnLst>
              <p:par>
                <p:cTn presetID="2" presetClass="entr" presetSubtype="4" decel="100000" fill="hold" nodeType="afterEffect">
                  <p:stCondLst>
                    <p:cond delay="50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6" grpId="0">
        <p:tmplLst>
          <p:tmpl lvl="0">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smtClean="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 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750"/>
                            </p:stCondLst>
                            <p:childTnLst>
                              <p:par>
                                <p:cTn id="20" presetID="22" presetClass="entr" presetSubtype="2" fill="hold" grpId="0" nodeType="afterEffect">
                                  <p:stCondLst>
                                    <p:cond delay="75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par>
                          <p:cTn id="23" fill="hold">
                            <p:stCondLst>
                              <p:cond delay="3000"/>
                            </p:stCondLst>
                            <p:childTnLst>
                              <p:par>
                                <p:cTn id="24" presetID="22" presetClass="entr" presetSubtype="2"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par>
                          <p:cTn id="27" fill="hold">
                            <p:stCondLst>
                              <p:cond delay="3500"/>
                            </p:stCondLst>
                            <p:childTnLst>
                              <p:par>
                                <p:cTn id="28" presetID="22" presetClass="entr" presetSubtype="2" fill="hold" grpId="0" nodeType="afterEffect">
                                  <p:stCondLst>
                                    <p:cond delay="25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par>
                          <p:cTn id="34" fill="hold">
                            <p:stCondLst>
                              <p:cond delay="4250"/>
                            </p:stCondLst>
                            <p:childTnLst>
                              <p:par>
                                <p:cTn id="35" presetID="2" presetClass="entr" presetSubtype="4" decel="100000" fill="hold" grpId="0" nodeType="afterEffect">
                                  <p:stCondLst>
                                    <p:cond delay="500"/>
                                  </p:stCondLst>
                                  <p:iterate type="wd">
                                    <p:tmPct val="10000"/>
                                  </p:iterate>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5650"/>
                            </p:stCondLst>
                            <p:childTnLst>
                              <p:par>
                                <p:cTn id="40" presetID="16" presetClass="entr" presetSubtype="37"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Vertical)">
                                      <p:cBhvr>
                                        <p:cTn id="42" dur="500"/>
                                        <p:tgtEl>
                                          <p:spTgt spid="16"/>
                                        </p:tgtEl>
                                      </p:cBhvr>
                                    </p:animEffect>
                                  </p:childTnLst>
                                </p:cTn>
                              </p:par>
                            </p:childTnLst>
                          </p:cTn>
                        </p:par>
                        <p:par>
                          <p:cTn id="43" fill="hold">
                            <p:stCondLst>
                              <p:cond delay="6150"/>
                            </p:stCondLst>
                            <p:childTnLst>
                              <p:par>
                                <p:cTn id="44" presetID="2" presetClass="entr" presetSubtype="4" decel="1000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14" grpId="0"/>
      <p:bldP spid="11" grpId="0"/>
      <p:bldP spid="15" grpId="0">
        <p:tmplLst>
          <p:tmpl lvl="0">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7" grpId="0">
        <p:tmplLst>
          <p:tmpl lvl="0">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lvl="0">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tmplLst>
          <p:tmpl lvl="0">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p:tmplLst>
          <p:tmpl lvl="0">
            <p:tnLst>
              <p:par>
                <p:cTn presetID="22" presetClass="entr" presetSubtype="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p:tmplLst>
          <p:tmpl lvl="0">
            <p:tnLst>
              <p:par>
                <p:cTn presetID="22" presetClass="entr" presetSubtype="2"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smtClean="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smtClean="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 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smtClean="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right)">
                                      <p:cBhvr>
                                        <p:cTn id="11" dur="500"/>
                                        <p:tgtEl>
                                          <p:spTgt spid="23">
                                            <p:txEl>
                                              <p:pRg st="0" end="0"/>
                                            </p:txEl>
                                          </p:spTgt>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childTnLst>
                          </p:cTn>
                        </p:par>
                        <p:par>
                          <p:cTn id="15" fill="hold">
                            <p:stCondLst>
                              <p:cond delay="1000"/>
                            </p:stCondLst>
                            <p:childTnLst>
                              <p:par>
                                <p:cTn id="16" presetID="22" presetClass="entr" presetSubtype="2" fill="hold" grpId="0" nodeType="after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500"/>
                                        <p:tgtEl>
                                          <p:spTgt spid="25">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2500"/>
                            </p:stCondLst>
                            <p:childTnLst>
                              <p:par>
                                <p:cTn id="27" presetID="2" presetClass="entr" presetSubtype="4" decel="100000" fill="hold" grpId="0" nodeType="afterEffect">
                                  <p:stCondLst>
                                    <p:cond delay="50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900"/>
                            </p:stCondLst>
                            <p:childTnLst>
                              <p:par>
                                <p:cTn id="32" presetID="16" presetClass="entr" presetSubtype="37"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outVertical)">
                                      <p:cBhvr>
                                        <p:cTn id="34" dur="500"/>
                                        <p:tgtEl>
                                          <p:spTgt spid="14"/>
                                        </p:tgtEl>
                                      </p:cBhvr>
                                    </p:animEffect>
                                  </p:childTnLst>
                                </p:cTn>
                              </p:par>
                            </p:childTnLst>
                          </p:cTn>
                        </p:par>
                        <p:par>
                          <p:cTn id="35" fill="hold">
                            <p:stCondLst>
                              <p:cond delay="4400"/>
                            </p:stCondLst>
                            <p:childTnLst>
                              <p:par>
                                <p:cTn id="36" presetID="2" presetClass="entr" presetSubtype="4" de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12" grpId="0"/>
      <p:bldP spid="13" grpId="0">
        <p:tmplLst>
          <p:tmpl lvl="0">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lvl="0">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2" presetClass="entr" presetSubtype="2"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righ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399"/>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899"/>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399"/>
                            </p:stCondLst>
                            <p:childTnLst>
                              <p:par>
                                <p:cTn id="23" presetID="2" presetClass="entr" presetSubtype="1"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899"/>
                            </p:stCondLst>
                            <p:childTnLst>
                              <p:par>
                                <p:cTn id="32" presetID="2" presetClass="entr" presetSubtype="8"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3399"/>
                            </p:stCondLst>
                            <p:childTnLst>
                              <p:par>
                                <p:cTn id="37" presetID="2" presetClass="entr" presetSubtype="1" decel="10000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 calcmode="lin" valueType="num">
                                      <p:cBhvr additive="base">
                                        <p:cTn id="4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3899"/>
                            </p:stCondLst>
                            <p:childTnLst>
                              <p:par>
                                <p:cTn id="46" presetID="2" presetClass="entr" presetSubtype="8"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par>
                          <p:cTn id="50" fill="hold">
                            <p:stCondLst>
                              <p:cond delay="4399"/>
                            </p:stCondLst>
                            <p:childTnLst>
                              <p:par>
                                <p:cTn id="51" presetID="2" presetClass="entr" presetSubtype="1" decel="10000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anim calcmode="lin" valueType="num">
                                      <p:cBhvr additive="base">
                                        <p:cTn id="5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59" fill="hold">
                            <p:stCondLst>
                              <p:cond delay="4899"/>
                            </p:stCondLst>
                            <p:childTnLst>
                              <p:par>
                                <p:cTn id="60" presetID="2" presetClass="entr" presetSubtype="8" decel="10000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par>
                          <p:cTn id="64" fill="hold">
                            <p:stCondLst>
                              <p:cond delay="5399"/>
                            </p:stCondLst>
                            <p:childTnLst>
                              <p:par>
                                <p:cTn id="65" presetID="2" presetClass="entr" presetSubtype="1" decel="10000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 calcmode="lin" valueType="num">
                                      <p:cBhvr additive="base">
                                        <p:cTn id="7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73" fill="hold">
                            <p:stCondLst>
                              <p:cond delay="5899"/>
                            </p:stCondLst>
                            <p:childTnLst>
                              <p:par>
                                <p:cTn id="74" presetID="2" presetClass="entr" presetSubtype="2" decel="100000"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childTnLst>
                          </p:cTn>
                        </p:par>
                        <p:par>
                          <p:cTn id="78" fill="hold">
                            <p:stCondLst>
                              <p:cond delay="6399"/>
                            </p:stCondLst>
                            <p:childTnLst>
                              <p:par>
                                <p:cTn id="79" presetID="2" presetClass="entr" presetSubtype="1" decel="100000"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 calcmode="lin" valueType="num">
                                      <p:cBhvr additive="base">
                                        <p:cTn id="85"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87" fill="hold">
                            <p:stCondLst>
                              <p:cond delay="6899"/>
                            </p:stCondLst>
                            <p:childTnLst>
                              <p:par>
                                <p:cTn id="88" presetID="2" presetClass="entr" presetSubtype="2" decel="100000"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additive="base">
                                        <p:cTn id="90" dur="500" fill="hold"/>
                                        <p:tgtEl>
                                          <p:spTgt spid="18"/>
                                        </p:tgtEl>
                                        <p:attrNameLst>
                                          <p:attrName>ppt_x</p:attrName>
                                        </p:attrNameLst>
                                      </p:cBhvr>
                                      <p:tavLst>
                                        <p:tav tm="0">
                                          <p:val>
                                            <p:strVal val="1+#ppt_w/2"/>
                                          </p:val>
                                        </p:tav>
                                        <p:tav tm="100000">
                                          <p:val>
                                            <p:strVal val="#ppt_x"/>
                                          </p:val>
                                        </p:tav>
                                      </p:tavLst>
                                    </p:anim>
                                    <p:anim calcmode="lin" valueType="num">
                                      <p:cBhvr additive="base">
                                        <p:cTn id="91" dur="500" fill="hold"/>
                                        <p:tgtEl>
                                          <p:spTgt spid="18"/>
                                        </p:tgtEl>
                                        <p:attrNameLst>
                                          <p:attrName>ppt_y</p:attrName>
                                        </p:attrNameLst>
                                      </p:cBhvr>
                                      <p:tavLst>
                                        <p:tav tm="0">
                                          <p:val>
                                            <p:strVal val="#ppt_y"/>
                                          </p:val>
                                        </p:tav>
                                        <p:tav tm="100000">
                                          <p:val>
                                            <p:strVal val="#ppt_y"/>
                                          </p:val>
                                        </p:tav>
                                      </p:tavLst>
                                    </p:anim>
                                  </p:childTnLst>
                                </p:cTn>
                              </p:par>
                            </p:childTnLst>
                          </p:cTn>
                        </p:par>
                        <p:par>
                          <p:cTn id="92" fill="hold">
                            <p:stCondLst>
                              <p:cond delay="7399"/>
                            </p:stCondLst>
                            <p:childTnLst>
                              <p:par>
                                <p:cTn id="93" presetID="2" presetClass="entr" presetSubtype="1" decel="100000"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25">
                                            <p:txEl>
                                              <p:pRg st="0" end="0"/>
                                            </p:txEl>
                                          </p:spTgt>
                                        </p:tgtEl>
                                        <p:attrNameLst>
                                          <p:attrName>style.visibility</p:attrName>
                                        </p:attrNameLst>
                                      </p:cBhvr>
                                      <p:to>
                                        <p:strVal val="visible"/>
                                      </p:to>
                                    </p:set>
                                    <p:anim calcmode="lin" valueType="num">
                                      <p:cBhvr additive="base">
                                        <p:cTn id="9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01" fill="hold">
                            <p:stCondLst>
                              <p:cond delay="7899"/>
                            </p:stCondLst>
                            <p:childTnLst>
                              <p:par>
                                <p:cTn id="102" presetID="2" presetClass="entr" presetSubtype="2" decel="100000" fill="hold" grpId="0" nodeType="after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additive="base">
                                        <p:cTn id="104" dur="500" fill="hold"/>
                                        <p:tgtEl>
                                          <p:spTgt spid="19"/>
                                        </p:tgtEl>
                                        <p:attrNameLst>
                                          <p:attrName>ppt_x</p:attrName>
                                        </p:attrNameLst>
                                      </p:cBhvr>
                                      <p:tavLst>
                                        <p:tav tm="0">
                                          <p:val>
                                            <p:strVal val="1+#ppt_w/2"/>
                                          </p:val>
                                        </p:tav>
                                        <p:tav tm="100000">
                                          <p:val>
                                            <p:strVal val="#ppt_x"/>
                                          </p:val>
                                        </p:tav>
                                      </p:tavLst>
                                    </p:anim>
                                    <p:anim calcmode="lin" valueType="num">
                                      <p:cBhvr additive="base">
                                        <p:cTn id="10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lvl="0">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lvl="0">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animBg="1"/>
      <p:bldP spid="9" grpId="0" animBg="1"/>
      <p:bldP spid="10" grpId="0" animBg="1"/>
      <p:bldP spid="11" grpId="0" animBg="1"/>
      <p:bldP spid="12" grpId="0" animBg="1"/>
      <p:bldP spid="13" grpId="0" animBg="1"/>
      <p:bldP spid="14" grpId="0">
        <p:tmplLst>
          <p:tmpl lvl="0">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lvl="0">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lvl="0">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lvl="0">
            <p:tnLst>
              <p:par>
                <p:cTn presetID="2" presetClass="entr" presetSubtype="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p:tmplLst>
          <p:tmpl lvl="0">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lvl="0">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399"/>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899"/>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lvl="0">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lvl="0">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smtClean="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smtClean="0"/>
              <a:t>ICON</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lvl="0">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Warnin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テキスト プレースホルダー 11"/>
          <p:cNvSpPr>
            <a:spLocks noGrp="1"/>
          </p:cNvSpPr>
          <p:nvPr>
            <p:ph type="body" sz="quarter" idx="39" hasCustomPrompt="1"/>
          </p:nvPr>
        </p:nvSpPr>
        <p:spPr>
          <a:xfrm>
            <a:off x="2097255" y="2623220"/>
            <a:ext cx="14102428" cy="6300700"/>
          </a:xfrm>
        </p:spPr>
        <p:txBody>
          <a:bodyPr anchor="t">
            <a:noAutofit/>
          </a:bodyPr>
          <a:lstStyle>
            <a:lvl1pPr marL="431800" indent="-431800" algn="l">
              <a:lnSpc>
                <a:spcPct val="120000"/>
              </a:lnSpc>
              <a:spcBef>
                <a:spcPts val="1200"/>
              </a:spcBef>
              <a:buFont typeface="Wingdings" panose="05000000000000000000" pitchFamily="2" charset="2"/>
              <a:buChar char="u"/>
              <a:defRPr sz="2400">
                <a:solidFill>
                  <a:schemeClr val="tx1"/>
                </a:solidFill>
                <a:latin typeface="+mn-lt"/>
              </a:defRPr>
            </a:lvl1pPr>
            <a:lvl2pPr marL="899795" indent="-431800">
              <a:buFont typeface="Wingdings" panose="05000000000000000000" pitchFamily="2" charset="2"/>
              <a:buChar char="l"/>
              <a:defRPr sz="2400">
                <a:solidFill>
                  <a:schemeClr val="tx1">
                    <a:lumMod val="60000"/>
                    <a:lumOff val="40000"/>
                  </a:schemeClr>
                </a:solidFill>
              </a:defRPr>
            </a:lvl2pPr>
          </a:lstStyle>
          <a:p>
            <a:pPr lvl="0"/>
            <a:r>
              <a:rPr lang="en-US" altLang="ja-JP" dirty="0" smtClean="0"/>
              <a:t>Text Here</a:t>
            </a:r>
            <a:endParaRPr lang="en-US" altLang="ja-JP" dirty="0" smtClean="0"/>
          </a:p>
          <a:p>
            <a:pPr lvl="1"/>
            <a:r>
              <a:rPr lang="en-US" dirty="0" smtClean="0"/>
              <a:t>ssss</a:t>
            </a:r>
            <a:endParaRPr lang="en-US" dirty="0"/>
          </a:p>
        </p:txBody>
      </p:sp>
      <p:sp>
        <p:nvSpPr>
          <p:cNvPr id="6" name="図プレースホルダー 7"/>
          <p:cNvSpPr>
            <a:spLocks noGrp="1"/>
          </p:cNvSpPr>
          <p:nvPr>
            <p:ph type="pic" sz="quarter" idx="18" hasCustomPrompt="1"/>
          </p:nvPr>
        </p:nvSpPr>
        <p:spPr>
          <a:xfrm>
            <a:off x="8357297" y="1003040"/>
            <a:ext cx="1550994" cy="1550994"/>
          </a:xfrm>
        </p:spPr>
        <p:txBody>
          <a:bodyPr>
            <a:normAutofit/>
          </a:bodyPr>
          <a:lstStyle>
            <a:lvl1pPr>
              <a:defRPr sz="1600"/>
            </a:lvl1pPr>
          </a:lstStyle>
          <a:p>
            <a:r>
              <a:rPr kumimoji="1" lang="en-US" altLang="ja-JP" dirty="0" smtClean="0"/>
              <a:t>ICON</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lvl="0">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899"/>
                            </p:stCondLst>
                            <p:childTnLst>
                              <p:par>
                                <p:cTn id="10" presetID="16" presetClass="entr" presetSubtype="37"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par>
                          <p:cTn id="13" fill="hold">
                            <p:stCondLst>
                              <p:cond delay="1399"/>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lvl="0">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lvl="0">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Tree>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altLang="ja-JP" dirty="0" smtClean="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smtClean="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2" fill="hold" grpId="0" nodeType="after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additive="base">
                                        <p:cTn id="2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2">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21">
                                            <p:txEl>
                                              <p:pRg st="0" end="0"/>
                                            </p:txEl>
                                          </p:spTgt>
                                        </p:tgtEl>
                                        <p:attrNameLst>
                                          <p:attrName>style.visibility</p:attrName>
                                        </p:attrNameLst>
                                      </p:cBhvr>
                                      <p:to>
                                        <p:strVal val="visible"/>
                                      </p:to>
                                    </p:set>
                                    <p:anim calcmode="lin" valueType="num">
                                      <p:cBhvr additive="base">
                                        <p:cTn id="2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smtClean="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sz="1800"/>
            </a:lvl1pPr>
          </a:lstStyle>
          <a:p>
            <a:r>
              <a:rPr kumimoji="1" lang="en-US" altLang="ja-JP" dirty="0" smtClean="0"/>
              <a:t>Add an image</a:t>
            </a:r>
            <a:endParaRPr kumimoji="1" lang="ja-JP" altLang="en-US" dirty="0" smtClean="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sz="1800"/>
            </a:lvl1pPr>
          </a:lstStyle>
          <a:p>
            <a:r>
              <a:rPr kumimoji="1" lang="en-US" altLang="ja-JP" dirty="0" smtClean="0"/>
              <a:t>Add an image</a:t>
            </a:r>
            <a:endParaRPr kumimoji="1" lang="ja-JP" altLang="en-US" dirty="0" smtClean="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sz="1800"/>
            </a:lvl1pPr>
          </a:lstStyle>
          <a:p>
            <a:r>
              <a:rPr kumimoji="1" lang="en-US" altLang="ja-JP" dirty="0" smtClean="0"/>
              <a:t>Add an image</a:t>
            </a:r>
            <a:endParaRPr kumimoji="1" lang="ja-JP" altLang="en-US" dirty="0" smtClean="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sz="18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sz="1800"/>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sz="1800"/>
            </a:lvl1pPr>
          </a:lstStyle>
          <a:p>
            <a:r>
              <a:rPr kumimoji="1" lang="en-US" altLang="ja-JP" dirty="0" smtClean="0"/>
              <a:t>Add an image</a:t>
            </a:r>
            <a:endParaRPr kumimoji="1" lang="ja-JP" altLang="en-US" dirty="0" smtClean="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sz="1800"/>
            </a:lvl1pPr>
          </a:lstStyle>
          <a:p>
            <a:r>
              <a:rPr kumimoji="1" lang="en-US" altLang="ja-JP" dirty="0" smtClean="0"/>
              <a:t>Add an image</a:t>
            </a:r>
            <a:endParaRPr kumimoji="1" lang="ja-JP" altLang="en-US" dirty="0" smtClean="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sz="1800"/>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altLang="ja-JP"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altLang="ja-JP"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399"/>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lvl="0">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リーフォーム 9"/>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altLang="ja-JP" dirty="0" smtClean="0"/>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smtClean="0"/>
              <a:t>Add an image</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399"/>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899"/>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p:tmplLst>
          <p:tmpl lvl="0">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altLang="ja-JP" dirty="0" smtClean="0"/>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smtClean="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endParaRPr lang="en-US" altLang="ja-JP" dirty="0" smtClean="0"/>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endParaRPr lang="en-US" altLang="ja-JP" dirty="0" smtClean="0"/>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endParaRPr lang="en-US" altLang="ja-JP" dirty="0" smtClean="0"/>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endParaRPr lang="en-US" altLang="ja-JP" dirty="0" smtClean="0"/>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smtClean="0"/>
              <a:t>Add a map</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2" presetClass="entr" presetSubtype="3" decel="10000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par>
                          <p:cTn id="23" fill="hold">
                            <p:stCondLst>
                              <p:cond delay="2000"/>
                            </p:stCondLst>
                            <p:childTnLst>
                              <p:par>
                                <p:cTn id="24" presetID="22" presetClass="entr" presetSubtype="2"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right)">
                                      <p:cBhvr>
                                        <p:cTn id="26" dur="500"/>
                                        <p:tgtEl>
                                          <p:spTgt spid="31"/>
                                        </p:tgtEl>
                                      </p:cBhvr>
                                    </p:animEffect>
                                  </p:childTnLst>
                                </p:cTn>
                              </p:par>
                            </p:childTnLst>
                          </p:cTn>
                        </p:par>
                        <p:par>
                          <p:cTn id="27" fill="hold">
                            <p:stCondLst>
                              <p:cond delay="2500"/>
                            </p:stCondLst>
                            <p:childTnLst>
                              <p:par>
                                <p:cTn id="28" presetID="10" presetClass="entr" presetSubtype="0" fill="hold" grpId="0" nodeType="after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par>
                          <p:cTn id="34" fill="hold">
                            <p:stCondLst>
                              <p:cond delay="32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fade">
                                      <p:cBhvr>
                                        <p:cTn id="40" dur="500"/>
                                        <p:tgtEl>
                                          <p:spTgt spid="16">
                                            <p:txEl>
                                              <p:pRg st="0" end="0"/>
                                            </p:txEl>
                                          </p:spTgt>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childTnLst>
                          </p:cTn>
                        </p:par>
                        <p:par>
                          <p:cTn id="48" fill="hold">
                            <p:stCondLst>
                              <p:cond delay="425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lvl="0">
            <p:tnLst>
              <p:par>
                <p:cTn presetID="2" presetClass="entr" presetSubtype="3"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8" grpId="0"/>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33" grpId="0" animBg="1"/>
      <p:bldP spid="6"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smtClean="0"/>
              <a:t>Text Here</a:t>
            </a:r>
            <a:endParaRPr lang="en-US" altLang="ja-JP" dirty="0" smtClean="0"/>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649"/>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lvl="0">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lvl="0">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3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5579550"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445439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875990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763474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図プレースホルダー 7"/>
          <p:cNvSpPr>
            <a:spLocks noGrp="1"/>
          </p:cNvSpPr>
          <p:nvPr>
            <p:ph type="pic" sz="quarter" idx="18" hasCustomPrompt="1"/>
          </p:nvPr>
        </p:nvSpPr>
        <p:spPr>
          <a:xfrm>
            <a:off x="11940256"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p:ph type="body" sz="quarter" idx="19" hasCustomPrompt="1"/>
          </p:nvPr>
        </p:nvSpPr>
        <p:spPr>
          <a:xfrm>
            <a:off x="1081509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610" indent="0" algn="ctr">
              <a:buNone/>
              <a:defRPr>
                <a:solidFill>
                  <a:schemeClr val="tx1">
                    <a:tint val="75000"/>
                  </a:schemeClr>
                </a:solidFill>
              </a:defRPr>
            </a:lvl2pPr>
            <a:lvl3pPr marL="1632585" indent="0" algn="ctr">
              <a:buNone/>
              <a:defRPr>
                <a:solidFill>
                  <a:schemeClr val="tx1">
                    <a:tint val="75000"/>
                  </a:schemeClr>
                </a:solidFill>
              </a:defRPr>
            </a:lvl3pPr>
            <a:lvl4pPr marL="2449195" indent="0" algn="ctr">
              <a:buNone/>
              <a:defRPr>
                <a:solidFill>
                  <a:schemeClr val="tx1">
                    <a:tint val="75000"/>
                  </a:schemeClr>
                </a:solidFill>
              </a:defRPr>
            </a:lvl4pPr>
            <a:lvl5pPr marL="3265805" indent="0" algn="ctr">
              <a:buNone/>
              <a:defRPr>
                <a:solidFill>
                  <a:schemeClr val="tx1">
                    <a:tint val="75000"/>
                  </a:schemeClr>
                </a:solidFill>
              </a:defRPr>
            </a:lvl5pPr>
            <a:lvl6pPr marL="4081780" indent="0" algn="ctr">
              <a:buNone/>
              <a:defRPr>
                <a:solidFill>
                  <a:schemeClr val="tx1">
                    <a:tint val="75000"/>
                  </a:schemeClr>
                </a:solidFill>
              </a:defRPr>
            </a:lvl6pPr>
            <a:lvl7pPr marL="4898390" indent="0" algn="ctr">
              <a:buNone/>
              <a:defRPr>
                <a:solidFill>
                  <a:schemeClr val="tx1">
                    <a:tint val="75000"/>
                  </a:schemeClr>
                </a:solidFill>
              </a:defRPr>
            </a:lvl7pPr>
            <a:lvl8pPr marL="5714365" indent="0" algn="ctr">
              <a:buNone/>
              <a:defRPr>
                <a:solidFill>
                  <a:schemeClr val="tx1">
                    <a:tint val="75000"/>
                  </a:schemeClr>
                </a:solidFill>
              </a:defRPr>
            </a:lvl8pPr>
            <a:lvl9pPr marL="6530975" indent="0" algn="ctr">
              <a:buNone/>
              <a:defRPr>
                <a:solidFill>
                  <a:schemeClr val="tx1">
                    <a:tint val="75000"/>
                  </a:schemeClr>
                </a:solidFill>
              </a:defRPr>
            </a:lvl9pPr>
          </a:lstStyle>
          <a:p>
            <a:r>
              <a:rPr lang="en-US" altLang="ja-JP" dirty="0" smtClean="0"/>
              <a:t>SUB TITLE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49"/>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99"/>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99"/>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lvl="0">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lvl="0">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lvl="0">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lvl="0">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lvl="0">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lvl="0">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smtClean="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smtClean="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lvl="0">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lvl="0">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lvl="0">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lvl="0">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lvl="0">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lvl="0">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32" name="円/楕円 31"/>
          <p:cNvSpPr/>
          <p:nvPr userDrawn="1"/>
        </p:nvSpPr>
        <p:spPr>
          <a:xfrm>
            <a:off x="6041205" y="2495277"/>
            <a:ext cx="6193030" cy="619303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6982940" y="3437012"/>
            <a:ext cx="4309561" cy="430956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9" name="環状矢印 8"/>
          <p:cNvSpPr/>
          <p:nvPr userDrawn="1"/>
        </p:nvSpPr>
        <p:spPr>
          <a:xfrm>
            <a:off x="9143206"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1" fmla="*/ 0 w 3338710"/>
              <a:gd name="connsiteY0-2" fmla="*/ 19 h 2758140"/>
              <a:gd name="connsiteX1-3" fmla="*/ 2722628 w 3338710"/>
              <a:gd name="connsiteY1-4" fmla="*/ 2314235 h 2758140"/>
              <a:gd name="connsiteX2-5" fmla="*/ 3338710 w 3338710"/>
              <a:gd name="connsiteY2-6" fmla="*/ 2405898 h 2758140"/>
              <a:gd name="connsiteX3-7" fmla="*/ 2480034 w 3338710"/>
              <a:gd name="connsiteY3-8" fmla="*/ 2758140 h 2758140"/>
              <a:gd name="connsiteX4-9" fmla="*/ 1666620 w 3338710"/>
              <a:gd name="connsiteY4-10" fmla="*/ 2157119 h 2758140"/>
              <a:gd name="connsiteX5-11" fmla="*/ 2280492 w 3338710"/>
              <a:gd name="connsiteY5-12" fmla="*/ 2248453 h 2758140"/>
              <a:gd name="connsiteX6-13" fmla="*/ 1537 w 3338710"/>
              <a:gd name="connsiteY6-14" fmla="*/ 422369 h 2758140"/>
              <a:gd name="connsiteX7-15" fmla="*/ 0 w 3338710"/>
              <a:gd name="connsiteY7-16" fmla="*/ 19 h 2758140"/>
              <a:gd name="connsiteX0-17" fmla="*/ 0 w 3062485"/>
              <a:gd name="connsiteY0-18" fmla="*/ 19 h 2758140"/>
              <a:gd name="connsiteX1-19" fmla="*/ 2722628 w 3062485"/>
              <a:gd name="connsiteY1-20" fmla="*/ 2314235 h 2758140"/>
              <a:gd name="connsiteX2-21" fmla="*/ 3062485 w 3062485"/>
              <a:gd name="connsiteY2-22" fmla="*/ 2329698 h 2758140"/>
              <a:gd name="connsiteX3-23" fmla="*/ 2480034 w 3062485"/>
              <a:gd name="connsiteY3-24" fmla="*/ 2758140 h 2758140"/>
              <a:gd name="connsiteX4-25" fmla="*/ 1666620 w 3062485"/>
              <a:gd name="connsiteY4-26" fmla="*/ 2157119 h 2758140"/>
              <a:gd name="connsiteX5-27" fmla="*/ 2280492 w 3062485"/>
              <a:gd name="connsiteY5-28" fmla="*/ 2248453 h 2758140"/>
              <a:gd name="connsiteX6-29" fmla="*/ 1537 w 3062485"/>
              <a:gd name="connsiteY6-30" fmla="*/ 422369 h 2758140"/>
              <a:gd name="connsiteX7-31" fmla="*/ 0 w 3062485"/>
              <a:gd name="connsiteY7-32" fmla="*/ 19 h 2758140"/>
              <a:gd name="connsiteX0-33" fmla="*/ 0 w 3062485"/>
              <a:gd name="connsiteY0-34" fmla="*/ 19 h 2758140"/>
              <a:gd name="connsiteX1-35" fmla="*/ 2722628 w 3062485"/>
              <a:gd name="connsiteY1-36" fmla="*/ 2314235 h 2758140"/>
              <a:gd name="connsiteX2-37" fmla="*/ 3062485 w 3062485"/>
              <a:gd name="connsiteY2-38" fmla="*/ 2329698 h 2758140"/>
              <a:gd name="connsiteX3-39" fmla="*/ 2480034 w 3062485"/>
              <a:gd name="connsiteY3-40" fmla="*/ 2758140 h 2758140"/>
              <a:gd name="connsiteX4-41" fmla="*/ 1942845 w 3062485"/>
              <a:gd name="connsiteY4-42" fmla="*/ 2233319 h 2758140"/>
              <a:gd name="connsiteX5-43" fmla="*/ 2280492 w 3062485"/>
              <a:gd name="connsiteY5-44" fmla="*/ 2248453 h 2758140"/>
              <a:gd name="connsiteX6-45" fmla="*/ 1537 w 3062485"/>
              <a:gd name="connsiteY6-46" fmla="*/ 422369 h 2758140"/>
              <a:gd name="connsiteX7-47" fmla="*/ 0 w 3062485"/>
              <a:gd name="connsiteY7-48" fmla="*/ 19 h 2758140"/>
              <a:gd name="connsiteX0-49" fmla="*/ 0 w 3062485"/>
              <a:gd name="connsiteY0-50" fmla="*/ 19 h 2758140"/>
              <a:gd name="connsiteX1-51" fmla="*/ 2722628 w 3062485"/>
              <a:gd name="connsiteY1-52" fmla="*/ 2314235 h 2758140"/>
              <a:gd name="connsiteX2-53" fmla="*/ 3062485 w 3062485"/>
              <a:gd name="connsiteY2-54" fmla="*/ 2329698 h 2758140"/>
              <a:gd name="connsiteX3-55" fmla="*/ 2480034 w 3062485"/>
              <a:gd name="connsiteY3-56" fmla="*/ 2758140 h 2758140"/>
              <a:gd name="connsiteX4-57" fmla="*/ 1942845 w 3062485"/>
              <a:gd name="connsiteY4-58" fmla="*/ 2233319 h 2758140"/>
              <a:gd name="connsiteX5-59" fmla="*/ 2290017 w 3062485"/>
              <a:gd name="connsiteY5-60" fmla="*/ 2305603 h 2758140"/>
              <a:gd name="connsiteX6-61" fmla="*/ 1537 w 3062485"/>
              <a:gd name="connsiteY6-62" fmla="*/ 422369 h 2758140"/>
              <a:gd name="connsiteX7-63" fmla="*/ 0 w 3062485"/>
              <a:gd name="connsiteY7-64" fmla="*/ 19 h 2758140"/>
              <a:gd name="connsiteX0-65" fmla="*/ 0 w 3062485"/>
              <a:gd name="connsiteY0-66" fmla="*/ 19 h 2758140"/>
              <a:gd name="connsiteX1-67" fmla="*/ 2722628 w 3062485"/>
              <a:gd name="connsiteY1-68" fmla="*/ 2314235 h 2758140"/>
              <a:gd name="connsiteX2-69" fmla="*/ 3062485 w 3062485"/>
              <a:gd name="connsiteY2-70" fmla="*/ 2329698 h 2758140"/>
              <a:gd name="connsiteX3-71" fmla="*/ 2480034 w 3062485"/>
              <a:gd name="connsiteY3-72" fmla="*/ 2758140 h 2758140"/>
              <a:gd name="connsiteX4-73" fmla="*/ 1942845 w 3062485"/>
              <a:gd name="connsiteY4-74" fmla="*/ 2299994 h 2758140"/>
              <a:gd name="connsiteX5-75" fmla="*/ 2290017 w 3062485"/>
              <a:gd name="connsiteY5-76" fmla="*/ 2305603 h 2758140"/>
              <a:gd name="connsiteX6-77" fmla="*/ 1537 w 3062485"/>
              <a:gd name="connsiteY6-78" fmla="*/ 422369 h 2758140"/>
              <a:gd name="connsiteX7-79" fmla="*/ 0 w 3062485"/>
              <a:gd name="connsiteY7-80" fmla="*/ 19 h 2758140"/>
              <a:gd name="connsiteX0-81" fmla="*/ 0 w 3024385"/>
              <a:gd name="connsiteY0-82" fmla="*/ 19 h 2758140"/>
              <a:gd name="connsiteX1-83" fmla="*/ 2722628 w 3024385"/>
              <a:gd name="connsiteY1-84" fmla="*/ 2314235 h 2758140"/>
              <a:gd name="connsiteX2-85" fmla="*/ 3024385 w 3024385"/>
              <a:gd name="connsiteY2-86" fmla="*/ 2310648 h 2758140"/>
              <a:gd name="connsiteX3-87" fmla="*/ 2480034 w 3024385"/>
              <a:gd name="connsiteY3-88" fmla="*/ 2758140 h 2758140"/>
              <a:gd name="connsiteX4-89" fmla="*/ 1942845 w 3024385"/>
              <a:gd name="connsiteY4-90" fmla="*/ 2299994 h 2758140"/>
              <a:gd name="connsiteX5-91" fmla="*/ 2290017 w 3024385"/>
              <a:gd name="connsiteY5-92" fmla="*/ 2305603 h 2758140"/>
              <a:gd name="connsiteX6-93" fmla="*/ 1537 w 3024385"/>
              <a:gd name="connsiteY6-94" fmla="*/ 422369 h 2758140"/>
              <a:gd name="connsiteX7-95" fmla="*/ 0 w 3024385"/>
              <a:gd name="connsiteY7-96" fmla="*/ 19 h 2758140"/>
              <a:gd name="connsiteX0-97" fmla="*/ 0 w 3024385"/>
              <a:gd name="connsiteY0-98" fmla="*/ 19 h 2758140"/>
              <a:gd name="connsiteX1-99" fmla="*/ 2722628 w 3024385"/>
              <a:gd name="connsiteY1-100" fmla="*/ 2314235 h 2758140"/>
              <a:gd name="connsiteX2-101" fmla="*/ 3024385 w 3024385"/>
              <a:gd name="connsiteY2-102" fmla="*/ 2310648 h 2758140"/>
              <a:gd name="connsiteX3-103" fmla="*/ 2480034 w 3024385"/>
              <a:gd name="connsiteY3-104" fmla="*/ 2758140 h 2758140"/>
              <a:gd name="connsiteX4-105" fmla="*/ 1961895 w 3024385"/>
              <a:gd name="connsiteY4-106" fmla="*/ 2299994 h 2758140"/>
              <a:gd name="connsiteX5-107" fmla="*/ 2290017 w 3024385"/>
              <a:gd name="connsiteY5-108" fmla="*/ 2305603 h 2758140"/>
              <a:gd name="connsiteX6-109" fmla="*/ 1537 w 3024385"/>
              <a:gd name="connsiteY6-110" fmla="*/ 422369 h 2758140"/>
              <a:gd name="connsiteX7-111" fmla="*/ 0 w 3024385"/>
              <a:gd name="connsiteY7-112" fmla="*/ 19 h 2758140"/>
              <a:gd name="connsiteX0-113" fmla="*/ 0 w 3024385"/>
              <a:gd name="connsiteY0-114" fmla="*/ 19 h 2758140"/>
              <a:gd name="connsiteX1-115" fmla="*/ 2722628 w 3024385"/>
              <a:gd name="connsiteY1-116" fmla="*/ 2314235 h 2758140"/>
              <a:gd name="connsiteX2-117" fmla="*/ 3024385 w 3024385"/>
              <a:gd name="connsiteY2-118" fmla="*/ 2310648 h 2758140"/>
              <a:gd name="connsiteX3-119" fmla="*/ 2480034 w 3024385"/>
              <a:gd name="connsiteY3-120" fmla="*/ 2758140 h 2758140"/>
              <a:gd name="connsiteX4-121" fmla="*/ 1961895 w 3024385"/>
              <a:gd name="connsiteY4-122" fmla="*/ 2299994 h 2758140"/>
              <a:gd name="connsiteX5-123" fmla="*/ 2290017 w 3024385"/>
              <a:gd name="connsiteY5-124" fmla="*/ 2305603 h 2758140"/>
              <a:gd name="connsiteX6-125" fmla="*/ 1537 w 3024385"/>
              <a:gd name="connsiteY6-126" fmla="*/ 422369 h 2758140"/>
              <a:gd name="connsiteX7-127" fmla="*/ 0 w 3024385"/>
              <a:gd name="connsiteY7-128" fmla="*/ 19 h 2758140"/>
              <a:gd name="connsiteX0-129" fmla="*/ 0 w 3024385"/>
              <a:gd name="connsiteY0-130" fmla="*/ 19 h 2758140"/>
              <a:gd name="connsiteX1-131" fmla="*/ 2703578 w 3024385"/>
              <a:gd name="connsiteY1-132" fmla="*/ 2304710 h 2758140"/>
              <a:gd name="connsiteX2-133" fmla="*/ 3024385 w 3024385"/>
              <a:gd name="connsiteY2-134" fmla="*/ 2310648 h 2758140"/>
              <a:gd name="connsiteX3-135" fmla="*/ 2480034 w 3024385"/>
              <a:gd name="connsiteY3-136" fmla="*/ 2758140 h 2758140"/>
              <a:gd name="connsiteX4-137" fmla="*/ 1961895 w 3024385"/>
              <a:gd name="connsiteY4-138" fmla="*/ 2299994 h 2758140"/>
              <a:gd name="connsiteX5-139" fmla="*/ 2290017 w 3024385"/>
              <a:gd name="connsiteY5-140" fmla="*/ 2305603 h 2758140"/>
              <a:gd name="connsiteX6-141" fmla="*/ 1537 w 3024385"/>
              <a:gd name="connsiteY6-142" fmla="*/ 422369 h 2758140"/>
              <a:gd name="connsiteX7-143" fmla="*/ 0 w 3024385"/>
              <a:gd name="connsiteY7-144" fmla="*/ 19 h 2758140"/>
              <a:gd name="connsiteX0-145" fmla="*/ 0 w 3024385"/>
              <a:gd name="connsiteY0-146" fmla="*/ 19 h 2758140"/>
              <a:gd name="connsiteX1-147" fmla="*/ 2703578 w 3024385"/>
              <a:gd name="connsiteY1-148" fmla="*/ 2304710 h 2758140"/>
              <a:gd name="connsiteX2-149" fmla="*/ 3024385 w 3024385"/>
              <a:gd name="connsiteY2-150" fmla="*/ 2310648 h 2758140"/>
              <a:gd name="connsiteX3-151" fmla="*/ 2480034 w 3024385"/>
              <a:gd name="connsiteY3-152" fmla="*/ 2758140 h 2758140"/>
              <a:gd name="connsiteX4-153" fmla="*/ 1980945 w 3024385"/>
              <a:gd name="connsiteY4-154" fmla="*/ 2309519 h 2758140"/>
              <a:gd name="connsiteX5-155" fmla="*/ 2290017 w 3024385"/>
              <a:gd name="connsiteY5-156" fmla="*/ 2305603 h 2758140"/>
              <a:gd name="connsiteX6-157" fmla="*/ 1537 w 3024385"/>
              <a:gd name="connsiteY6-158" fmla="*/ 422369 h 2758140"/>
              <a:gd name="connsiteX7-159" fmla="*/ 0 w 3024385"/>
              <a:gd name="connsiteY7-160" fmla="*/ 19 h 2758140"/>
              <a:gd name="connsiteX0-161" fmla="*/ 0 w 3024385"/>
              <a:gd name="connsiteY0-162" fmla="*/ 19 h 2758140"/>
              <a:gd name="connsiteX1-163" fmla="*/ 2703578 w 3024385"/>
              <a:gd name="connsiteY1-164" fmla="*/ 2304710 h 2758140"/>
              <a:gd name="connsiteX2-165" fmla="*/ 3024385 w 3024385"/>
              <a:gd name="connsiteY2-166" fmla="*/ 2310648 h 2758140"/>
              <a:gd name="connsiteX3-167" fmla="*/ 2508609 w 3024385"/>
              <a:gd name="connsiteY3-168" fmla="*/ 2758140 h 2758140"/>
              <a:gd name="connsiteX4-169" fmla="*/ 1980945 w 3024385"/>
              <a:gd name="connsiteY4-170" fmla="*/ 2309519 h 2758140"/>
              <a:gd name="connsiteX5-171" fmla="*/ 2290017 w 3024385"/>
              <a:gd name="connsiteY5-172" fmla="*/ 2305603 h 2758140"/>
              <a:gd name="connsiteX6-173" fmla="*/ 1537 w 3024385"/>
              <a:gd name="connsiteY6-174" fmla="*/ 422369 h 2758140"/>
              <a:gd name="connsiteX7-175" fmla="*/ 0 w 3024385"/>
              <a:gd name="connsiteY7-176" fmla="*/ 19 h 27581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1" fmla="*/ 0 w 3338710"/>
              <a:gd name="connsiteY0-2" fmla="*/ 19 h 2758140"/>
              <a:gd name="connsiteX1-3" fmla="*/ 2722628 w 3338710"/>
              <a:gd name="connsiteY1-4" fmla="*/ 2314235 h 2758140"/>
              <a:gd name="connsiteX2-5" fmla="*/ 3338710 w 3338710"/>
              <a:gd name="connsiteY2-6" fmla="*/ 2405898 h 2758140"/>
              <a:gd name="connsiteX3-7" fmla="*/ 2480034 w 3338710"/>
              <a:gd name="connsiteY3-8" fmla="*/ 2758140 h 2758140"/>
              <a:gd name="connsiteX4-9" fmla="*/ 1666620 w 3338710"/>
              <a:gd name="connsiteY4-10" fmla="*/ 2157119 h 2758140"/>
              <a:gd name="connsiteX5-11" fmla="*/ 2280492 w 3338710"/>
              <a:gd name="connsiteY5-12" fmla="*/ 2248453 h 2758140"/>
              <a:gd name="connsiteX6-13" fmla="*/ 1537 w 3338710"/>
              <a:gd name="connsiteY6-14" fmla="*/ 422369 h 2758140"/>
              <a:gd name="connsiteX7-15" fmla="*/ 0 w 3338710"/>
              <a:gd name="connsiteY7-16" fmla="*/ 19 h 2758140"/>
              <a:gd name="connsiteX0-17" fmla="*/ 0 w 3062485"/>
              <a:gd name="connsiteY0-18" fmla="*/ 19 h 2758140"/>
              <a:gd name="connsiteX1-19" fmla="*/ 2722628 w 3062485"/>
              <a:gd name="connsiteY1-20" fmla="*/ 2314235 h 2758140"/>
              <a:gd name="connsiteX2-21" fmla="*/ 3062485 w 3062485"/>
              <a:gd name="connsiteY2-22" fmla="*/ 2329698 h 2758140"/>
              <a:gd name="connsiteX3-23" fmla="*/ 2480034 w 3062485"/>
              <a:gd name="connsiteY3-24" fmla="*/ 2758140 h 2758140"/>
              <a:gd name="connsiteX4-25" fmla="*/ 1666620 w 3062485"/>
              <a:gd name="connsiteY4-26" fmla="*/ 2157119 h 2758140"/>
              <a:gd name="connsiteX5-27" fmla="*/ 2280492 w 3062485"/>
              <a:gd name="connsiteY5-28" fmla="*/ 2248453 h 2758140"/>
              <a:gd name="connsiteX6-29" fmla="*/ 1537 w 3062485"/>
              <a:gd name="connsiteY6-30" fmla="*/ 422369 h 2758140"/>
              <a:gd name="connsiteX7-31" fmla="*/ 0 w 3062485"/>
              <a:gd name="connsiteY7-32" fmla="*/ 19 h 2758140"/>
              <a:gd name="connsiteX0-33" fmla="*/ 0 w 3062485"/>
              <a:gd name="connsiteY0-34" fmla="*/ 19 h 2758140"/>
              <a:gd name="connsiteX1-35" fmla="*/ 2722628 w 3062485"/>
              <a:gd name="connsiteY1-36" fmla="*/ 2314235 h 2758140"/>
              <a:gd name="connsiteX2-37" fmla="*/ 3062485 w 3062485"/>
              <a:gd name="connsiteY2-38" fmla="*/ 2329698 h 2758140"/>
              <a:gd name="connsiteX3-39" fmla="*/ 2480034 w 3062485"/>
              <a:gd name="connsiteY3-40" fmla="*/ 2758140 h 2758140"/>
              <a:gd name="connsiteX4-41" fmla="*/ 1942845 w 3062485"/>
              <a:gd name="connsiteY4-42" fmla="*/ 2233319 h 2758140"/>
              <a:gd name="connsiteX5-43" fmla="*/ 2280492 w 3062485"/>
              <a:gd name="connsiteY5-44" fmla="*/ 2248453 h 2758140"/>
              <a:gd name="connsiteX6-45" fmla="*/ 1537 w 3062485"/>
              <a:gd name="connsiteY6-46" fmla="*/ 422369 h 2758140"/>
              <a:gd name="connsiteX7-47" fmla="*/ 0 w 3062485"/>
              <a:gd name="connsiteY7-48" fmla="*/ 19 h 2758140"/>
              <a:gd name="connsiteX0-49" fmla="*/ 0 w 3062485"/>
              <a:gd name="connsiteY0-50" fmla="*/ 19 h 2758140"/>
              <a:gd name="connsiteX1-51" fmla="*/ 2722628 w 3062485"/>
              <a:gd name="connsiteY1-52" fmla="*/ 2314235 h 2758140"/>
              <a:gd name="connsiteX2-53" fmla="*/ 3062485 w 3062485"/>
              <a:gd name="connsiteY2-54" fmla="*/ 2329698 h 2758140"/>
              <a:gd name="connsiteX3-55" fmla="*/ 2480034 w 3062485"/>
              <a:gd name="connsiteY3-56" fmla="*/ 2758140 h 2758140"/>
              <a:gd name="connsiteX4-57" fmla="*/ 1942845 w 3062485"/>
              <a:gd name="connsiteY4-58" fmla="*/ 2233319 h 2758140"/>
              <a:gd name="connsiteX5-59" fmla="*/ 2290017 w 3062485"/>
              <a:gd name="connsiteY5-60" fmla="*/ 2305603 h 2758140"/>
              <a:gd name="connsiteX6-61" fmla="*/ 1537 w 3062485"/>
              <a:gd name="connsiteY6-62" fmla="*/ 422369 h 2758140"/>
              <a:gd name="connsiteX7-63" fmla="*/ 0 w 3062485"/>
              <a:gd name="connsiteY7-64" fmla="*/ 19 h 2758140"/>
              <a:gd name="connsiteX0-65" fmla="*/ 0 w 3062485"/>
              <a:gd name="connsiteY0-66" fmla="*/ 19 h 2758140"/>
              <a:gd name="connsiteX1-67" fmla="*/ 2722628 w 3062485"/>
              <a:gd name="connsiteY1-68" fmla="*/ 2314235 h 2758140"/>
              <a:gd name="connsiteX2-69" fmla="*/ 3062485 w 3062485"/>
              <a:gd name="connsiteY2-70" fmla="*/ 2329698 h 2758140"/>
              <a:gd name="connsiteX3-71" fmla="*/ 2480034 w 3062485"/>
              <a:gd name="connsiteY3-72" fmla="*/ 2758140 h 2758140"/>
              <a:gd name="connsiteX4-73" fmla="*/ 1942845 w 3062485"/>
              <a:gd name="connsiteY4-74" fmla="*/ 2299994 h 2758140"/>
              <a:gd name="connsiteX5-75" fmla="*/ 2290017 w 3062485"/>
              <a:gd name="connsiteY5-76" fmla="*/ 2305603 h 2758140"/>
              <a:gd name="connsiteX6-77" fmla="*/ 1537 w 3062485"/>
              <a:gd name="connsiteY6-78" fmla="*/ 422369 h 2758140"/>
              <a:gd name="connsiteX7-79" fmla="*/ 0 w 3062485"/>
              <a:gd name="connsiteY7-80" fmla="*/ 19 h 2758140"/>
              <a:gd name="connsiteX0-81" fmla="*/ 0 w 3024385"/>
              <a:gd name="connsiteY0-82" fmla="*/ 19 h 2758140"/>
              <a:gd name="connsiteX1-83" fmla="*/ 2722628 w 3024385"/>
              <a:gd name="connsiteY1-84" fmla="*/ 2314235 h 2758140"/>
              <a:gd name="connsiteX2-85" fmla="*/ 3024385 w 3024385"/>
              <a:gd name="connsiteY2-86" fmla="*/ 2310648 h 2758140"/>
              <a:gd name="connsiteX3-87" fmla="*/ 2480034 w 3024385"/>
              <a:gd name="connsiteY3-88" fmla="*/ 2758140 h 2758140"/>
              <a:gd name="connsiteX4-89" fmla="*/ 1942845 w 3024385"/>
              <a:gd name="connsiteY4-90" fmla="*/ 2299994 h 2758140"/>
              <a:gd name="connsiteX5-91" fmla="*/ 2290017 w 3024385"/>
              <a:gd name="connsiteY5-92" fmla="*/ 2305603 h 2758140"/>
              <a:gd name="connsiteX6-93" fmla="*/ 1537 w 3024385"/>
              <a:gd name="connsiteY6-94" fmla="*/ 422369 h 2758140"/>
              <a:gd name="connsiteX7-95" fmla="*/ 0 w 3024385"/>
              <a:gd name="connsiteY7-96" fmla="*/ 19 h 2758140"/>
              <a:gd name="connsiteX0-97" fmla="*/ 0 w 3024385"/>
              <a:gd name="connsiteY0-98" fmla="*/ 19 h 2758140"/>
              <a:gd name="connsiteX1-99" fmla="*/ 2722628 w 3024385"/>
              <a:gd name="connsiteY1-100" fmla="*/ 2314235 h 2758140"/>
              <a:gd name="connsiteX2-101" fmla="*/ 3024385 w 3024385"/>
              <a:gd name="connsiteY2-102" fmla="*/ 2310648 h 2758140"/>
              <a:gd name="connsiteX3-103" fmla="*/ 2480034 w 3024385"/>
              <a:gd name="connsiteY3-104" fmla="*/ 2758140 h 2758140"/>
              <a:gd name="connsiteX4-105" fmla="*/ 1961895 w 3024385"/>
              <a:gd name="connsiteY4-106" fmla="*/ 2299994 h 2758140"/>
              <a:gd name="connsiteX5-107" fmla="*/ 2290017 w 3024385"/>
              <a:gd name="connsiteY5-108" fmla="*/ 2305603 h 2758140"/>
              <a:gd name="connsiteX6-109" fmla="*/ 1537 w 3024385"/>
              <a:gd name="connsiteY6-110" fmla="*/ 422369 h 2758140"/>
              <a:gd name="connsiteX7-111" fmla="*/ 0 w 3024385"/>
              <a:gd name="connsiteY7-112" fmla="*/ 19 h 2758140"/>
              <a:gd name="connsiteX0-113" fmla="*/ 0 w 3024385"/>
              <a:gd name="connsiteY0-114" fmla="*/ 19 h 2758140"/>
              <a:gd name="connsiteX1-115" fmla="*/ 2722628 w 3024385"/>
              <a:gd name="connsiteY1-116" fmla="*/ 2314235 h 2758140"/>
              <a:gd name="connsiteX2-117" fmla="*/ 3024385 w 3024385"/>
              <a:gd name="connsiteY2-118" fmla="*/ 2310648 h 2758140"/>
              <a:gd name="connsiteX3-119" fmla="*/ 2480034 w 3024385"/>
              <a:gd name="connsiteY3-120" fmla="*/ 2758140 h 2758140"/>
              <a:gd name="connsiteX4-121" fmla="*/ 1961895 w 3024385"/>
              <a:gd name="connsiteY4-122" fmla="*/ 2299994 h 2758140"/>
              <a:gd name="connsiteX5-123" fmla="*/ 2290017 w 3024385"/>
              <a:gd name="connsiteY5-124" fmla="*/ 2305603 h 2758140"/>
              <a:gd name="connsiteX6-125" fmla="*/ 1537 w 3024385"/>
              <a:gd name="connsiteY6-126" fmla="*/ 422369 h 2758140"/>
              <a:gd name="connsiteX7-127" fmla="*/ 0 w 3024385"/>
              <a:gd name="connsiteY7-128" fmla="*/ 19 h 2758140"/>
              <a:gd name="connsiteX0-129" fmla="*/ 0 w 3024385"/>
              <a:gd name="connsiteY0-130" fmla="*/ 19 h 2758140"/>
              <a:gd name="connsiteX1-131" fmla="*/ 2703578 w 3024385"/>
              <a:gd name="connsiteY1-132" fmla="*/ 2304710 h 2758140"/>
              <a:gd name="connsiteX2-133" fmla="*/ 3024385 w 3024385"/>
              <a:gd name="connsiteY2-134" fmla="*/ 2310648 h 2758140"/>
              <a:gd name="connsiteX3-135" fmla="*/ 2480034 w 3024385"/>
              <a:gd name="connsiteY3-136" fmla="*/ 2758140 h 2758140"/>
              <a:gd name="connsiteX4-137" fmla="*/ 1961895 w 3024385"/>
              <a:gd name="connsiteY4-138" fmla="*/ 2299994 h 2758140"/>
              <a:gd name="connsiteX5-139" fmla="*/ 2290017 w 3024385"/>
              <a:gd name="connsiteY5-140" fmla="*/ 2305603 h 2758140"/>
              <a:gd name="connsiteX6-141" fmla="*/ 1537 w 3024385"/>
              <a:gd name="connsiteY6-142" fmla="*/ 422369 h 2758140"/>
              <a:gd name="connsiteX7-143" fmla="*/ 0 w 3024385"/>
              <a:gd name="connsiteY7-144" fmla="*/ 19 h 2758140"/>
              <a:gd name="connsiteX0-145" fmla="*/ 0 w 3024385"/>
              <a:gd name="connsiteY0-146" fmla="*/ 19 h 2758140"/>
              <a:gd name="connsiteX1-147" fmla="*/ 2703578 w 3024385"/>
              <a:gd name="connsiteY1-148" fmla="*/ 2304710 h 2758140"/>
              <a:gd name="connsiteX2-149" fmla="*/ 3024385 w 3024385"/>
              <a:gd name="connsiteY2-150" fmla="*/ 2310648 h 2758140"/>
              <a:gd name="connsiteX3-151" fmla="*/ 2480034 w 3024385"/>
              <a:gd name="connsiteY3-152" fmla="*/ 2758140 h 2758140"/>
              <a:gd name="connsiteX4-153" fmla="*/ 1980945 w 3024385"/>
              <a:gd name="connsiteY4-154" fmla="*/ 2309519 h 2758140"/>
              <a:gd name="connsiteX5-155" fmla="*/ 2290017 w 3024385"/>
              <a:gd name="connsiteY5-156" fmla="*/ 2305603 h 2758140"/>
              <a:gd name="connsiteX6-157" fmla="*/ 1537 w 3024385"/>
              <a:gd name="connsiteY6-158" fmla="*/ 422369 h 2758140"/>
              <a:gd name="connsiteX7-159" fmla="*/ 0 w 3024385"/>
              <a:gd name="connsiteY7-160" fmla="*/ 19 h 2758140"/>
              <a:gd name="connsiteX0-161" fmla="*/ 0 w 3024385"/>
              <a:gd name="connsiteY0-162" fmla="*/ 19 h 2758140"/>
              <a:gd name="connsiteX1-163" fmla="*/ 2703578 w 3024385"/>
              <a:gd name="connsiteY1-164" fmla="*/ 2304710 h 2758140"/>
              <a:gd name="connsiteX2-165" fmla="*/ 3024385 w 3024385"/>
              <a:gd name="connsiteY2-166" fmla="*/ 2310648 h 2758140"/>
              <a:gd name="connsiteX3-167" fmla="*/ 2508609 w 3024385"/>
              <a:gd name="connsiteY3-168" fmla="*/ 2758140 h 2758140"/>
              <a:gd name="connsiteX4-169" fmla="*/ 1980945 w 3024385"/>
              <a:gd name="connsiteY4-170" fmla="*/ 2309519 h 2758140"/>
              <a:gd name="connsiteX5-171" fmla="*/ 2290017 w 3024385"/>
              <a:gd name="connsiteY5-172" fmla="*/ 2305603 h 2758140"/>
              <a:gd name="connsiteX6-173" fmla="*/ 1537 w 3024385"/>
              <a:gd name="connsiteY6-174" fmla="*/ 422369 h 2758140"/>
              <a:gd name="connsiteX7-175" fmla="*/ 0 w 3024385"/>
              <a:gd name="connsiteY7-176" fmla="*/ 19 h 27581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1" fmla="*/ 0 w 3338710"/>
              <a:gd name="connsiteY0-2" fmla="*/ 19 h 2758140"/>
              <a:gd name="connsiteX1-3" fmla="*/ 2722628 w 3338710"/>
              <a:gd name="connsiteY1-4" fmla="*/ 2314235 h 2758140"/>
              <a:gd name="connsiteX2-5" fmla="*/ 3338710 w 3338710"/>
              <a:gd name="connsiteY2-6" fmla="*/ 2405898 h 2758140"/>
              <a:gd name="connsiteX3-7" fmla="*/ 2480034 w 3338710"/>
              <a:gd name="connsiteY3-8" fmla="*/ 2758140 h 2758140"/>
              <a:gd name="connsiteX4-9" fmla="*/ 1666620 w 3338710"/>
              <a:gd name="connsiteY4-10" fmla="*/ 2157119 h 2758140"/>
              <a:gd name="connsiteX5-11" fmla="*/ 2280492 w 3338710"/>
              <a:gd name="connsiteY5-12" fmla="*/ 2248453 h 2758140"/>
              <a:gd name="connsiteX6-13" fmla="*/ 1537 w 3338710"/>
              <a:gd name="connsiteY6-14" fmla="*/ 422369 h 2758140"/>
              <a:gd name="connsiteX7-15" fmla="*/ 0 w 3338710"/>
              <a:gd name="connsiteY7-16" fmla="*/ 19 h 2758140"/>
              <a:gd name="connsiteX0-17" fmla="*/ 0 w 3062485"/>
              <a:gd name="connsiteY0-18" fmla="*/ 19 h 2758140"/>
              <a:gd name="connsiteX1-19" fmla="*/ 2722628 w 3062485"/>
              <a:gd name="connsiteY1-20" fmla="*/ 2314235 h 2758140"/>
              <a:gd name="connsiteX2-21" fmla="*/ 3062485 w 3062485"/>
              <a:gd name="connsiteY2-22" fmla="*/ 2329698 h 2758140"/>
              <a:gd name="connsiteX3-23" fmla="*/ 2480034 w 3062485"/>
              <a:gd name="connsiteY3-24" fmla="*/ 2758140 h 2758140"/>
              <a:gd name="connsiteX4-25" fmla="*/ 1666620 w 3062485"/>
              <a:gd name="connsiteY4-26" fmla="*/ 2157119 h 2758140"/>
              <a:gd name="connsiteX5-27" fmla="*/ 2280492 w 3062485"/>
              <a:gd name="connsiteY5-28" fmla="*/ 2248453 h 2758140"/>
              <a:gd name="connsiteX6-29" fmla="*/ 1537 w 3062485"/>
              <a:gd name="connsiteY6-30" fmla="*/ 422369 h 2758140"/>
              <a:gd name="connsiteX7-31" fmla="*/ 0 w 3062485"/>
              <a:gd name="connsiteY7-32" fmla="*/ 19 h 2758140"/>
              <a:gd name="connsiteX0-33" fmla="*/ 0 w 3062485"/>
              <a:gd name="connsiteY0-34" fmla="*/ 19 h 2758140"/>
              <a:gd name="connsiteX1-35" fmla="*/ 2722628 w 3062485"/>
              <a:gd name="connsiteY1-36" fmla="*/ 2314235 h 2758140"/>
              <a:gd name="connsiteX2-37" fmla="*/ 3062485 w 3062485"/>
              <a:gd name="connsiteY2-38" fmla="*/ 2329698 h 2758140"/>
              <a:gd name="connsiteX3-39" fmla="*/ 2480034 w 3062485"/>
              <a:gd name="connsiteY3-40" fmla="*/ 2758140 h 2758140"/>
              <a:gd name="connsiteX4-41" fmla="*/ 1942845 w 3062485"/>
              <a:gd name="connsiteY4-42" fmla="*/ 2233319 h 2758140"/>
              <a:gd name="connsiteX5-43" fmla="*/ 2280492 w 3062485"/>
              <a:gd name="connsiteY5-44" fmla="*/ 2248453 h 2758140"/>
              <a:gd name="connsiteX6-45" fmla="*/ 1537 w 3062485"/>
              <a:gd name="connsiteY6-46" fmla="*/ 422369 h 2758140"/>
              <a:gd name="connsiteX7-47" fmla="*/ 0 w 3062485"/>
              <a:gd name="connsiteY7-48" fmla="*/ 19 h 2758140"/>
              <a:gd name="connsiteX0-49" fmla="*/ 0 w 3062485"/>
              <a:gd name="connsiteY0-50" fmla="*/ 19 h 2758140"/>
              <a:gd name="connsiteX1-51" fmla="*/ 2722628 w 3062485"/>
              <a:gd name="connsiteY1-52" fmla="*/ 2314235 h 2758140"/>
              <a:gd name="connsiteX2-53" fmla="*/ 3062485 w 3062485"/>
              <a:gd name="connsiteY2-54" fmla="*/ 2329698 h 2758140"/>
              <a:gd name="connsiteX3-55" fmla="*/ 2480034 w 3062485"/>
              <a:gd name="connsiteY3-56" fmla="*/ 2758140 h 2758140"/>
              <a:gd name="connsiteX4-57" fmla="*/ 1942845 w 3062485"/>
              <a:gd name="connsiteY4-58" fmla="*/ 2233319 h 2758140"/>
              <a:gd name="connsiteX5-59" fmla="*/ 2290017 w 3062485"/>
              <a:gd name="connsiteY5-60" fmla="*/ 2305603 h 2758140"/>
              <a:gd name="connsiteX6-61" fmla="*/ 1537 w 3062485"/>
              <a:gd name="connsiteY6-62" fmla="*/ 422369 h 2758140"/>
              <a:gd name="connsiteX7-63" fmla="*/ 0 w 3062485"/>
              <a:gd name="connsiteY7-64" fmla="*/ 19 h 2758140"/>
              <a:gd name="connsiteX0-65" fmla="*/ 0 w 3062485"/>
              <a:gd name="connsiteY0-66" fmla="*/ 19 h 2758140"/>
              <a:gd name="connsiteX1-67" fmla="*/ 2722628 w 3062485"/>
              <a:gd name="connsiteY1-68" fmla="*/ 2314235 h 2758140"/>
              <a:gd name="connsiteX2-69" fmla="*/ 3062485 w 3062485"/>
              <a:gd name="connsiteY2-70" fmla="*/ 2329698 h 2758140"/>
              <a:gd name="connsiteX3-71" fmla="*/ 2480034 w 3062485"/>
              <a:gd name="connsiteY3-72" fmla="*/ 2758140 h 2758140"/>
              <a:gd name="connsiteX4-73" fmla="*/ 1942845 w 3062485"/>
              <a:gd name="connsiteY4-74" fmla="*/ 2299994 h 2758140"/>
              <a:gd name="connsiteX5-75" fmla="*/ 2290017 w 3062485"/>
              <a:gd name="connsiteY5-76" fmla="*/ 2305603 h 2758140"/>
              <a:gd name="connsiteX6-77" fmla="*/ 1537 w 3062485"/>
              <a:gd name="connsiteY6-78" fmla="*/ 422369 h 2758140"/>
              <a:gd name="connsiteX7-79" fmla="*/ 0 w 3062485"/>
              <a:gd name="connsiteY7-80" fmla="*/ 19 h 2758140"/>
              <a:gd name="connsiteX0-81" fmla="*/ 0 w 3024385"/>
              <a:gd name="connsiteY0-82" fmla="*/ 19 h 2758140"/>
              <a:gd name="connsiteX1-83" fmla="*/ 2722628 w 3024385"/>
              <a:gd name="connsiteY1-84" fmla="*/ 2314235 h 2758140"/>
              <a:gd name="connsiteX2-85" fmla="*/ 3024385 w 3024385"/>
              <a:gd name="connsiteY2-86" fmla="*/ 2310648 h 2758140"/>
              <a:gd name="connsiteX3-87" fmla="*/ 2480034 w 3024385"/>
              <a:gd name="connsiteY3-88" fmla="*/ 2758140 h 2758140"/>
              <a:gd name="connsiteX4-89" fmla="*/ 1942845 w 3024385"/>
              <a:gd name="connsiteY4-90" fmla="*/ 2299994 h 2758140"/>
              <a:gd name="connsiteX5-91" fmla="*/ 2290017 w 3024385"/>
              <a:gd name="connsiteY5-92" fmla="*/ 2305603 h 2758140"/>
              <a:gd name="connsiteX6-93" fmla="*/ 1537 w 3024385"/>
              <a:gd name="connsiteY6-94" fmla="*/ 422369 h 2758140"/>
              <a:gd name="connsiteX7-95" fmla="*/ 0 w 3024385"/>
              <a:gd name="connsiteY7-96" fmla="*/ 19 h 2758140"/>
              <a:gd name="connsiteX0-97" fmla="*/ 0 w 3024385"/>
              <a:gd name="connsiteY0-98" fmla="*/ 19 h 2758140"/>
              <a:gd name="connsiteX1-99" fmla="*/ 2722628 w 3024385"/>
              <a:gd name="connsiteY1-100" fmla="*/ 2314235 h 2758140"/>
              <a:gd name="connsiteX2-101" fmla="*/ 3024385 w 3024385"/>
              <a:gd name="connsiteY2-102" fmla="*/ 2310648 h 2758140"/>
              <a:gd name="connsiteX3-103" fmla="*/ 2480034 w 3024385"/>
              <a:gd name="connsiteY3-104" fmla="*/ 2758140 h 2758140"/>
              <a:gd name="connsiteX4-105" fmla="*/ 1961895 w 3024385"/>
              <a:gd name="connsiteY4-106" fmla="*/ 2299994 h 2758140"/>
              <a:gd name="connsiteX5-107" fmla="*/ 2290017 w 3024385"/>
              <a:gd name="connsiteY5-108" fmla="*/ 2305603 h 2758140"/>
              <a:gd name="connsiteX6-109" fmla="*/ 1537 w 3024385"/>
              <a:gd name="connsiteY6-110" fmla="*/ 422369 h 2758140"/>
              <a:gd name="connsiteX7-111" fmla="*/ 0 w 3024385"/>
              <a:gd name="connsiteY7-112" fmla="*/ 19 h 2758140"/>
              <a:gd name="connsiteX0-113" fmla="*/ 0 w 3024385"/>
              <a:gd name="connsiteY0-114" fmla="*/ 19 h 2758140"/>
              <a:gd name="connsiteX1-115" fmla="*/ 2722628 w 3024385"/>
              <a:gd name="connsiteY1-116" fmla="*/ 2314235 h 2758140"/>
              <a:gd name="connsiteX2-117" fmla="*/ 3024385 w 3024385"/>
              <a:gd name="connsiteY2-118" fmla="*/ 2310648 h 2758140"/>
              <a:gd name="connsiteX3-119" fmla="*/ 2480034 w 3024385"/>
              <a:gd name="connsiteY3-120" fmla="*/ 2758140 h 2758140"/>
              <a:gd name="connsiteX4-121" fmla="*/ 1961895 w 3024385"/>
              <a:gd name="connsiteY4-122" fmla="*/ 2299994 h 2758140"/>
              <a:gd name="connsiteX5-123" fmla="*/ 2290017 w 3024385"/>
              <a:gd name="connsiteY5-124" fmla="*/ 2305603 h 2758140"/>
              <a:gd name="connsiteX6-125" fmla="*/ 1537 w 3024385"/>
              <a:gd name="connsiteY6-126" fmla="*/ 422369 h 2758140"/>
              <a:gd name="connsiteX7-127" fmla="*/ 0 w 3024385"/>
              <a:gd name="connsiteY7-128" fmla="*/ 19 h 2758140"/>
              <a:gd name="connsiteX0-129" fmla="*/ 0 w 3024385"/>
              <a:gd name="connsiteY0-130" fmla="*/ 19 h 2758140"/>
              <a:gd name="connsiteX1-131" fmla="*/ 2703578 w 3024385"/>
              <a:gd name="connsiteY1-132" fmla="*/ 2304710 h 2758140"/>
              <a:gd name="connsiteX2-133" fmla="*/ 3024385 w 3024385"/>
              <a:gd name="connsiteY2-134" fmla="*/ 2310648 h 2758140"/>
              <a:gd name="connsiteX3-135" fmla="*/ 2480034 w 3024385"/>
              <a:gd name="connsiteY3-136" fmla="*/ 2758140 h 2758140"/>
              <a:gd name="connsiteX4-137" fmla="*/ 1961895 w 3024385"/>
              <a:gd name="connsiteY4-138" fmla="*/ 2299994 h 2758140"/>
              <a:gd name="connsiteX5-139" fmla="*/ 2290017 w 3024385"/>
              <a:gd name="connsiteY5-140" fmla="*/ 2305603 h 2758140"/>
              <a:gd name="connsiteX6-141" fmla="*/ 1537 w 3024385"/>
              <a:gd name="connsiteY6-142" fmla="*/ 422369 h 2758140"/>
              <a:gd name="connsiteX7-143" fmla="*/ 0 w 3024385"/>
              <a:gd name="connsiteY7-144" fmla="*/ 19 h 2758140"/>
              <a:gd name="connsiteX0-145" fmla="*/ 0 w 3024385"/>
              <a:gd name="connsiteY0-146" fmla="*/ 19 h 2758140"/>
              <a:gd name="connsiteX1-147" fmla="*/ 2703578 w 3024385"/>
              <a:gd name="connsiteY1-148" fmla="*/ 2304710 h 2758140"/>
              <a:gd name="connsiteX2-149" fmla="*/ 3024385 w 3024385"/>
              <a:gd name="connsiteY2-150" fmla="*/ 2310648 h 2758140"/>
              <a:gd name="connsiteX3-151" fmla="*/ 2480034 w 3024385"/>
              <a:gd name="connsiteY3-152" fmla="*/ 2758140 h 2758140"/>
              <a:gd name="connsiteX4-153" fmla="*/ 1980945 w 3024385"/>
              <a:gd name="connsiteY4-154" fmla="*/ 2309519 h 2758140"/>
              <a:gd name="connsiteX5-155" fmla="*/ 2290017 w 3024385"/>
              <a:gd name="connsiteY5-156" fmla="*/ 2305603 h 2758140"/>
              <a:gd name="connsiteX6-157" fmla="*/ 1537 w 3024385"/>
              <a:gd name="connsiteY6-158" fmla="*/ 422369 h 2758140"/>
              <a:gd name="connsiteX7-159" fmla="*/ 0 w 3024385"/>
              <a:gd name="connsiteY7-160" fmla="*/ 19 h 2758140"/>
              <a:gd name="connsiteX0-161" fmla="*/ 0 w 3024385"/>
              <a:gd name="connsiteY0-162" fmla="*/ 19 h 2758140"/>
              <a:gd name="connsiteX1-163" fmla="*/ 2703578 w 3024385"/>
              <a:gd name="connsiteY1-164" fmla="*/ 2304710 h 2758140"/>
              <a:gd name="connsiteX2-165" fmla="*/ 3024385 w 3024385"/>
              <a:gd name="connsiteY2-166" fmla="*/ 2310648 h 2758140"/>
              <a:gd name="connsiteX3-167" fmla="*/ 2508609 w 3024385"/>
              <a:gd name="connsiteY3-168" fmla="*/ 2758140 h 2758140"/>
              <a:gd name="connsiteX4-169" fmla="*/ 1980945 w 3024385"/>
              <a:gd name="connsiteY4-170" fmla="*/ 2309519 h 2758140"/>
              <a:gd name="connsiteX5-171" fmla="*/ 2290017 w 3024385"/>
              <a:gd name="connsiteY5-172" fmla="*/ 2305603 h 2758140"/>
              <a:gd name="connsiteX6-173" fmla="*/ 1537 w 3024385"/>
              <a:gd name="connsiteY6-174" fmla="*/ 422369 h 2758140"/>
              <a:gd name="connsiteX7-175" fmla="*/ 0 w 3024385"/>
              <a:gd name="connsiteY7-176" fmla="*/ 19 h 27581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1" fmla="*/ 0 w 3338710"/>
              <a:gd name="connsiteY0-2" fmla="*/ 19 h 2758140"/>
              <a:gd name="connsiteX1-3" fmla="*/ 2722628 w 3338710"/>
              <a:gd name="connsiteY1-4" fmla="*/ 2314235 h 2758140"/>
              <a:gd name="connsiteX2-5" fmla="*/ 3338710 w 3338710"/>
              <a:gd name="connsiteY2-6" fmla="*/ 2405898 h 2758140"/>
              <a:gd name="connsiteX3-7" fmla="*/ 2480034 w 3338710"/>
              <a:gd name="connsiteY3-8" fmla="*/ 2758140 h 2758140"/>
              <a:gd name="connsiteX4-9" fmla="*/ 1666620 w 3338710"/>
              <a:gd name="connsiteY4-10" fmla="*/ 2157119 h 2758140"/>
              <a:gd name="connsiteX5-11" fmla="*/ 2280492 w 3338710"/>
              <a:gd name="connsiteY5-12" fmla="*/ 2248453 h 2758140"/>
              <a:gd name="connsiteX6-13" fmla="*/ 1537 w 3338710"/>
              <a:gd name="connsiteY6-14" fmla="*/ 422369 h 2758140"/>
              <a:gd name="connsiteX7-15" fmla="*/ 0 w 3338710"/>
              <a:gd name="connsiteY7-16" fmla="*/ 19 h 2758140"/>
              <a:gd name="connsiteX0-17" fmla="*/ 0 w 3062485"/>
              <a:gd name="connsiteY0-18" fmla="*/ 19 h 2758140"/>
              <a:gd name="connsiteX1-19" fmla="*/ 2722628 w 3062485"/>
              <a:gd name="connsiteY1-20" fmla="*/ 2314235 h 2758140"/>
              <a:gd name="connsiteX2-21" fmla="*/ 3062485 w 3062485"/>
              <a:gd name="connsiteY2-22" fmla="*/ 2329698 h 2758140"/>
              <a:gd name="connsiteX3-23" fmla="*/ 2480034 w 3062485"/>
              <a:gd name="connsiteY3-24" fmla="*/ 2758140 h 2758140"/>
              <a:gd name="connsiteX4-25" fmla="*/ 1666620 w 3062485"/>
              <a:gd name="connsiteY4-26" fmla="*/ 2157119 h 2758140"/>
              <a:gd name="connsiteX5-27" fmla="*/ 2280492 w 3062485"/>
              <a:gd name="connsiteY5-28" fmla="*/ 2248453 h 2758140"/>
              <a:gd name="connsiteX6-29" fmla="*/ 1537 w 3062485"/>
              <a:gd name="connsiteY6-30" fmla="*/ 422369 h 2758140"/>
              <a:gd name="connsiteX7-31" fmla="*/ 0 w 3062485"/>
              <a:gd name="connsiteY7-32" fmla="*/ 19 h 2758140"/>
              <a:gd name="connsiteX0-33" fmla="*/ 0 w 3062485"/>
              <a:gd name="connsiteY0-34" fmla="*/ 19 h 2758140"/>
              <a:gd name="connsiteX1-35" fmla="*/ 2722628 w 3062485"/>
              <a:gd name="connsiteY1-36" fmla="*/ 2314235 h 2758140"/>
              <a:gd name="connsiteX2-37" fmla="*/ 3062485 w 3062485"/>
              <a:gd name="connsiteY2-38" fmla="*/ 2329698 h 2758140"/>
              <a:gd name="connsiteX3-39" fmla="*/ 2480034 w 3062485"/>
              <a:gd name="connsiteY3-40" fmla="*/ 2758140 h 2758140"/>
              <a:gd name="connsiteX4-41" fmla="*/ 1942845 w 3062485"/>
              <a:gd name="connsiteY4-42" fmla="*/ 2233319 h 2758140"/>
              <a:gd name="connsiteX5-43" fmla="*/ 2280492 w 3062485"/>
              <a:gd name="connsiteY5-44" fmla="*/ 2248453 h 2758140"/>
              <a:gd name="connsiteX6-45" fmla="*/ 1537 w 3062485"/>
              <a:gd name="connsiteY6-46" fmla="*/ 422369 h 2758140"/>
              <a:gd name="connsiteX7-47" fmla="*/ 0 w 3062485"/>
              <a:gd name="connsiteY7-48" fmla="*/ 19 h 2758140"/>
              <a:gd name="connsiteX0-49" fmla="*/ 0 w 3062485"/>
              <a:gd name="connsiteY0-50" fmla="*/ 19 h 2758140"/>
              <a:gd name="connsiteX1-51" fmla="*/ 2722628 w 3062485"/>
              <a:gd name="connsiteY1-52" fmla="*/ 2314235 h 2758140"/>
              <a:gd name="connsiteX2-53" fmla="*/ 3062485 w 3062485"/>
              <a:gd name="connsiteY2-54" fmla="*/ 2329698 h 2758140"/>
              <a:gd name="connsiteX3-55" fmla="*/ 2480034 w 3062485"/>
              <a:gd name="connsiteY3-56" fmla="*/ 2758140 h 2758140"/>
              <a:gd name="connsiteX4-57" fmla="*/ 1942845 w 3062485"/>
              <a:gd name="connsiteY4-58" fmla="*/ 2233319 h 2758140"/>
              <a:gd name="connsiteX5-59" fmla="*/ 2290017 w 3062485"/>
              <a:gd name="connsiteY5-60" fmla="*/ 2305603 h 2758140"/>
              <a:gd name="connsiteX6-61" fmla="*/ 1537 w 3062485"/>
              <a:gd name="connsiteY6-62" fmla="*/ 422369 h 2758140"/>
              <a:gd name="connsiteX7-63" fmla="*/ 0 w 3062485"/>
              <a:gd name="connsiteY7-64" fmla="*/ 19 h 2758140"/>
              <a:gd name="connsiteX0-65" fmla="*/ 0 w 3062485"/>
              <a:gd name="connsiteY0-66" fmla="*/ 19 h 2758140"/>
              <a:gd name="connsiteX1-67" fmla="*/ 2722628 w 3062485"/>
              <a:gd name="connsiteY1-68" fmla="*/ 2314235 h 2758140"/>
              <a:gd name="connsiteX2-69" fmla="*/ 3062485 w 3062485"/>
              <a:gd name="connsiteY2-70" fmla="*/ 2329698 h 2758140"/>
              <a:gd name="connsiteX3-71" fmla="*/ 2480034 w 3062485"/>
              <a:gd name="connsiteY3-72" fmla="*/ 2758140 h 2758140"/>
              <a:gd name="connsiteX4-73" fmla="*/ 1942845 w 3062485"/>
              <a:gd name="connsiteY4-74" fmla="*/ 2299994 h 2758140"/>
              <a:gd name="connsiteX5-75" fmla="*/ 2290017 w 3062485"/>
              <a:gd name="connsiteY5-76" fmla="*/ 2305603 h 2758140"/>
              <a:gd name="connsiteX6-77" fmla="*/ 1537 w 3062485"/>
              <a:gd name="connsiteY6-78" fmla="*/ 422369 h 2758140"/>
              <a:gd name="connsiteX7-79" fmla="*/ 0 w 3062485"/>
              <a:gd name="connsiteY7-80" fmla="*/ 19 h 2758140"/>
              <a:gd name="connsiteX0-81" fmla="*/ 0 w 3024385"/>
              <a:gd name="connsiteY0-82" fmla="*/ 19 h 2758140"/>
              <a:gd name="connsiteX1-83" fmla="*/ 2722628 w 3024385"/>
              <a:gd name="connsiteY1-84" fmla="*/ 2314235 h 2758140"/>
              <a:gd name="connsiteX2-85" fmla="*/ 3024385 w 3024385"/>
              <a:gd name="connsiteY2-86" fmla="*/ 2310648 h 2758140"/>
              <a:gd name="connsiteX3-87" fmla="*/ 2480034 w 3024385"/>
              <a:gd name="connsiteY3-88" fmla="*/ 2758140 h 2758140"/>
              <a:gd name="connsiteX4-89" fmla="*/ 1942845 w 3024385"/>
              <a:gd name="connsiteY4-90" fmla="*/ 2299994 h 2758140"/>
              <a:gd name="connsiteX5-91" fmla="*/ 2290017 w 3024385"/>
              <a:gd name="connsiteY5-92" fmla="*/ 2305603 h 2758140"/>
              <a:gd name="connsiteX6-93" fmla="*/ 1537 w 3024385"/>
              <a:gd name="connsiteY6-94" fmla="*/ 422369 h 2758140"/>
              <a:gd name="connsiteX7-95" fmla="*/ 0 w 3024385"/>
              <a:gd name="connsiteY7-96" fmla="*/ 19 h 2758140"/>
              <a:gd name="connsiteX0-97" fmla="*/ 0 w 3024385"/>
              <a:gd name="connsiteY0-98" fmla="*/ 19 h 2758140"/>
              <a:gd name="connsiteX1-99" fmla="*/ 2722628 w 3024385"/>
              <a:gd name="connsiteY1-100" fmla="*/ 2314235 h 2758140"/>
              <a:gd name="connsiteX2-101" fmla="*/ 3024385 w 3024385"/>
              <a:gd name="connsiteY2-102" fmla="*/ 2310648 h 2758140"/>
              <a:gd name="connsiteX3-103" fmla="*/ 2480034 w 3024385"/>
              <a:gd name="connsiteY3-104" fmla="*/ 2758140 h 2758140"/>
              <a:gd name="connsiteX4-105" fmla="*/ 1961895 w 3024385"/>
              <a:gd name="connsiteY4-106" fmla="*/ 2299994 h 2758140"/>
              <a:gd name="connsiteX5-107" fmla="*/ 2290017 w 3024385"/>
              <a:gd name="connsiteY5-108" fmla="*/ 2305603 h 2758140"/>
              <a:gd name="connsiteX6-109" fmla="*/ 1537 w 3024385"/>
              <a:gd name="connsiteY6-110" fmla="*/ 422369 h 2758140"/>
              <a:gd name="connsiteX7-111" fmla="*/ 0 w 3024385"/>
              <a:gd name="connsiteY7-112" fmla="*/ 19 h 2758140"/>
              <a:gd name="connsiteX0-113" fmla="*/ 0 w 3024385"/>
              <a:gd name="connsiteY0-114" fmla="*/ 19 h 2758140"/>
              <a:gd name="connsiteX1-115" fmla="*/ 2722628 w 3024385"/>
              <a:gd name="connsiteY1-116" fmla="*/ 2314235 h 2758140"/>
              <a:gd name="connsiteX2-117" fmla="*/ 3024385 w 3024385"/>
              <a:gd name="connsiteY2-118" fmla="*/ 2310648 h 2758140"/>
              <a:gd name="connsiteX3-119" fmla="*/ 2480034 w 3024385"/>
              <a:gd name="connsiteY3-120" fmla="*/ 2758140 h 2758140"/>
              <a:gd name="connsiteX4-121" fmla="*/ 1961895 w 3024385"/>
              <a:gd name="connsiteY4-122" fmla="*/ 2299994 h 2758140"/>
              <a:gd name="connsiteX5-123" fmla="*/ 2290017 w 3024385"/>
              <a:gd name="connsiteY5-124" fmla="*/ 2305603 h 2758140"/>
              <a:gd name="connsiteX6-125" fmla="*/ 1537 w 3024385"/>
              <a:gd name="connsiteY6-126" fmla="*/ 422369 h 2758140"/>
              <a:gd name="connsiteX7-127" fmla="*/ 0 w 3024385"/>
              <a:gd name="connsiteY7-128" fmla="*/ 19 h 2758140"/>
              <a:gd name="connsiteX0-129" fmla="*/ 0 w 3024385"/>
              <a:gd name="connsiteY0-130" fmla="*/ 19 h 2758140"/>
              <a:gd name="connsiteX1-131" fmla="*/ 2703578 w 3024385"/>
              <a:gd name="connsiteY1-132" fmla="*/ 2304710 h 2758140"/>
              <a:gd name="connsiteX2-133" fmla="*/ 3024385 w 3024385"/>
              <a:gd name="connsiteY2-134" fmla="*/ 2310648 h 2758140"/>
              <a:gd name="connsiteX3-135" fmla="*/ 2480034 w 3024385"/>
              <a:gd name="connsiteY3-136" fmla="*/ 2758140 h 2758140"/>
              <a:gd name="connsiteX4-137" fmla="*/ 1961895 w 3024385"/>
              <a:gd name="connsiteY4-138" fmla="*/ 2299994 h 2758140"/>
              <a:gd name="connsiteX5-139" fmla="*/ 2290017 w 3024385"/>
              <a:gd name="connsiteY5-140" fmla="*/ 2305603 h 2758140"/>
              <a:gd name="connsiteX6-141" fmla="*/ 1537 w 3024385"/>
              <a:gd name="connsiteY6-142" fmla="*/ 422369 h 2758140"/>
              <a:gd name="connsiteX7-143" fmla="*/ 0 w 3024385"/>
              <a:gd name="connsiteY7-144" fmla="*/ 19 h 2758140"/>
              <a:gd name="connsiteX0-145" fmla="*/ 0 w 3024385"/>
              <a:gd name="connsiteY0-146" fmla="*/ 19 h 2758140"/>
              <a:gd name="connsiteX1-147" fmla="*/ 2703578 w 3024385"/>
              <a:gd name="connsiteY1-148" fmla="*/ 2304710 h 2758140"/>
              <a:gd name="connsiteX2-149" fmla="*/ 3024385 w 3024385"/>
              <a:gd name="connsiteY2-150" fmla="*/ 2310648 h 2758140"/>
              <a:gd name="connsiteX3-151" fmla="*/ 2480034 w 3024385"/>
              <a:gd name="connsiteY3-152" fmla="*/ 2758140 h 2758140"/>
              <a:gd name="connsiteX4-153" fmla="*/ 1980945 w 3024385"/>
              <a:gd name="connsiteY4-154" fmla="*/ 2309519 h 2758140"/>
              <a:gd name="connsiteX5-155" fmla="*/ 2290017 w 3024385"/>
              <a:gd name="connsiteY5-156" fmla="*/ 2305603 h 2758140"/>
              <a:gd name="connsiteX6-157" fmla="*/ 1537 w 3024385"/>
              <a:gd name="connsiteY6-158" fmla="*/ 422369 h 2758140"/>
              <a:gd name="connsiteX7-159" fmla="*/ 0 w 3024385"/>
              <a:gd name="connsiteY7-160" fmla="*/ 19 h 2758140"/>
              <a:gd name="connsiteX0-161" fmla="*/ 0 w 3024385"/>
              <a:gd name="connsiteY0-162" fmla="*/ 19 h 2758140"/>
              <a:gd name="connsiteX1-163" fmla="*/ 2703578 w 3024385"/>
              <a:gd name="connsiteY1-164" fmla="*/ 2304710 h 2758140"/>
              <a:gd name="connsiteX2-165" fmla="*/ 3024385 w 3024385"/>
              <a:gd name="connsiteY2-166" fmla="*/ 2310648 h 2758140"/>
              <a:gd name="connsiteX3-167" fmla="*/ 2508609 w 3024385"/>
              <a:gd name="connsiteY3-168" fmla="*/ 2758140 h 2758140"/>
              <a:gd name="connsiteX4-169" fmla="*/ 1980945 w 3024385"/>
              <a:gd name="connsiteY4-170" fmla="*/ 2309519 h 2758140"/>
              <a:gd name="connsiteX5-171" fmla="*/ 2290017 w 3024385"/>
              <a:gd name="connsiteY5-172" fmla="*/ 2305603 h 2758140"/>
              <a:gd name="connsiteX6-173" fmla="*/ 1537 w 3024385"/>
              <a:gd name="connsiteY6-174" fmla="*/ 422369 h 2758140"/>
              <a:gd name="connsiteX7-175" fmla="*/ 0 w 3024385"/>
              <a:gd name="connsiteY7-176" fmla="*/ 19 h 27581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par>
                          <p:cTn id="15" fill="hold">
                            <p:stCondLst>
                              <p:cond delay="1500"/>
                            </p:stCondLst>
                            <p:childTnLst>
                              <p:par>
                                <p:cTn id="16" presetID="22" presetClass="entr" presetSubtype="8"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3000"/>
                            </p:stCondLst>
                            <p:childTnLst>
                              <p:par>
                                <p:cTn id="33" presetID="22" presetClass="entr" presetSubtype="1" fill="hold" grpId="0" nodeType="after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500"/>
                            </p:stCondLst>
                            <p:childTnLst>
                              <p:par>
                                <p:cTn id="50" presetID="22" presetClass="entr" presetSubtype="2"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6000"/>
                            </p:stCondLst>
                            <p:childTnLst>
                              <p:par>
                                <p:cTn id="67" presetID="22" presetClass="entr" presetSubtype="4" fill="hold" grpId="0" nodeType="afterEffect">
                                  <p:stCondLst>
                                    <p:cond delay="50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par>
                          <p:cTn id="70" fill="hold">
                            <p:stCondLst>
                              <p:cond delay="70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8" grpId="0" animBg="1"/>
      <p:bldP spid="9" grpId="0" animBg="1"/>
      <p:bldP spid="12" grpId="0" animBg="1"/>
      <p:bldP spid="13" grpId="0" animBg="1"/>
      <p:bldP spid="14" grpId="0" animBg="1"/>
      <p:bldP spid="16" grpId="0" animBg="1"/>
      <p:bldP spid="17" grpId="0" animBg="1"/>
      <p:bldP spid="18" grpId="0" animBg="1"/>
      <p:bldP spid="19" grpId="0" animBg="1"/>
      <p:bldP spid="20" grpId="0"/>
      <p:bldP spid="21" grpId="0"/>
      <p:bldP spid="22" grpId="0"/>
      <p:bldP spid="23" grpId="0"/>
      <p:bldP spid="24" grpId="0">
        <p:tmplLst>
          <p:tmpl lvl="0">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lvl="0">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lvl="0">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lvl="0">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lvl="0">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lvl="0">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lvl="0">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lvl="0">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tmplLst>
          <p:tmpl lvl="0">
            <p:tnLst>
              <p:par>
                <p:cTn presetID="2" presetClass="entr" presetSubtype="4"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lvl="0">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lvl="0">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lvl="0">
            <p:tnLst>
              <p:par>
                <p:cTn presetID="2" presetClass="entr" presetSubtype="4"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3" grpId="0">
        <p:tmplLst>
          <p:tmpl lvl="0">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lvl="0">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7" grpId="0" animBg="1"/>
      <p:bldP spid="18" grpId="0"/>
      <p:bldP spid="19" grpId="0">
        <p:tmplLst>
          <p:tmpl lvl="0">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lvl="0">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p:bldP spid="23" grpId="0">
        <p:tmplLst>
          <p:tmpl lvl="0">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lvl="0">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8" grpId="0">
        <p:tmplLst>
          <p:tmpl lvl="0">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lvl="0">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lvl="0">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p:tmplLst>
          <p:tmpl lvl="0">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p:bldP spid="14" grpId="0">
        <p:tmplLst>
          <p:tmpl lvl="0">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lvl="0">
            <p:tnLst>
              <p:par>
                <p:cTn presetID="10"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lvl="0">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7" grpId="0"/>
      <p:bldP spid="18" grpId="0">
        <p:tmplLst>
          <p:tmpl lvl="0">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lvl="0">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lvl="0">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bldP spid="24" grpId="0">
        <p:tmplLst>
          <p:tmpl lvl="0">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lvl="0">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7178020"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605286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1035837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923321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610" indent="0" algn="ctr">
              <a:buNone/>
              <a:defRPr>
                <a:solidFill>
                  <a:schemeClr val="tx1">
                    <a:tint val="75000"/>
                  </a:schemeClr>
                </a:solidFill>
              </a:defRPr>
            </a:lvl2pPr>
            <a:lvl3pPr marL="1632585" indent="0" algn="ctr">
              <a:buNone/>
              <a:defRPr>
                <a:solidFill>
                  <a:schemeClr val="tx1">
                    <a:tint val="75000"/>
                  </a:schemeClr>
                </a:solidFill>
              </a:defRPr>
            </a:lvl3pPr>
            <a:lvl4pPr marL="2449195" indent="0" algn="ctr">
              <a:buNone/>
              <a:defRPr>
                <a:solidFill>
                  <a:schemeClr val="tx1">
                    <a:tint val="75000"/>
                  </a:schemeClr>
                </a:solidFill>
              </a:defRPr>
            </a:lvl4pPr>
            <a:lvl5pPr marL="3265805" indent="0" algn="ctr">
              <a:buNone/>
              <a:defRPr>
                <a:solidFill>
                  <a:schemeClr val="tx1">
                    <a:tint val="75000"/>
                  </a:schemeClr>
                </a:solidFill>
              </a:defRPr>
            </a:lvl5pPr>
            <a:lvl6pPr marL="4081780" indent="0" algn="ctr">
              <a:buNone/>
              <a:defRPr>
                <a:solidFill>
                  <a:schemeClr val="tx1">
                    <a:tint val="75000"/>
                  </a:schemeClr>
                </a:solidFill>
              </a:defRPr>
            </a:lvl6pPr>
            <a:lvl7pPr marL="4898390" indent="0" algn="ctr">
              <a:buNone/>
              <a:defRPr>
                <a:solidFill>
                  <a:schemeClr val="tx1">
                    <a:tint val="75000"/>
                  </a:schemeClr>
                </a:solidFill>
              </a:defRPr>
            </a:lvl7pPr>
            <a:lvl8pPr marL="5714365" indent="0" algn="ctr">
              <a:buNone/>
              <a:defRPr>
                <a:solidFill>
                  <a:schemeClr val="tx1">
                    <a:tint val="75000"/>
                  </a:schemeClr>
                </a:solidFill>
              </a:defRPr>
            </a:lvl8pPr>
            <a:lvl9pPr marL="6530975" indent="0" algn="ctr">
              <a:buNone/>
              <a:defRPr>
                <a:solidFill>
                  <a:schemeClr val="tx1">
                    <a:tint val="75000"/>
                  </a:schemeClr>
                </a:solidFill>
              </a:defRPr>
            </a:lvl9pPr>
          </a:lstStyle>
          <a:p>
            <a:r>
              <a:rPr lang="en-US" altLang="ja-JP" dirty="0" smtClean="0"/>
              <a:t>SUB TITLE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49"/>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99"/>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decel="100000" fill="hold" grpId="0"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decel="10000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animBg="1"/>
      <p:bldP spid="12" grpId="0">
        <p:tmplLst>
          <p:tmpl lvl="0">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lvl="0">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5" grpId="0">
        <p:tmplLst>
          <p:tmpl lvl="0">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lvl="0">
            <p:tnLst>
              <p:par>
                <p:cTn presetID="2" presetClass="entr" presetSubtype="2"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p:tmplLst>
          <p:tmpl lvl="0">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lvl="0">
            <p:tnLst>
              <p:par>
                <p:cTn presetID="2" presetClass="entr" presetSubtype="2" decel="10000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altLang="ja-JP" dirty="0" smtClean="0"/>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altLang="ja-JP" dirty="0" smtClean="0"/>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altLang="ja-JP" dirty="0" smtClean="0"/>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altLang="ja-JP" dirty="0" smtClean="0"/>
          </a:p>
          <a:p>
            <a:pPr lvl="0"/>
            <a:endParaRPr lang="en-US" dirty="0" smtClean="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altLang="ja-JP" dirty="0" smtClean="0"/>
          </a:p>
          <a:p>
            <a:pPr lvl="0"/>
            <a:endParaRPr lang="en-US" dirty="0" smtClean="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altLang="ja-JP" dirty="0" smtClean="0"/>
          </a:p>
          <a:p>
            <a:pPr lvl="0"/>
            <a:endParaRPr lang="en-US" dirty="0" smtClean="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lvl="0">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lvl="0">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lvl="0">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lvl="0">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lvl="0">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lvl="0">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altLang="ja-JP" dirty="0" smtClean="0"/>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altLang="ja-JP" dirty="0" smtClean="0"/>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altLang="ja-JP" dirty="0" smtClean="0"/>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lvl="0">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lvl="0">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lvl="0">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24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1845" indent="-396240">
              <a:buClr>
                <a:schemeClr val="accent1"/>
              </a:buClr>
              <a:buFont typeface="Wingdings" panose="05000000000000000000" pitchFamily="2" charset="2"/>
              <a:buChar char="l"/>
              <a:defRPr sz="2000" baseline="0"/>
            </a:lvl2pPr>
            <a:lvl3pPr marL="1080135" indent="-288290">
              <a:defRPr sz="1800" baseline="0">
                <a:solidFill>
                  <a:schemeClr val="tx2">
                    <a:lumMod val="60000"/>
                    <a:lumOff val="40000"/>
                  </a:schemeClr>
                </a:solidFill>
              </a:defRPr>
            </a:lvl3pPr>
          </a:lstStyle>
          <a:p>
            <a:pPr lvl="0"/>
            <a:r>
              <a:rPr lang="en-US" altLang="ja-JP" dirty="0" smtClean="0"/>
              <a:t>Text Here</a:t>
            </a:r>
            <a:endParaRPr lang="en-US" altLang="ja-JP" dirty="0" smtClean="0"/>
          </a:p>
          <a:p>
            <a:pPr lvl="1"/>
            <a:r>
              <a:rPr lang="en-US" dirty="0" smtClean="0"/>
              <a:t>Level 2</a:t>
            </a:r>
            <a:endParaRPr lang="en-US" dirty="0" smtClean="0"/>
          </a:p>
          <a:p>
            <a:pPr lvl="2"/>
            <a:r>
              <a:rPr lang="en-US" dirty="0" smtClean="0"/>
              <a:t>Level 3</a:t>
            </a:r>
            <a:endParaRPr lang="en-US" dirty="0"/>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24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1845" indent="-396240">
              <a:buClr>
                <a:schemeClr val="accent1"/>
              </a:buClr>
              <a:buFont typeface="Wingdings" panose="05000000000000000000" pitchFamily="2" charset="2"/>
              <a:buChar char="l"/>
              <a:defRPr sz="2000" baseline="0"/>
            </a:lvl2pPr>
            <a:lvl3pPr marL="1080135" indent="-288290">
              <a:defRPr sz="1800" baseline="0">
                <a:solidFill>
                  <a:schemeClr val="tx2">
                    <a:lumMod val="60000"/>
                    <a:lumOff val="40000"/>
                  </a:schemeClr>
                </a:solidFill>
              </a:defRPr>
            </a:lvl3pPr>
          </a:lstStyle>
          <a:p>
            <a:pPr lvl="0"/>
            <a:r>
              <a:rPr lang="en-US" altLang="ja-JP" dirty="0" smtClean="0"/>
              <a:t>Text Here</a:t>
            </a:r>
            <a:endParaRPr lang="en-US" altLang="ja-JP" dirty="0" smtClean="0"/>
          </a:p>
          <a:p>
            <a:pPr lvl="1"/>
            <a:r>
              <a:rPr lang="en-US" dirty="0" smtClean="0"/>
              <a:t>Level 2</a:t>
            </a:r>
            <a:endParaRPr lang="en-US" dirty="0" smtClean="0"/>
          </a:p>
          <a:p>
            <a:pPr lvl="2"/>
            <a:r>
              <a:rPr lang="en-US" dirty="0" smtClean="0"/>
              <a:t>Level 3</a:t>
            </a:r>
            <a:endParaRPr lang="en-US" dirty="0"/>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899"/>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399"/>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799"/>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lvl="0">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uiExpand="1">
        <p:tmplLst>
          <p:tmpl lvl="0">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lvl="0">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lvl="0">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altLang="ja-JP" dirty="0" smtClean="0"/>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altLang="ja-JP" dirty="0" smtClean="0"/>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altLang="ja-JP" dirty="0" smtClean="0"/>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altLang="ja-JP" dirty="0" smtClean="0"/>
          </a:p>
          <a:p>
            <a:pPr lvl="0"/>
            <a:endParaRPr lang="en-US" dirty="0" smtClean="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altLang="ja-JP" dirty="0" smtClean="0"/>
          </a:p>
          <a:p>
            <a:pPr lvl="0"/>
            <a:endParaRPr lang="en-US" dirty="0" smtClean="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altLang="ja-JP" dirty="0" smtClean="0"/>
          </a:p>
          <a:p>
            <a:pPr lvl="0"/>
            <a:endParaRPr lang="en-US" dirty="0" smtClean="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smtClean="0"/>
              <a:t>ICON</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10" presetClass="entr" presetSubtype="0" fill="hold" grpId="0" nodeType="afterEffect">
                                  <p:stCondLst>
                                    <p:cond delay="50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5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4500"/>
                            </p:stCondLst>
                            <p:childTnLst>
                              <p:par>
                                <p:cTn id="55" presetID="10" presetClass="entr" presetSubtype="0" fill="hold" grpId="0" nodeType="afterEffect">
                                  <p:stCondLst>
                                    <p:cond delay="50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tmplLst>
          <p:tmpl lvl="0">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lvl="0">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3" grpId="0">
        <p:tmplLst>
          <p:tmpl lvl="0">
            <p:tnLst>
              <p:par>
                <p:cTn presetID="10" presetClass="entr" presetSubtype="0" fill="hold" nodeType="after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lvl="0">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tmplLst>
          <p:tmpl lvl="0">
            <p:tnLst>
              <p:par>
                <p:cTn presetID="10" presetClass="entr" presetSubtype="0"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lvl="0">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8" grpId="0">
        <p:tmplLst>
          <p:tmpl lvl="0">
            <p:tnLst>
              <p:par>
                <p:cTn presetID="10" presetClass="entr" presetSubtype="0" fill="hold" nodeType="after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lvl="0">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3" grpId="0">
        <p:tmplLst>
          <p:tmpl lvl="0">
            <p:tnLst>
              <p:par>
                <p:cTn presetID="10" presetClass="entr" presetSubtype="0"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lvl="0">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8" grpId="0">
        <p:tmplLst>
          <p:tmpl lvl="0">
            <p:tnLst>
              <p:par>
                <p:cTn presetID="10" presetClass="entr" presetSubtype="0" fill="hold" nodeType="after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lvl="0">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35" grpId="0"/>
      <p:bldP spid="36" grpId="0"/>
      <p:bldP spid="37" grpId="0"/>
      <p:bldP spid="38" grpId="0"/>
      <p:bldP spid="39" grpId="0"/>
      <p:bldP spid="40"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2" presetClass="entr" presetSubtype="4" decel="100000" fill="hold" grpId="0" nodeType="afterEffect">
                                  <p:stCondLst>
                                    <p:cond delay="25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9" grpId="0"/>
      <p:bldP spid="10" grpId="0"/>
      <p:bldP spid="11" grpId="0">
        <p:tmplLst>
          <p:tmpl lvl="0">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lvl="0">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p:tmplLst>
          <p:tmpl lvl="0">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lvl="0">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tmplLst>
          <p:tmpl lvl="0">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lvl="0">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lvl="0">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lvl="0">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lvl="0">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0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grpId="0"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00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4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grpId="0"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500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grpId="0"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lvl="0">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lvl="0">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lvl="0">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lvl="0">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lvl="0">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lvl="0">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lvl="0">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lvl="0">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lvl="0">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lvl="0">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lvl="0">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lvl="0">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8" decel="10000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1" decel="100000" fill="hold" grpId="0"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8" decel="100000"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decel="100000"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ppt_x"/>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4" decel="10000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8" decel="100000" fill="hold" grpId="0" nodeType="afterEffect">
                                  <p:stCondLst>
                                    <p:cond delay="50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50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1" decel="100000" fill="hold" grpId="0" nodeType="withEffect">
                                  <p:stCondLst>
                                    <p:cond delay="50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50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5000"/>
                            </p:stCondLst>
                            <p:childTnLst>
                              <p:par>
                                <p:cTn id="94" presetID="2" presetClass="entr" presetSubtype="8" decel="100000" fill="hold" grpId="0" nodeType="after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0-#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50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0-#ppt_w/2"/>
                                          </p:val>
                                        </p:tav>
                                        <p:tav tm="100000">
                                          <p:val>
                                            <p:strVal val="#ppt_x"/>
                                          </p:val>
                                        </p:tav>
                                      </p:tavLst>
                                    </p:anim>
                                    <p:anim calcmode="lin" valueType="num">
                                      <p:cBhvr additive="base">
                                        <p:cTn id="101" dur="500" fill="hold"/>
                                        <p:tgtEl>
                                          <p:spTgt spid="27"/>
                                        </p:tgtEl>
                                        <p:attrNameLst>
                                          <p:attrName>ppt_y</p:attrName>
                                        </p:attrNameLst>
                                      </p:cBhvr>
                                      <p:tavLst>
                                        <p:tav tm="0">
                                          <p:val>
                                            <p:strVal val="#ppt_y"/>
                                          </p:val>
                                        </p:tav>
                                        <p:tav tm="100000">
                                          <p:val>
                                            <p:strVal val="#ppt_y"/>
                                          </p:val>
                                        </p:tav>
                                      </p:tavLst>
                                    </p:anim>
                                  </p:childTnLst>
                                </p:cTn>
                              </p:par>
                              <p:par>
                                <p:cTn id="102" presetID="2" presetClass="entr" presetSubtype="1" decel="100000" fill="hold" grpId="0" nodeType="withEffect">
                                  <p:stCondLst>
                                    <p:cond delay="50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ppt_x"/>
                                          </p:val>
                                        </p:tav>
                                        <p:tav tm="100000">
                                          <p:val>
                                            <p:strVal val="#ppt_x"/>
                                          </p:val>
                                        </p:tav>
                                      </p:tavLst>
                                    </p:anim>
                                    <p:anim calcmode="lin" valueType="num">
                                      <p:cBhvr additive="base">
                                        <p:cTn id="105" dur="500" fill="hold"/>
                                        <p:tgtEl>
                                          <p:spTgt spid="32"/>
                                        </p:tgtEl>
                                        <p:attrNameLst>
                                          <p:attrName>ppt_y</p:attrName>
                                        </p:attrNameLst>
                                      </p:cBhvr>
                                      <p:tavLst>
                                        <p:tav tm="0">
                                          <p:val>
                                            <p:strVal val="0-#ppt_h/2"/>
                                          </p:val>
                                        </p:tav>
                                        <p:tav tm="100000">
                                          <p:val>
                                            <p:strVal val="#ppt_y"/>
                                          </p:val>
                                        </p:tav>
                                      </p:tavLst>
                                    </p:anim>
                                  </p:childTnLst>
                                </p:cTn>
                              </p:par>
                              <p:par>
                                <p:cTn id="106" presetID="2" presetClass="entr" presetSubtype="4" decel="100000" fill="hold" grpId="0" nodeType="withEffect">
                                  <p:stCondLst>
                                    <p:cond delay="50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lvl="0">
            <p:tnLst>
              <p:par>
                <p:cTn presetID="2" presetClass="entr" presetSubtype="1"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bldP spid="10" grpId="0" animBg="1"/>
      <p:bldP spid="11" grpId="0" animBg="1"/>
      <p:bldP spid="12" grpId="0" animBg="1"/>
      <p:bldP spid="13" grpId="0" animBg="1"/>
      <p:bldP spid="14" grpId="0" animBg="1"/>
      <p:bldP spid="15" grpId="0" animBg="1"/>
      <p:bldP spid="22" grpId="0"/>
      <p:bldP spid="23" grpId="0"/>
      <p:bldP spid="24" grpId="0"/>
      <p:bldP spid="25" grpId="0"/>
      <p:bldP spid="26" grpId="0"/>
      <p:bldP spid="27" grpId="0"/>
      <p:bldP spid="28" grpId="0">
        <p:tmplLst>
          <p:tmpl lvl="0">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lvl="0">
            <p:tnLst>
              <p:par>
                <p:cTn presetID="2" presetClass="entr" presetSubtype="1"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tmplLst>
          <p:tmpl lvl="0">
            <p:tnLst>
              <p:par>
                <p:cTn presetID="2" presetClass="entr" presetSubtype="1"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p:tmplLst>
          <p:tmpl lvl="0">
            <p:tnLst>
              <p:par>
                <p:cTn presetID="2" presetClass="entr" presetSubtype="1"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p:tmplLst>
          <p:tmpl lvl="0">
            <p:tnLst>
              <p:par>
                <p:cTn presetID="2" presetClass="entr" presetSubtype="1"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p:tmplLst>
          <p:tmpl lvl="0">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lvl="0">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lvl="0">
            <p:tnLst>
              <p:par>
                <p:cTn presetID="2" presetClass="entr" presetSubtype="4"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p:tmplLst>
          <p:tmpl lvl="0">
            <p:tnLst>
              <p:par>
                <p:cTn presetID="2" presetClass="entr" presetSubtype="4"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tmplLst>
          <p:tmpl lvl="0">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p:tmplLst>
          <p:tmpl lvl="0">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45"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45"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45"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45"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smtClean="0"/>
              <a:t>ICON</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 calcmode="lin" valueType="num">
                                      <p:cBhvr additive="base">
                                        <p:cTn id="1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5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3" decel="100000" fill="hold"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33">
                                            <p:txEl>
                                              <p:pRg st="0" end="0"/>
                                            </p:txEl>
                                          </p:spTgt>
                                        </p:tgtEl>
                                        <p:attrNameLst>
                                          <p:attrName>style.visibility</p:attrName>
                                        </p:attrNameLst>
                                      </p:cBhvr>
                                      <p:to>
                                        <p:strVal val="visible"/>
                                      </p:to>
                                    </p:set>
                                    <p:anim calcmode="lin" valueType="num">
                                      <p:cBhvr additive="base">
                                        <p:cTn id="3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3">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500"/>
                                  </p:stCondLst>
                                  <p:childTnLst>
                                    <p:set>
                                      <p:cBhvr>
                                        <p:cTn id="38" dur="1" fill="hold">
                                          <p:stCondLst>
                                            <p:cond delay="0"/>
                                          </p:stCondLst>
                                        </p:cTn>
                                        <p:tgtEl>
                                          <p:spTgt spid="34">
                                            <p:txEl>
                                              <p:pRg st="0" end="0"/>
                                            </p:txEl>
                                          </p:spTgt>
                                        </p:tgtEl>
                                        <p:attrNameLst>
                                          <p:attrName>style.visibility</p:attrName>
                                        </p:attrNameLst>
                                      </p:cBhvr>
                                      <p:to>
                                        <p:strVal val="visible"/>
                                      </p:to>
                                    </p:set>
                                    <p:anim calcmode="lin" valueType="num">
                                      <p:cBhvr additive="base">
                                        <p:cTn id="39"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9" decel="100000" fill="hold" nodeType="withEffect">
                                  <p:stCondLst>
                                    <p:cond delay="75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par>
                                <p:cTn id="45" presetID="2" presetClass="entr" presetSubtype="9" decel="100000" fill="hold" grpId="0" nodeType="withEffect">
                                  <p:stCondLst>
                                    <p:cond delay="750"/>
                                  </p:stCondLst>
                                  <p:childTnLst>
                                    <p:set>
                                      <p:cBhvr>
                                        <p:cTn id="46" dur="1" fill="hold">
                                          <p:stCondLst>
                                            <p:cond delay="0"/>
                                          </p:stCondLst>
                                        </p:cTn>
                                        <p:tgtEl>
                                          <p:spTgt spid="35">
                                            <p:txEl>
                                              <p:pRg st="0" end="0"/>
                                            </p:txEl>
                                          </p:spTgt>
                                        </p:tgtEl>
                                        <p:attrNameLst>
                                          <p:attrName>style.visibility</p:attrName>
                                        </p:attrNameLst>
                                      </p:cBhvr>
                                      <p:to>
                                        <p:strVal val="visible"/>
                                      </p:to>
                                    </p:set>
                                    <p:anim calcmode="lin" valueType="num">
                                      <p:cBhvr additive="base">
                                        <p:cTn id="4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9" decel="100000" fill="hold" grpId="0" nodeType="withEffect">
                                  <p:stCondLst>
                                    <p:cond delay="750"/>
                                  </p:stCondLst>
                                  <p:childTnLst>
                                    <p:set>
                                      <p:cBhvr>
                                        <p:cTn id="50" dur="1" fill="hold">
                                          <p:stCondLst>
                                            <p:cond delay="0"/>
                                          </p:stCondLst>
                                        </p:cTn>
                                        <p:tgtEl>
                                          <p:spTgt spid="36">
                                            <p:txEl>
                                              <p:pRg st="0" end="0"/>
                                            </p:txEl>
                                          </p:spTgt>
                                        </p:tgtEl>
                                        <p:attrNameLst>
                                          <p:attrName>style.visibility</p:attrName>
                                        </p:attrNameLst>
                                      </p:cBhvr>
                                      <p:to>
                                        <p:strVal val="visible"/>
                                      </p:to>
                                    </p:set>
                                    <p:anim calcmode="lin" valueType="num">
                                      <p:cBhvr additive="base">
                                        <p:cTn id="51"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3" fill="hold">
                            <p:stCondLst>
                              <p:cond delay="500"/>
                            </p:stCondLst>
                            <p:childTnLst>
                              <p:par>
                                <p:cTn id="54" presetID="22" presetClass="entr" presetSubtype="2" fill="hold" grpId="0" nodeType="afterEffect">
                                  <p:stCondLst>
                                    <p:cond delay="25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1250"/>
                            </p:stCondLst>
                            <p:childTnLst>
                              <p:par>
                                <p:cTn id="64" presetID="22" presetClass="entr" presetSubtype="8" fill="hold" grpId="0" nodeType="afterEffect">
                                  <p:stCondLst>
                                    <p:cond delay="25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par>
                          <p:cTn id="73" fill="hold">
                            <p:stCondLst>
                              <p:cond delay="2000"/>
                            </p:stCondLst>
                            <p:childTnLst>
                              <p:par>
                                <p:cTn id="74" presetID="22" presetClass="entr" presetSubtype="2" fill="hold" grpId="0" nodeType="afterEffect">
                                  <p:stCondLst>
                                    <p:cond delay="250"/>
                                  </p:stCondLst>
                                  <p:childTnLst>
                                    <p:set>
                                      <p:cBhvr>
                                        <p:cTn id="75" dur="1" fill="hold">
                                          <p:stCondLst>
                                            <p:cond delay="0"/>
                                          </p:stCondLst>
                                        </p:cTn>
                                        <p:tgtEl>
                                          <p:spTgt spid="6"/>
                                        </p:tgtEl>
                                        <p:attrNameLst>
                                          <p:attrName>style.visibility</p:attrName>
                                        </p:attrNameLst>
                                      </p:cBhvr>
                                      <p:to>
                                        <p:strVal val="visible"/>
                                      </p:to>
                                    </p:set>
                                    <p:animEffect transition="in" filter="wipe(right)">
                                      <p:cBhvr>
                                        <p:cTn id="76" dur="500"/>
                                        <p:tgtEl>
                                          <p:spTgt spid="6"/>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par>
                          <p:cTn id="83" fill="hold">
                            <p:stCondLst>
                              <p:cond delay="2750"/>
                            </p:stCondLst>
                            <p:childTnLst>
                              <p:par>
                                <p:cTn id="84" presetID="22" presetClass="entr" presetSubtype="8" fill="hold" grpId="0" nodeType="afterEffect">
                                  <p:stCondLst>
                                    <p:cond delay="25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par>
                                <p:cTn id="87" presetID="10" presetClass="entr" presetSubtype="0" fill="hold" grpId="0" nodeType="withEffect">
                                  <p:stCondLst>
                                    <p:cond delay="50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9" grpId="0" build="p">
        <p:tmplLst>
          <p:tmpl lvl="1">
            <p:tnLst>
              <p:par>
                <p:cTn presetID="2" presetClass="entr" presetSubtype="6"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6"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12"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3"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build="p">
        <p:tmplLst>
          <p:tmpl lvl="1">
            <p:tnLst>
              <p:par>
                <p:cTn presetID="2" presetClass="entr" presetSubtype="3"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9" decel="100000" fill="hold" nodeType="withEffect">
                  <p:stCondLst>
                    <p:cond delay="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9" decel="10000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p:tmplLst>
          <p:tmpl lvl="0">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tmplLst>
          <p:tmpl lvl="0">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lvl="0">
            <p:tnLst>
              <p:par>
                <p:cTn presetID="10" presetClass="entr" presetSubtype="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lvl="0">
            <p:tnLst>
              <p:par>
                <p:cTn presetID="10" presetClass="entr" presetSubtype="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2" grpId="0"/>
      <p:bldP spid="43" grpId="0"/>
      <p:bldP spid="44"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smtClean="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smtClean="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smtClean="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smtClean="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smtClean="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smtClean="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smtClean="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49" presetClass="entr" presetSubtype="0" decel="10000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par>
                                <p:cTn id="27" presetID="49" presetClass="entr" presetSubtype="0"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par>
                          <p:cTn id="36" fill="hold">
                            <p:stCondLst>
                              <p:cond delay="1250"/>
                            </p:stCondLst>
                            <p:childTnLst>
                              <p:par>
                                <p:cTn id="37" presetID="49" presetClass="entr" presetSubtype="0"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500"/>
                                        <p:tgtEl>
                                          <p:spTgt spid="13">
                                            <p:txEl>
                                              <p:pRg st="0" end="0"/>
                                            </p:txEl>
                                          </p:spTgt>
                                        </p:tgtEl>
                                      </p:cBhvr>
                                    </p:animEffect>
                                  </p:childTnLst>
                                </p:cTn>
                              </p:par>
                            </p:childTnLst>
                          </p:cTn>
                        </p:par>
                        <p:par>
                          <p:cTn id="52" fill="hold">
                            <p:stCondLst>
                              <p:cond delay="2000"/>
                            </p:stCondLst>
                            <p:childTnLst>
                              <p:par>
                                <p:cTn id="53" presetID="49" presetClass="entr" presetSubtype="0" decel="10000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style.rotation</p:attrName>
                                        </p:attrNameLst>
                                      </p:cBhvr>
                                      <p:tavLst>
                                        <p:tav tm="0">
                                          <p:val>
                                            <p:fltVal val="360"/>
                                          </p:val>
                                        </p:tav>
                                        <p:tav tm="100000">
                                          <p:val>
                                            <p:fltVal val="0"/>
                                          </p:val>
                                        </p:tav>
                                      </p:tavLst>
                                    </p:anim>
                                    <p:animEffect transition="in" filter="fade">
                                      <p:cBhvr>
                                        <p:cTn id="58" dur="500"/>
                                        <p:tgtEl>
                                          <p:spTgt spid="1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2750"/>
                            </p:stCondLst>
                            <p:childTnLst>
                              <p:par>
                                <p:cTn id="69" presetID="49" presetClass="entr" presetSubtype="0" decel="100000" fill="hold" grpId="0" nodeType="afterEffect">
                                  <p:stCondLst>
                                    <p:cond delay="25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 calcmode="lin" valueType="num">
                                      <p:cBhvr>
                                        <p:cTn id="79" dur="500" fill="hold"/>
                                        <p:tgtEl>
                                          <p:spTgt spid="18"/>
                                        </p:tgtEl>
                                        <p:attrNameLst>
                                          <p:attrName>style.rotation</p:attrName>
                                        </p:attrNameLst>
                                      </p:cBhvr>
                                      <p:tavLst>
                                        <p:tav tm="0">
                                          <p:val>
                                            <p:fltVal val="360"/>
                                          </p:val>
                                        </p:tav>
                                        <p:tav tm="100000">
                                          <p:val>
                                            <p:fltVal val="0"/>
                                          </p:val>
                                        </p:tav>
                                      </p:tavLst>
                                    </p:anim>
                                    <p:animEffect transition="in" filter="fade">
                                      <p:cBhvr>
                                        <p:cTn id="80" dur="500"/>
                                        <p:tgtEl>
                                          <p:spTgt spid="18"/>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9">
                                            <p:txEl>
                                              <p:pRg st="0" end="0"/>
                                            </p:txEl>
                                          </p:spTgt>
                                        </p:tgtEl>
                                        <p:attrNameLst>
                                          <p:attrName>style.visibility</p:attrName>
                                        </p:attrNameLst>
                                      </p:cBhvr>
                                      <p:to>
                                        <p:strVal val="visible"/>
                                      </p:to>
                                    </p:set>
                                    <p:animEffect transition="in" filter="fade">
                                      <p:cBhvr>
                                        <p:cTn id="83" dur="500"/>
                                        <p:tgtEl>
                                          <p:spTgt spid="19">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25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 calcmode="lin" valueType="num">
                                      <p:cBhvr>
                                        <p:cTn id="89" dur="500" fill="hold"/>
                                        <p:tgtEl>
                                          <p:spTgt spid="20"/>
                                        </p:tgtEl>
                                        <p:attrNameLst>
                                          <p:attrName>style.rotation</p:attrName>
                                        </p:attrNameLst>
                                      </p:cBhvr>
                                      <p:tavLst>
                                        <p:tav tm="0">
                                          <p:val>
                                            <p:fltVal val="360"/>
                                          </p:val>
                                        </p:tav>
                                        <p:tav tm="100000">
                                          <p:val>
                                            <p:fltVal val="0"/>
                                          </p:val>
                                        </p:tav>
                                      </p:tavLst>
                                    </p:anim>
                                    <p:animEffect transition="in" filter="fade">
                                      <p:cBhvr>
                                        <p:cTn id="90" dur="500"/>
                                        <p:tgtEl>
                                          <p:spTgt spid="20"/>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 calcmode="lin" valueType="num">
                                      <p:cBhvr>
                                        <p:cTn id="95" dur="500" fill="hold"/>
                                        <p:tgtEl>
                                          <p:spTgt spid="21"/>
                                        </p:tgtEl>
                                        <p:attrNameLst>
                                          <p:attrName>style.rotation</p:attrName>
                                        </p:attrNameLst>
                                      </p:cBhvr>
                                      <p:tavLst>
                                        <p:tav tm="0">
                                          <p:val>
                                            <p:fltVal val="360"/>
                                          </p:val>
                                        </p:tav>
                                        <p:tav tm="100000">
                                          <p:val>
                                            <p:fltVal val="0"/>
                                          </p:val>
                                        </p:tav>
                                      </p:tavLst>
                                    </p:anim>
                                    <p:animEffect transition="in" filter="fade">
                                      <p:cBhvr>
                                        <p:cTn id="96" dur="500"/>
                                        <p:tgtEl>
                                          <p:spTgt spid="21"/>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4250"/>
                            </p:stCondLst>
                            <p:childTnLst>
                              <p:par>
                                <p:cTn id="101" presetID="49" presetClass="entr" presetSubtype="0" decel="100000" fill="hold" grpId="0" nodeType="afterEffect">
                                  <p:stCondLst>
                                    <p:cond delay="25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 calcmode="lin" valueType="num">
                                      <p:cBhvr>
                                        <p:cTn id="105" dur="500" fill="hold"/>
                                        <p:tgtEl>
                                          <p:spTgt spid="23"/>
                                        </p:tgtEl>
                                        <p:attrNameLst>
                                          <p:attrName>style.rotation</p:attrName>
                                        </p:attrNameLst>
                                      </p:cBhvr>
                                      <p:tavLst>
                                        <p:tav tm="0">
                                          <p:val>
                                            <p:fltVal val="360"/>
                                          </p:val>
                                        </p:tav>
                                        <p:tav tm="100000">
                                          <p:val>
                                            <p:fltVal val="0"/>
                                          </p:val>
                                        </p:tav>
                                      </p:tavLst>
                                    </p:anim>
                                    <p:animEffect transition="in" filter="fade">
                                      <p:cBhvr>
                                        <p:cTn id="106" dur="500"/>
                                        <p:tgtEl>
                                          <p:spTgt spid="23"/>
                                        </p:tgtEl>
                                      </p:cBhvr>
                                    </p:animEffect>
                                  </p:childTnLst>
                                </p:cTn>
                              </p:par>
                              <p:par>
                                <p:cTn id="107" presetID="49" presetClass="entr" presetSubtype="0"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 calcmode="lin" valueType="num">
                                      <p:cBhvr>
                                        <p:cTn id="111" dur="500" fill="hold"/>
                                        <p:tgtEl>
                                          <p:spTgt spid="24"/>
                                        </p:tgtEl>
                                        <p:attrNameLst>
                                          <p:attrName>style.rotation</p:attrName>
                                        </p:attrNameLst>
                                      </p:cBhvr>
                                      <p:tavLst>
                                        <p:tav tm="0">
                                          <p:val>
                                            <p:fltVal val="360"/>
                                          </p:val>
                                        </p:tav>
                                        <p:tav tm="100000">
                                          <p:val>
                                            <p:fltVal val="0"/>
                                          </p:val>
                                        </p:tav>
                                      </p:tavLst>
                                    </p:anim>
                                    <p:animEffect transition="in" filter="fade">
                                      <p:cBhvr>
                                        <p:cTn id="112" dur="500"/>
                                        <p:tgtEl>
                                          <p:spTgt spid="24"/>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25">
                                            <p:txEl>
                                              <p:pRg st="0" end="0"/>
                                            </p:txEl>
                                          </p:spTgt>
                                        </p:tgtEl>
                                        <p:attrNameLst>
                                          <p:attrName>style.visibility</p:attrName>
                                        </p:attrNameLst>
                                      </p:cBhvr>
                                      <p:to>
                                        <p:strVal val="visible"/>
                                      </p:to>
                                    </p:set>
                                    <p:animEffect transition="in" filter="fade">
                                      <p:cBhvr>
                                        <p:cTn id="115" dur="500"/>
                                        <p:tgtEl>
                                          <p:spTgt spid="25">
                                            <p:txEl>
                                              <p:pRg st="0" end="0"/>
                                            </p:txEl>
                                          </p:spTgt>
                                        </p:tgtEl>
                                      </p:cBhvr>
                                    </p:animEffect>
                                  </p:childTnLst>
                                </p:cTn>
                              </p:par>
                            </p:childTnLst>
                          </p:cTn>
                        </p:par>
                        <p:par>
                          <p:cTn id="116" fill="hold">
                            <p:stCondLst>
                              <p:cond delay="5000"/>
                            </p:stCondLst>
                            <p:childTnLst>
                              <p:par>
                                <p:cTn id="117" presetID="49" presetClass="entr" presetSubtype="0" decel="100000" fill="hold" grpId="0" nodeType="afterEffect">
                                  <p:stCondLst>
                                    <p:cond delay="25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 calcmode="lin" valueType="num">
                                      <p:cBhvr>
                                        <p:cTn id="121" dur="500" fill="hold"/>
                                        <p:tgtEl>
                                          <p:spTgt spid="26"/>
                                        </p:tgtEl>
                                        <p:attrNameLst>
                                          <p:attrName>style.rotation</p:attrName>
                                        </p:attrNameLst>
                                      </p:cBhvr>
                                      <p:tavLst>
                                        <p:tav tm="0">
                                          <p:val>
                                            <p:fltVal val="360"/>
                                          </p:val>
                                        </p:tav>
                                        <p:tav tm="100000">
                                          <p:val>
                                            <p:fltVal val="0"/>
                                          </p:val>
                                        </p:tav>
                                      </p:tavLst>
                                    </p:anim>
                                    <p:animEffect transition="in" filter="fade">
                                      <p:cBhvr>
                                        <p:cTn id="122" dur="500"/>
                                        <p:tgtEl>
                                          <p:spTgt spid="26"/>
                                        </p:tgtEl>
                                      </p:cBhvr>
                                    </p:animEffect>
                                  </p:childTnLst>
                                </p:cTn>
                              </p:par>
                              <p:par>
                                <p:cTn id="123" presetID="49" presetClass="entr" presetSubtype="0" decel="100000" fill="hold" grpId="0" nodeType="withEffect">
                                  <p:stCondLst>
                                    <p:cond delay="25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500" fill="hold"/>
                                        <p:tgtEl>
                                          <p:spTgt spid="27"/>
                                        </p:tgtEl>
                                        <p:attrNameLst>
                                          <p:attrName>ppt_w</p:attrName>
                                        </p:attrNameLst>
                                      </p:cBhvr>
                                      <p:tavLst>
                                        <p:tav tm="0">
                                          <p:val>
                                            <p:fltVal val="0"/>
                                          </p:val>
                                        </p:tav>
                                        <p:tav tm="100000">
                                          <p:val>
                                            <p:strVal val="#ppt_w"/>
                                          </p:val>
                                        </p:tav>
                                      </p:tavLst>
                                    </p:anim>
                                    <p:anim calcmode="lin" valueType="num">
                                      <p:cBhvr>
                                        <p:cTn id="126" dur="500" fill="hold"/>
                                        <p:tgtEl>
                                          <p:spTgt spid="27"/>
                                        </p:tgtEl>
                                        <p:attrNameLst>
                                          <p:attrName>ppt_h</p:attrName>
                                        </p:attrNameLst>
                                      </p:cBhvr>
                                      <p:tavLst>
                                        <p:tav tm="0">
                                          <p:val>
                                            <p:fltVal val="0"/>
                                          </p:val>
                                        </p:tav>
                                        <p:tav tm="100000">
                                          <p:val>
                                            <p:strVal val="#ppt_h"/>
                                          </p:val>
                                        </p:tav>
                                      </p:tavLst>
                                    </p:anim>
                                    <p:anim calcmode="lin" valueType="num">
                                      <p:cBhvr>
                                        <p:cTn id="127" dur="500" fill="hold"/>
                                        <p:tgtEl>
                                          <p:spTgt spid="27"/>
                                        </p:tgtEl>
                                        <p:attrNameLst>
                                          <p:attrName>style.rotation</p:attrName>
                                        </p:attrNameLst>
                                      </p:cBhvr>
                                      <p:tavLst>
                                        <p:tav tm="0">
                                          <p:val>
                                            <p:fltVal val="360"/>
                                          </p:val>
                                        </p:tav>
                                        <p:tav tm="100000">
                                          <p:val>
                                            <p:fltVal val="0"/>
                                          </p:val>
                                        </p:tav>
                                      </p:tavLst>
                                    </p:anim>
                                    <p:animEffect transition="in" filter="fade">
                                      <p:cBhvr>
                                        <p:cTn id="128" dur="500"/>
                                        <p:tgtEl>
                                          <p:spTgt spid="27"/>
                                        </p:tgtEl>
                                      </p:cBhvr>
                                    </p:animEffect>
                                  </p:childTnLst>
                                </p:cTn>
                              </p:par>
                              <p:par>
                                <p:cTn id="129" presetID="10" presetClass="entr" presetSubtype="0" fill="hold" grpId="0" nodeType="withEffect">
                                  <p:stCondLst>
                                    <p:cond delay="25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fade">
                                      <p:cBhvr>
                                        <p:cTn id="13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Info">
    <p:spTree>
      <p:nvGrpSpPr>
        <p:cNvPr id="1" name=""/>
        <p:cNvGrpSpPr/>
        <p:nvPr/>
      </p:nvGrpSpPr>
      <p:grpSpPr>
        <a:xfrm>
          <a:off x="0" y="0"/>
          <a:ext cx="0" cy="0"/>
          <a:chOff x="0" y="0"/>
          <a:chExt cx="0" cy="0"/>
        </a:xfrm>
      </p:grpSpPr>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610" indent="0" algn="ctr">
              <a:buNone/>
              <a:defRPr>
                <a:solidFill>
                  <a:schemeClr val="tx1">
                    <a:tint val="75000"/>
                  </a:schemeClr>
                </a:solidFill>
              </a:defRPr>
            </a:lvl2pPr>
            <a:lvl3pPr marL="1632585" indent="0" algn="ctr">
              <a:buNone/>
              <a:defRPr>
                <a:solidFill>
                  <a:schemeClr val="tx1">
                    <a:tint val="75000"/>
                  </a:schemeClr>
                </a:solidFill>
              </a:defRPr>
            </a:lvl3pPr>
            <a:lvl4pPr marL="2449195" indent="0" algn="ctr">
              <a:buNone/>
              <a:defRPr>
                <a:solidFill>
                  <a:schemeClr val="tx1">
                    <a:tint val="75000"/>
                  </a:schemeClr>
                </a:solidFill>
              </a:defRPr>
            </a:lvl4pPr>
            <a:lvl5pPr marL="3265805" indent="0" algn="ctr">
              <a:buNone/>
              <a:defRPr>
                <a:solidFill>
                  <a:schemeClr val="tx1">
                    <a:tint val="75000"/>
                  </a:schemeClr>
                </a:solidFill>
              </a:defRPr>
            </a:lvl5pPr>
            <a:lvl6pPr marL="4081780" indent="0" algn="ctr">
              <a:buNone/>
              <a:defRPr>
                <a:solidFill>
                  <a:schemeClr val="tx1">
                    <a:tint val="75000"/>
                  </a:schemeClr>
                </a:solidFill>
              </a:defRPr>
            </a:lvl6pPr>
            <a:lvl7pPr marL="4898390" indent="0" algn="ctr">
              <a:buNone/>
              <a:defRPr>
                <a:solidFill>
                  <a:schemeClr val="tx1">
                    <a:tint val="75000"/>
                  </a:schemeClr>
                </a:solidFill>
              </a:defRPr>
            </a:lvl7pPr>
            <a:lvl8pPr marL="5714365" indent="0" algn="ctr">
              <a:buNone/>
              <a:defRPr>
                <a:solidFill>
                  <a:schemeClr val="tx1">
                    <a:tint val="75000"/>
                  </a:schemeClr>
                </a:solidFill>
              </a:defRPr>
            </a:lvl8pPr>
            <a:lvl9pPr marL="6530975" indent="0" algn="ctr">
              <a:buNone/>
              <a:defRPr>
                <a:solidFill>
                  <a:schemeClr val="tx1">
                    <a:tint val="75000"/>
                  </a:schemeClr>
                </a:solidFill>
              </a:defRPr>
            </a:lvl9pPr>
          </a:lstStyle>
          <a:p>
            <a:r>
              <a:rPr lang="en-US" altLang="ja-JP" dirty="0" smtClean="0"/>
              <a:t>SUB TITLE HERE</a:t>
            </a:r>
            <a:endParaRPr lang="en-US" dirty="0"/>
          </a:p>
        </p:txBody>
      </p:sp>
      <p:sp>
        <p:nvSpPr>
          <p:cNvPr id="10" name="テキスト プレースホルダー 11"/>
          <p:cNvSpPr>
            <a:spLocks noGrp="1"/>
          </p:cNvSpPr>
          <p:nvPr>
            <p:ph type="body" sz="quarter" idx="17" hasCustomPrompt="1"/>
          </p:nvPr>
        </p:nvSpPr>
        <p:spPr>
          <a:xfrm>
            <a:off x="2122426" y="8608885"/>
            <a:ext cx="14041560" cy="1500330"/>
          </a:xfrm>
        </p:spPr>
        <p:txBody>
          <a:bodyPr anchor="b">
            <a:noAutofit/>
          </a:bodyPr>
          <a:lstStyle>
            <a:lvl1pPr algn="ctr">
              <a:lnSpc>
                <a:spcPct val="120000"/>
              </a:lnSpc>
              <a:spcBef>
                <a:spcPts val="0"/>
              </a:spcBef>
              <a:defRPr sz="2000">
                <a:solidFill>
                  <a:schemeClr val="tx1">
                    <a:lumMod val="60000"/>
                    <a:lumOff val="40000"/>
                  </a:schemeClr>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49"/>
                            </p:stCondLst>
                            <p:childTnLst>
                              <p:par>
                                <p:cTn id="14" presetID="10" presetClass="entr" presetSubtype="0" fill="hold" grpId="0" nodeType="afterEffect">
                                  <p:stCondLst>
                                    <p:cond delay="25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16" presetClass="entr" presetSubtype="37"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16" presetClass="entr" presetSubtype="37" fill="hold" nodeType="withEffect">
                                  <p:stCondLst>
                                    <p:cond delay="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par>
                          <p:cTn id="30" fill="hold">
                            <p:stCondLst>
                              <p:cond delay="1250"/>
                            </p:stCondLst>
                            <p:childTnLst>
                              <p:par>
                                <p:cTn id="31" presetID="22" presetClass="entr" presetSubtype="1" fill="hold" grpId="0" nodeType="after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par>
                                <p:cTn id="37" presetID="16" presetClass="entr" presetSubtype="37" fill="hold" nodeType="withEffect">
                                  <p:stCondLst>
                                    <p:cond delay="25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fade">
                                      <p:cBhvr>
                                        <p:cTn id="42" dur="500"/>
                                        <p:tgtEl>
                                          <p:spTgt spid="32">
                                            <p:txEl>
                                              <p:pRg st="0" end="0"/>
                                            </p:txEl>
                                          </p:spTgt>
                                        </p:tgtEl>
                                      </p:cBhvr>
                                    </p:animEffect>
                                  </p:childTnLst>
                                </p:cTn>
                              </p:par>
                            </p:childTnLst>
                          </p:cTn>
                        </p:par>
                        <p:par>
                          <p:cTn id="43" fill="hold">
                            <p:stCondLst>
                              <p:cond delay="2000"/>
                            </p:stCondLst>
                            <p:childTnLst>
                              <p:par>
                                <p:cTn id="44" presetID="22" presetClass="entr" presetSubtype="1" fill="hold" grpId="0" nodeType="afterEffect">
                                  <p:stCondLst>
                                    <p:cond delay="25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6" presetClass="entr" presetSubtype="37" fill="hold"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childTnLst>
                          </p:cTn>
                        </p:par>
                        <p:par>
                          <p:cTn id="56" fill="hold">
                            <p:stCondLst>
                              <p:cond delay="2750"/>
                            </p:stCondLst>
                            <p:childTnLst>
                              <p:par>
                                <p:cTn id="57" presetID="22" presetClass="entr" presetSubtype="1" fill="hold" grpId="0" nodeType="after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par>
                                <p:cTn id="60" presetID="22" presetClass="entr" presetSubtype="1"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par>
                                <p:cTn id="63" presetID="16" presetClass="entr" presetSubtype="37" fill="hold" nodeType="withEffect">
                                  <p:stCondLst>
                                    <p:cond delay="250"/>
                                  </p:stCondLst>
                                  <p:childTnLst>
                                    <p:set>
                                      <p:cBhvr>
                                        <p:cTn id="64" dur="1" fill="hold">
                                          <p:stCondLst>
                                            <p:cond delay="0"/>
                                          </p:stCondLst>
                                        </p:cTn>
                                        <p:tgtEl>
                                          <p:spTgt spid="42"/>
                                        </p:tgtEl>
                                        <p:attrNameLst>
                                          <p:attrName>style.visibility</p:attrName>
                                        </p:attrNameLst>
                                      </p:cBhvr>
                                      <p:to>
                                        <p:strVal val="visible"/>
                                      </p:to>
                                    </p:set>
                                    <p:animEffect transition="in" filter="barn(outVertical)">
                                      <p:cBhvr>
                                        <p:cTn id="65" dur="500"/>
                                        <p:tgtEl>
                                          <p:spTgt spid="42"/>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p:stCondLst>
                              <p:cond delay="3500"/>
                            </p:stCondLst>
                            <p:childTnLst>
                              <p:par>
                                <p:cTn id="70" presetID="22" presetClass="entr" presetSubtype="1" fill="hold" grpId="0" nodeType="afterEffect">
                                  <p:stCondLst>
                                    <p:cond delay="25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par>
                                <p:cTn id="76" presetID="16" presetClass="entr" presetSubtype="37"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barn(outVertical)">
                                      <p:cBhvr>
                                        <p:cTn id="78" dur="500"/>
                                        <p:tgtEl>
                                          <p:spTgt spid="46"/>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par>
                          <p:cTn id="82" fill="hold">
                            <p:stCondLst>
                              <p:cond delay="4250"/>
                            </p:stCondLst>
                            <p:childTnLst>
                              <p:par>
                                <p:cTn id="83" presetID="22" presetClass="entr" presetSubtype="1" fill="hold" grpId="0" nodeType="afterEffect">
                                  <p:stCondLst>
                                    <p:cond delay="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25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par>
                                <p:cTn id="89" presetID="16" presetClass="entr" presetSubtype="37" fill="hold" nodeType="withEffect">
                                  <p:stCondLst>
                                    <p:cond delay="250"/>
                                  </p:stCondLst>
                                  <p:childTnLst>
                                    <p:set>
                                      <p:cBhvr>
                                        <p:cTn id="90" dur="1" fill="hold">
                                          <p:stCondLst>
                                            <p:cond delay="0"/>
                                          </p:stCondLst>
                                        </p:cTn>
                                        <p:tgtEl>
                                          <p:spTgt spid="50"/>
                                        </p:tgtEl>
                                        <p:attrNameLst>
                                          <p:attrName>style.visibility</p:attrName>
                                        </p:attrNameLst>
                                      </p:cBhvr>
                                      <p:to>
                                        <p:strVal val="visible"/>
                                      </p:to>
                                    </p:set>
                                    <p:animEffect transition="in" filter="barn(outVertical)">
                                      <p:cBhvr>
                                        <p:cTn id="91" dur="500"/>
                                        <p:tgtEl>
                                          <p:spTgt spid="5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fade">
                                      <p:cBhvr>
                                        <p:cTn id="94" dur="500"/>
                                        <p:tgtEl>
                                          <p:spTgt spid="48">
                                            <p:txEl>
                                              <p:pRg st="0" end="0"/>
                                            </p:txEl>
                                          </p:spTgt>
                                        </p:tgtEl>
                                      </p:cBhvr>
                                    </p:animEffect>
                                  </p:childTnLst>
                                </p:cTn>
                              </p:par>
                            </p:childTnLst>
                          </p:cTn>
                        </p:par>
                        <p:par>
                          <p:cTn id="95" fill="hold">
                            <p:stCondLst>
                              <p:cond delay="5000"/>
                            </p:stCondLst>
                            <p:childTnLst>
                              <p:par>
                                <p:cTn id="96" presetID="22" presetClass="entr" presetSubtype="1"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25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16" presetClass="entr" presetSubtype="37" fill="hold" nodeType="withEffect">
                                  <p:stCondLst>
                                    <p:cond delay="250"/>
                                  </p:stCondLst>
                                  <p:childTnLst>
                                    <p:set>
                                      <p:cBhvr>
                                        <p:cTn id="103" dur="1" fill="hold">
                                          <p:stCondLst>
                                            <p:cond delay="0"/>
                                          </p:stCondLst>
                                        </p:cTn>
                                        <p:tgtEl>
                                          <p:spTgt spid="54"/>
                                        </p:tgtEl>
                                        <p:attrNameLst>
                                          <p:attrName>style.visibility</p:attrName>
                                        </p:attrNameLst>
                                      </p:cBhvr>
                                      <p:to>
                                        <p:strVal val="visible"/>
                                      </p:to>
                                    </p:set>
                                    <p:animEffect transition="in" filter="barn(outVertical)">
                                      <p:cBhvr>
                                        <p:cTn id="104" dur="500"/>
                                        <p:tgtEl>
                                          <p:spTgt spid="54"/>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52">
                                            <p:txEl>
                                              <p:pRg st="0" end="0"/>
                                            </p:txEl>
                                          </p:spTgt>
                                        </p:tgtEl>
                                        <p:attrNameLst>
                                          <p:attrName>style.visibility</p:attrName>
                                        </p:attrNameLst>
                                      </p:cBhvr>
                                      <p:to>
                                        <p:strVal val="visible"/>
                                      </p:to>
                                    </p:set>
                                    <p:animEffect transition="in" filter="fade">
                                      <p:cBhvr>
                                        <p:cTn id="10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1" grpId="0" animBg="1"/>
      <p:bldP spid="32" grpId="0" build="p">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bldP spid="35" grpId="0" animBg="1"/>
      <p:bldP spid="36" grpId="0" build="p">
        <p:tmplLst>
          <p:tmpl lvl="1">
            <p:tnLst>
              <p:par>
                <p:cTn presetID="10" presetClass="entr" presetSubtype="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animBg="1"/>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3" grpId="0" animBg="1"/>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P spid="51" grpId="0" animBg="1"/>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smtClean="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smtClean="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smtClean="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200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49" presetClass="entr" presetSubtype="0" decel="100000" fill="hold" grpId="0" nodeType="afterEffect">
                                  <p:stCondLst>
                                    <p:cond delay="50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par>
                                <p:cTn id="55" presetID="49" presetClass="entr" presetSubtype="0" decel="100000"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 calcmode="lin" valueType="num">
                                      <p:cBhvr>
                                        <p:cTn id="59" dur="500" fill="hold"/>
                                        <p:tgtEl>
                                          <p:spTgt spid="10"/>
                                        </p:tgtEl>
                                        <p:attrNameLst>
                                          <p:attrName>style.rotation</p:attrName>
                                        </p:attrNameLst>
                                      </p:cBhvr>
                                      <p:tavLst>
                                        <p:tav tm="0">
                                          <p:val>
                                            <p:fltVal val="360"/>
                                          </p:val>
                                        </p:tav>
                                        <p:tav tm="100000">
                                          <p:val>
                                            <p:fltVal val="0"/>
                                          </p:val>
                                        </p:tav>
                                      </p:tavLst>
                                    </p:anim>
                                    <p:animEffect transition="in" filter="fade">
                                      <p:cBhvr>
                                        <p:cTn id="60" dur="500"/>
                                        <p:tgtEl>
                                          <p:spTgt spid="10"/>
                                        </p:tgtEl>
                                      </p:cBhvr>
                                    </p:animEffect>
                                  </p:childTnLst>
                                </p:cTn>
                              </p:par>
                            </p:childTnLst>
                          </p:cTn>
                        </p:par>
                        <p:par>
                          <p:cTn id="61" fill="hold">
                            <p:stCondLst>
                              <p:cond delay="3500"/>
                            </p:stCondLst>
                            <p:childTnLst>
                              <p:par>
                                <p:cTn id="62" presetID="2" presetClass="entr" presetSubtype="4" decel="10000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49" presetClass="entr" presetSubtype="0" decel="100000" fill="hold" grpId="0" nodeType="afterEffect">
                                  <p:stCondLst>
                                    <p:cond delay="50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 calcmode="lin" valueType="num">
                                      <p:cBhvr>
                                        <p:cTn id="75" dur="500" fill="hold"/>
                                        <p:tgtEl>
                                          <p:spTgt spid="11"/>
                                        </p:tgtEl>
                                        <p:attrNameLst>
                                          <p:attrName>style.rotation</p:attrName>
                                        </p:attrNameLst>
                                      </p:cBhvr>
                                      <p:tavLst>
                                        <p:tav tm="0">
                                          <p:val>
                                            <p:fltVal val="360"/>
                                          </p:val>
                                        </p:tav>
                                        <p:tav tm="100000">
                                          <p:val>
                                            <p:fltVal val="0"/>
                                          </p:val>
                                        </p:tav>
                                      </p:tavLst>
                                    </p:anim>
                                    <p:animEffect transition="in" filter="fade">
                                      <p:cBhvr>
                                        <p:cTn id="76" dur="500"/>
                                        <p:tgtEl>
                                          <p:spTgt spid="11"/>
                                        </p:tgtEl>
                                      </p:cBhvr>
                                    </p:animEffect>
                                  </p:childTnLst>
                                </p:cTn>
                              </p:par>
                              <p:par>
                                <p:cTn id="77" presetID="49" presetClass="entr" presetSubtype="0" decel="100000" fill="hold" grpId="0" nodeType="withEffect">
                                  <p:stCondLst>
                                    <p:cond delay="50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 calcmode="lin" valueType="num">
                                      <p:cBhvr>
                                        <p:cTn id="81" dur="500" fill="hold"/>
                                        <p:tgtEl>
                                          <p:spTgt spid="12"/>
                                        </p:tgtEl>
                                        <p:attrNameLst>
                                          <p:attrName>style.rotation</p:attrName>
                                        </p:attrNameLst>
                                      </p:cBhvr>
                                      <p:tavLst>
                                        <p:tav tm="0">
                                          <p:val>
                                            <p:fltVal val="360"/>
                                          </p:val>
                                        </p:tav>
                                        <p:tav tm="100000">
                                          <p:val>
                                            <p:fltVal val="0"/>
                                          </p:val>
                                        </p:tav>
                                      </p:tavLst>
                                    </p:anim>
                                    <p:animEffect transition="in" filter="fade">
                                      <p:cBhvr>
                                        <p:cTn id="82" dur="500"/>
                                        <p:tgtEl>
                                          <p:spTgt spid="12"/>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ppt_x"/>
                                          </p:val>
                                        </p:tav>
                                        <p:tav tm="100000">
                                          <p:val>
                                            <p:strVal val="#ppt_x"/>
                                          </p:val>
                                        </p:tav>
                                      </p:tavLst>
                                    </p:anim>
                                    <p:anim calcmode="lin" valueType="num">
                                      <p:cBhvr additive="base">
                                        <p:cTn id="87" dur="500" fill="hold"/>
                                        <p:tgtEl>
                                          <p:spTgt spid="16"/>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tmplLst>
          <p:tmpl lvl="0">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lvl="0">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lvl="0">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lvl="0">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lvl="0">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lvl="0">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lvl="0">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lvl="0">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smtClean="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smtClean="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smtClean="0">
                <a:solidFill>
                  <a:schemeClr val="accent1"/>
                </a:solidFill>
              </a:rPr>
              <a:t>3</a:t>
            </a:r>
            <a:endParaRPr kumimoji="1" lang="ja-JP" altLang="en-US"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2" presetClass="entr" presetSubtype="9"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9"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1000"/>
                            </p:stCondLst>
                            <p:childTnLst>
                              <p:par>
                                <p:cTn id="24" presetID="2" presetClass="entr" presetSubtype="4"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10" presetClass="entr" presetSubtype="0" fill="hold" grpId="0"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2" presetClass="entr" presetSubtype="9" decel="100000" fill="hold" grpId="0" nodeType="withEffect">
                                  <p:stCondLst>
                                    <p:cond delay="25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0-#ppt_h/2"/>
                                          </p:val>
                                        </p:tav>
                                        <p:tav tm="100000">
                                          <p:val>
                                            <p:strVal val="#ppt_y"/>
                                          </p:val>
                                        </p:tav>
                                      </p:tavLst>
                                    </p:anim>
                                  </p:childTnLst>
                                </p:cTn>
                              </p:par>
                              <p:par>
                                <p:cTn id="43" presetID="2" presetClass="entr" presetSubtype="9" decel="10000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0-#ppt_h/2"/>
                                          </p:val>
                                        </p:tav>
                                        <p:tav tm="100000">
                                          <p:val>
                                            <p:strVal val="#ppt_y"/>
                                          </p:val>
                                        </p:tav>
                                      </p:tavLst>
                                    </p:anim>
                                  </p:childTnLst>
                                </p:cTn>
                              </p:par>
                            </p:childTnLst>
                          </p:cTn>
                        </p:par>
                        <p:par>
                          <p:cTn id="47" fill="hold">
                            <p:stCondLst>
                              <p:cond delay="2250"/>
                            </p:stCondLst>
                            <p:childTnLst>
                              <p:par>
                                <p:cTn id="48" presetID="16" presetClass="entr" presetSubtype="37"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outVertical)">
                                      <p:cBhvr>
                                        <p:cTn id="50" dur="500"/>
                                        <p:tgtEl>
                                          <p:spTgt spid="19"/>
                                        </p:tgtEl>
                                      </p:cBhvr>
                                    </p:animEffect>
                                  </p:childTnLst>
                                </p:cTn>
                              </p:par>
                            </p:childTnLst>
                          </p:cTn>
                        </p:par>
                        <p:par>
                          <p:cTn id="51" fill="hold">
                            <p:stCondLst>
                              <p:cond delay="2750"/>
                            </p:stCondLst>
                            <p:childTnLst>
                              <p:par>
                                <p:cTn id="52" presetID="2" presetClass="entr" presetSubtype="4" de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par>
                          <p:cTn id="60" fill="hold">
                            <p:stCondLst>
                              <p:cond delay="3250"/>
                            </p:stCondLst>
                            <p:childTnLst>
                              <p:par>
                                <p:cTn id="61" presetID="10" presetClass="entr" presetSubtype="0" fill="hold" grpId="0" nodeType="after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Effect transition="in" filter="fade">
                                      <p:cBhvr>
                                        <p:cTn id="63" dur="500"/>
                                        <p:tgtEl>
                                          <p:spTgt spid="27">
                                            <p:txEl>
                                              <p:pRg st="0" end="0"/>
                                            </p:txEl>
                                          </p:spTgt>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2" presetClass="entr" presetSubtype="9" decel="100000" fill="hold" grpId="0" nodeType="withEffect">
                                  <p:stCondLst>
                                    <p:cond delay="25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0-#ppt_w/2"/>
                                          </p:val>
                                        </p:tav>
                                        <p:tav tm="100000">
                                          <p:val>
                                            <p:strVal val="#ppt_x"/>
                                          </p:val>
                                        </p:tav>
                                      </p:tavLst>
                                    </p:anim>
                                    <p:anim calcmode="lin" valueType="num">
                                      <p:cBhvr additive="base">
                                        <p:cTn id="70" dur="500" fill="hold"/>
                                        <p:tgtEl>
                                          <p:spTgt spid="33"/>
                                        </p:tgtEl>
                                        <p:attrNameLst>
                                          <p:attrName>ppt_y</p:attrName>
                                        </p:attrNameLst>
                                      </p:cBhvr>
                                      <p:tavLst>
                                        <p:tav tm="0">
                                          <p:val>
                                            <p:strVal val="0-#ppt_h/2"/>
                                          </p:val>
                                        </p:tav>
                                        <p:tav tm="100000">
                                          <p:val>
                                            <p:strVal val="#ppt_y"/>
                                          </p:val>
                                        </p:tav>
                                      </p:tavLst>
                                    </p:anim>
                                  </p:childTnLst>
                                </p:cTn>
                              </p:par>
                              <p:par>
                                <p:cTn id="71" presetID="2" presetClass="entr" presetSubtype="9" decel="100000" fill="hold" grpId="0" nodeType="withEffect">
                                  <p:stCondLst>
                                    <p:cond delay="25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0-#ppt_h/2"/>
                                          </p:val>
                                        </p:tav>
                                        <p:tav tm="100000">
                                          <p:val>
                                            <p:strVal val="#ppt_y"/>
                                          </p:val>
                                        </p:tav>
                                      </p:tavLst>
                                    </p:anim>
                                  </p:childTnLst>
                                </p:cTn>
                              </p:par>
                            </p:childTnLst>
                          </p:cTn>
                        </p:par>
                        <p:par>
                          <p:cTn id="75" fill="hold">
                            <p:stCondLst>
                              <p:cond delay="4000"/>
                            </p:stCondLst>
                            <p:childTnLst>
                              <p:par>
                                <p:cTn id="76" presetID="16" presetClass="entr" presetSubtype="37"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arn(outVertical)">
                                      <p:cBhvr>
                                        <p:cTn id="78" dur="500"/>
                                        <p:tgtEl>
                                          <p:spTgt spid="24"/>
                                        </p:tgtEl>
                                      </p:cBhvr>
                                    </p:animEffect>
                                  </p:childTnLst>
                                </p:cTn>
                              </p:par>
                            </p:childTnLst>
                          </p:cTn>
                        </p:par>
                        <p:par>
                          <p:cTn id="79" fill="hold">
                            <p:stCondLst>
                              <p:cond delay="4500"/>
                            </p:stCondLst>
                            <p:childTnLst>
                              <p:par>
                                <p:cTn id="80" presetID="2" presetClass="entr" presetSubtype="4" decel="10000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lvl="0">
            <p:tnLst>
              <p:par>
                <p:cTn presetID="2" presetClass="entr" presetSubtype="4"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lvl="0">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lvl="0">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0" grpId="0">
        <p:tmplLst>
          <p:tmpl lvl="0">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lvl="0">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5" grpId="0">
        <p:tmplLst>
          <p:tmpl lvl="0">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p:bldP spid="30" grpId="0" animBg="1"/>
      <p:bldP spid="31" grpId="0"/>
      <p:bldP spid="32" grpId="0" animBg="1"/>
      <p:bldP spid="33"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decel="10000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decel="100000" fill="hold" grpId="0" nodeType="withEffect">
                                  <p:stCondLst>
                                    <p:cond delay="25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750"/>
                            </p:stCondLst>
                            <p:childTnLst>
                              <p:par>
                                <p:cTn id="32" presetID="2" presetClass="entr" presetSubtype="2"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3" decel="100000" fill="hold" grpId="0" nodeType="afterEffect">
                                  <p:stCondLst>
                                    <p:cond delay="25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25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3000"/>
                            </p:stCondLst>
                            <p:childTnLst>
                              <p:par>
                                <p:cTn id="50" presetID="2" presetClass="entr" presetSubtype="8" decel="10000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2" presetClass="entr" presetSubtype="12"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8" grpId="0" animBg="1"/>
      <p:bldP spid="9" grpId="0" build="p">
        <p:tmplLst>
          <p:tmpl lvl="1">
            <p:tnLst>
              <p:par>
                <p:cTn presetID="2" presetClass="entr" presetSubtype="9"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bldP spid="11" grpId="0" build="p">
        <p:tmplLst>
          <p:tmpl lvl="1">
            <p:tnLst>
              <p:par>
                <p:cTn presetID="2" presetClass="entr" presetSubtype="3"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2" grpId="0">
        <p:tmplLst>
          <p:tmpl lvl="0">
            <p:tnLst>
              <p:par>
                <p:cTn presetID="2" presetClass="entr" presetSubtype="2"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lvl="0">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lvl="0">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lvl="0">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lvl="0">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lvl="0">
            <p:tnLst>
              <p:par>
                <p:cTn presetID="2" presetClass="entr" presetSubtype="8"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10" presetClass="entr" presetSubtype="0" fill="hold" grpId="0" nodeType="afterEffect">
                                  <p:stCondLst>
                                    <p:cond delay="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decel="100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10" presetClass="entr" presetSubtype="0" fill="hold" grpId="0" nodeType="afterEffect">
                                  <p:stCondLst>
                                    <p:cond delay="2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4250"/>
                            </p:stCondLst>
                            <p:childTnLst>
                              <p:par>
                                <p:cTn id="63" presetID="2" presetClass="entr" presetSubtype="4"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lvl="0">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lvl="0">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lvl="0">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lvl="0">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lvl="0">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lvl="0">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lvl="0">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lvl="0">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p:tmplLst>
          <p:tmpl lvl="0">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smtClean="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lvl="0">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lvl="0">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lvl="0">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lvl="0">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lvl="0">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lvl="0">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lvl="0">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lvl="0">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smtClean="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smtClean="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smtClean="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 presetClass="entr" presetSubtype="4" decel="100000" fill="hold" grpId="0" nodeType="after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5" grpId="0" animBg="1"/>
      <p:bldP spid="11" grpId="0"/>
      <p:bldP spid="16" grpId="0" animBg="1"/>
      <p:bldP spid="17" grpId="0" animBg="1"/>
      <p:bldP spid="18" grpId="0" animBg="1"/>
      <p:bldP spid="19"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500"/>
                            </p:stCondLst>
                            <p:childTnLst>
                              <p:par>
                                <p:cTn id="21" presetID="22" presetClass="entr" presetSubtype="8"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250"/>
                            </p:stCondLst>
                            <p:childTnLst>
                              <p:par>
                                <p:cTn id="28" presetID="22" presetClass="entr" presetSubtype="8"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250"/>
                            </p:stCondLst>
                            <p:childTnLst>
                              <p:par>
                                <p:cTn id="35" presetID="22" presetClass="entr" presetSubtype="8"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250"/>
                            </p:stCondLst>
                            <p:childTnLst>
                              <p:par>
                                <p:cTn id="42" presetID="22" presetClass="entr" presetSubtype="8" fill="hold" grpId="0" nodeType="after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withEffect">
                  <p:stCondLst>
                    <p:cond delay="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lvl="0">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lvl="0">
            <p:tnLst>
              <p:par>
                <p:cTn presetID="22" presetClass="entr" presetSubtype="8"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tmplLst>
          <p:tmpl lvl="0">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lvl="0">
            <p:tnLst>
              <p:par>
                <p:cTn presetID="22" presetClass="entr" presetSubtype="8"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decel="10000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8" decel="100000" fill="hold" grpId="0" nodeType="after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1"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8" decel="100000" fill="hold" grpId="0" nodeType="afterEffect">
                                  <p:stCondLst>
                                    <p:cond delay="50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1" decel="100000" fill="hold"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0-#ppt_h/2"/>
                                          </p:val>
                                        </p:tav>
                                        <p:tav tm="100000">
                                          <p:val>
                                            <p:strVal val="#ppt_y"/>
                                          </p:val>
                                        </p:tav>
                                      </p:tavLst>
                                    </p:anim>
                                  </p:childTnLst>
                                </p:cTn>
                              </p:par>
                            </p:childTnLst>
                          </p:cTn>
                        </p:par>
                        <p:par>
                          <p:cTn id="55" fill="hold">
                            <p:stCondLst>
                              <p:cond delay="4000"/>
                            </p:stCondLst>
                            <p:childTnLst>
                              <p:par>
                                <p:cTn id="56" presetID="2" presetClass="entr" presetSubtype="2" decel="100000" fill="hold" grpId="0" nodeType="afterEffect">
                                  <p:stCondLst>
                                    <p:cond delay="500"/>
                                  </p:stCondLst>
                                  <p:childTnLst>
                                    <p:set>
                                      <p:cBhvr>
                                        <p:cTn id="57" dur="1" fill="hold">
                                          <p:stCondLst>
                                            <p:cond delay="0"/>
                                          </p:stCondLst>
                                        </p:cTn>
                                        <p:tgtEl>
                                          <p:spTgt spid="11">
                                            <p:txEl>
                                              <p:pRg st="0" end="0"/>
                                            </p:txEl>
                                          </p:spTgt>
                                        </p:tgtEl>
                                        <p:attrNameLst>
                                          <p:attrName>style.visibility</p:attrName>
                                        </p:attrNameLst>
                                      </p:cBhvr>
                                      <p:to>
                                        <p:strVal val="visible"/>
                                      </p:to>
                                    </p:set>
                                    <p:anim calcmode="lin" valueType="num">
                                      <p:cBhvr additive="base">
                                        <p:cTn id="5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1">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5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2" decel="100000" fill="hold" grpId="0" nodeType="afterEffect">
                                  <p:stCondLst>
                                    <p:cond delay="50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additive="base">
                                        <p:cTn id="7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nodeType="withEffect">
                                  <p:stCondLst>
                                    <p:cond delay="50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par>
                          <p:cTn id="81" fill="hold">
                            <p:stCondLst>
                              <p:cond delay="6000"/>
                            </p:stCondLst>
                            <p:childTnLst>
                              <p:par>
                                <p:cTn id="82" presetID="2" presetClass="entr" presetSubtype="2" decel="100000" fill="hold" grpId="0" nodeType="afterEffect">
                                  <p:stCondLst>
                                    <p:cond delay="500"/>
                                  </p:stCondLst>
                                  <p:childTnLst>
                                    <p:set>
                                      <p:cBhvr>
                                        <p:cTn id="83" dur="1" fill="hold">
                                          <p:stCondLst>
                                            <p:cond delay="0"/>
                                          </p:stCondLst>
                                        </p:cTn>
                                        <p:tgtEl>
                                          <p:spTgt spid="13">
                                            <p:txEl>
                                              <p:pRg st="0" end="0"/>
                                            </p:txEl>
                                          </p:spTgt>
                                        </p:tgtEl>
                                        <p:attrNameLst>
                                          <p:attrName>style.visibility</p:attrName>
                                        </p:attrNameLst>
                                      </p:cBhvr>
                                      <p:to>
                                        <p:strVal val="visible"/>
                                      </p:to>
                                    </p:set>
                                    <p:anim calcmode="lin" valueType="num">
                                      <p:cBhvr additive="base">
                                        <p:cTn id="8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3">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4" decel="100000" fill="hold" nodeType="withEffect">
                                  <p:stCondLst>
                                    <p:cond delay="50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50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fill="hold"/>
                                        <p:tgtEl>
                                          <p:spTgt spid="37"/>
                                        </p:tgtEl>
                                        <p:attrNameLst>
                                          <p:attrName>ppt_x</p:attrName>
                                        </p:attrNameLst>
                                      </p:cBhvr>
                                      <p:tavLst>
                                        <p:tav tm="0">
                                          <p:val>
                                            <p:strVal val="#ppt_x"/>
                                          </p:val>
                                        </p:tav>
                                        <p:tav tm="100000">
                                          <p:val>
                                            <p:strVal val="#ppt_x"/>
                                          </p:val>
                                        </p:tav>
                                      </p:tavLst>
                                    </p:anim>
                                    <p:anim calcmode="lin" valueType="num">
                                      <p:cBhvr additive="base">
                                        <p:cTn id="93" dur="500" fill="hold"/>
                                        <p:tgtEl>
                                          <p:spTgt spid="37"/>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10" presetClass="entr" presetSubtype="0" fill="hold" grpId="0" nodeType="afterEffect">
                                  <p:stCondLst>
                                    <p:cond delay="500"/>
                                  </p:stCondLst>
                                  <p:childTnLst>
                                    <p:set>
                                      <p:cBhvr>
                                        <p:cTn id="96" dur="1" fill="hold">
                                          <p:stCondLst>
                                            <p:cond delay="0"/>
                                          </p:stCondLst>
                                        </p:cTn>
                                        <p:tgtEl>
                                          <p:spTgt spid="38">
                                            <p:txEl>
                                              <p:pRg st="0" end="0"/>
                                            </p:txEl>
                                          </p:spTgt>
                                        </p:tgtEl>
                                        <p:attrNameLst>
                                          <p:attrName>style.visibility</p:attrName>
                                        </p:attrNameLst>
                                      </p:cBhvr>
                                      <p:to>
                                        <p:strVal val="visible"/>
                                      </p:to>
                                    </p:set>
                                    <p:animEffect transition="in" filter="fade">
                                      <p:cBhvr>
                                        <p:cTn id="9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2" decel="100000" fill="hold" nodeType="after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p:tmplLst>
          <p:tmpl lvl="0">
            <p:tnLst>
              <p:par>
                <p:cTn presetID="2" presetClass="entr" presetSubtype="1"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21" grpId="0">
        <p:tmplLst>
          <p:tmpl lvl="0">
            <p:tnLst>
              <p:par>
                <p:cTn presetID="2" presetClass="entr" presetSubtype="1"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5" grpId="0">
        <p:tmplLst>
          <p:tmpl lvl="0">
            <p:tnLst>
              <p:par>
                <p:cTn presetID="2" presetClass="entr" presetSubtype="1"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9" grpId="0">
        <p:tmplLst>
          <p:tmpl lvl="0">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3" grpId="0">
        <p:tmplLst>
          <p:tmpl lvl="0">
            <p:tnLst>
              <p:par>
                <p:cTn presetID="2" presetClass="entr" presetSubtype="4"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7" grpId="0">
        <p:tmplLst>
          <p:tmpl lvl="0">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10" presetClass="entr" presetSubtype="0" fill="hold" nodeType="after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smtClean="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smtClean="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smtClean="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250"/>
                            </p:stCondLst>
                            <p:childTnLst>
                              <p:par>
                                <p:cTn id="27" presetID="10" presetClass="entr" presetSubtype="0" fill="hold" grpId="0" nodeType="afterEffect">
                                  <p:stCondLst>
                                    <p:cond delay="2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3500"/>
                            </p:stCondLst>
                            <p:childTnLst>
                              <p:par>
                                <p:cTn id="38" presetID="10" presetClass="entr" presetSubtype="0" fill="hold" grpId="0" nodeType="afterEffect">
                                  <p:stCondLst>
                                    <p:cond delay="25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25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4750"/>
                            </p:stCondLst>
                            <p:childTnLst>
                              <p:par>
                                <p:cTn id="49" presetID="2" presetClass="entr" presetSubtype="4" decel="100000" fill="hold" grpId="0" nodeType="after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tmplLst>
          <p:tmpl lvl="0">
            <p:tnLst>
              <p:par>
                <p:cTn presetID="2" presetClass="entr" presetSubtype="4"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20" grpId="0"/>
      <p:bldP spid="21" grpId="0"/>
      <p:bldP spid="22" grpId="0"/>
      <p:bldP spid="12" grpId="0" animBg="1">
        <p:tmplLst>
          <p:tmpl lvl="0">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3" grpId="0" animBg="1">
        <p:tmplLst>
          <p:tmpl lvl="0">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lvl="0">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lvl="0">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tmplLst>
          <p:tmpl lvl="0">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tmplLst>
          <p:tmpl lvl="0">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lvl="0">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lvl="0">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6">
                                            <p:bg/>
                                          </p:spTgt>
                                        </p:tgtEl>
                                        <p:attrNameLst>
                                          <p:attrName>style.visibility</p:attrName>
                                        </p:attrNameLst>
                                      </p:cBhvr>
                                      <p:to>
                                        <p:strVal val="visible"/>
                                      </p:to>
                                    </p:set>
                                    <p:animEffect transition="in" filter="randombar(horizontal)">
                                      <p:cBhvr>
                                        <p:cTn id="17" dur="500"/>
                                        <p:tgtEl>
                                          <p:spTgt spid="6">
                                            <p:bg/>
                                          </p:spTgt>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build="p">
        <p:tmplLst>
          <p:tmpl lvl="0">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 lvl="1">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7" grpId="0"/>
      <p:bldP spid="8"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smtClean="0"/>
              <a:t>ICON</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50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3000"/>
                            </p:stCondLst>
                            <p:childTnLst>
                              <p:par>
                                <p:cTn id="30" presetID="22" presetClass="entr" presetSubtype="1" fill="hold" grpId="0" nodeType="after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375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4250"/>
                            </p:stCondLst>
                            <p:childTnLst>
                              <p:par>
                                <p:cTn id="47" presetID="22" presetClass="entr" presetSubtype="4"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par>
                          <p:cTn id="50" fill="hold">
                            <p:stCondLst>
                              <p:cond delay="500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5500"/>
                            </p:stCondLst>
                            <p:childTnLst>
                              <p:par>
                                <p:cTn id="64" presetID="22" presetClass="entr" presetSubtype="4" fill="hold" grpId="0" nodeType="afterEffect">
                                  <p:stCondLst>
                                    <p:cond delay="25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par>
                          <p:cTn id="67" fill="hold">
                            <p:stCondLst>
                              <p:cond delay="625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p:bldP spid="19" grpId="0"/>
      <p:bldP spid="20" grpId="0"/>
      <p:bldP spid="21" grpId="0"/>
      <p:bldP spid="22" grpId="0"/>
      <p:bldP spid="23" grpId="0"/>
      <p:bldP spid="24" grpId="0"/>
      <p:bldP spid="25" grpId="0"/>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10" grpId="0"/>
      <p:bldP spid="28" grpId="0" animBg="1"/>
      <p:bldP spid="29" grpId="0"/>
      <p:bldP spid="30" grpId="0" animBg="1"/>
      <p:bldP spid="31" grpId="0"/>
      <p:bldP spid="32" grpId="0" animBg="1"/>
      <p:bldP spid="33"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smtClean="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smtClean="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smtClean="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1000"/>
                            </p:stCondLst>
                            <p:childTnLst>
                              <p:par>
                                <p:cTn id="9" presetID="22" presetClass="entr" presetSubtype="1"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par>
                          <p:cTn id="15" fill="hold">
                            <p:stCondLst>
                              <p:cond delay="175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250"/>
                            </p:stCondLst>
                            <p:childTnLst>
                              <p:par>
                                <p:cTn id="23" presetID="22" presetClass="entr" presetSubtype="1"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500"/>
                            </p:stCondLst>
                            <p:childTnLst>
                              <p:par>
                                <p:cTn id="37" presetID="22" presetClass="entr" presetSubtype="4"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425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4750"/>
                            </p:stCondLst>
                            <p:childTnLst>
                              <p:par>
                                <p:cTn id="51" presetID="22" presetClass="entr" presetSubtype="4"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25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par>
                          <p:cTn id="57" fill="hold">
                            <p:stCondLst>
                              <p:cond delay="550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5" grpId="0"/>
      <p:bldP spid="43" grpId="0"/>
      <p:bldP spid="41" grpId="0"/>
      <p:bldP spid="5" grpId="0" animBg="1"/>
      <p:bldP spid="6" grpId="0" animBg="1"/>
      <p:bldP spid="7" grpId="0" animBg="1"/>
      <p:bldP spid="8" grpId="0" animBg="1"/>
      <p:bldP spid="9" grpId="0" animBg="1"/>
      <p:bldP spid="18" grpId="0">
        <p:tmplLst>
          <p:tmpl lvl="0">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lvl="0">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lvl="0">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lvl="0">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lvl="0">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lvl="0">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lvl="0">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lvl="0">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2250"/>
                            </p:stCondLst>
                            <p:childTnLst>
                              <p:par>
                                <p:cTn id="43" presetID="22" presetClass="entr" presetSubtype="8" fill="hold" grpId="0" nodeType="after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0-#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ppt_x"/>
                                          </p:val>
                                        </p:tav>
                                        <p:tav tm="100000">
                                          <p:val>
                                            <p:strVal val="#ppt_x"/>
                                          </p:val>
                                        </p:tav>
                                      </p:tavLst>
                                    </p:anim>
                                    <p:anim calcmode="lin" valueType="num">
                                      <p:cBhvr additive="base">
                                        <p:cTn id="79" dur="500" fill="hold"/>
                                        <p:tgtEl>
                                          <p:spTgt spid="28"/>
                                        </p:tgtEl>
                                        <p:attrNameLst>
                                          <p:attrName>ppt_y</p:attrName>
                                        </p:attrNameLst>
                                      </p:cBhvr>
                                      <p:tavLst>
                                        <p:tav tm="0">
                                          <p:val>
                                            <p:strVal val="1+#ppt_h/2"/>
                                          </p:val>
                                        </p:tav>
                                        <p:tav tm="100000">
                                          <p:val>
                                            <p:strVal val="#ppt_y"/>
                                          </p:val>
                                        </p:tav>
                                      </p:tavLst>
                                    </p:anim>
                                  </p:childTnLst>
                                </p:cTn>
                              </p:par>
                            </p:childTnLst>
                          </p:cTn>
                        </p:par>
                        <p:par>
                          <p:cTn id="80" fill="hold">
                            <p:stCondLst>
                              <p:cond delay="4750"/>
                            </p:stCondLst>
                            <p:childTnLst>
                              <p:par>
                                <p:cTn id="81" presetID="22" presetClass="entr" presetSubtype="8"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par>
                                <p:cTn id="91" presetID="2" presetClass="entr" presetSubtype="1" decel="10000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par>
                                <p:cTn id="95" presetID="2" presetClass="entr" presetSubtype="4" decel="10000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7" grpId="0"/>
      <p:bldP spid="18" grpId="0" animBg="1"/>
      <p:bldP spid="19" grpId="0"/>
      <p:bldP spid="20" grpId="0">
        <p:tmplLst>
          <p:tmpl lvl="0">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lvl="0">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lvl="0">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lvl="0">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tmplLst>
          <p:tmpl lvl="0">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p:tmplLst>
          <p:tmpl lvl="0">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lvl="0">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p:tmplLst>
          <p:tmpl lvl="0">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lvl="0">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p:tmplLst>
          <p:tmpl lvl="0">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smtClean="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smtClean="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lvl="0">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lvl="0">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lvl="0">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lvl="0">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lvl="0">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lvl="0">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lvl="0">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lvl="0">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lvl="0">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lvl="0">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lvl="0">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grpSp>
        <p:nvGrpSpPr>
          <p:cNvPr id="8" name="グループ化 7"/>
          <p:cNvGrpSpPr/>
          <p:nvPr userDrawn="1"/>
        </p:nvGrpSpPr>
        <p:grpSpPr>
          <a:xfrm>
            <a:off x="5214551" y="2965622"/>
            <a:ext cx="894445" cy="1824663"/>
            <a:chOff x="5214551" y="2965622"/>
            <a:chExt cx="894445" cy="1824663"/>
          </a:xfrm>
        </p:grpSpPr>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9482906" y="2323070"/>
            <a:ext cx="2033591" cy="1655487"/>
            <a:chOff x="9482906" y="2323070"/>
            <a:chExt cx="2033591" cy="1655487"/>
          </a:xfrm>
        </p:grpSpPr>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userDrawn="1"/>
        </p:nvGrpSpPr>
        <p:grpSpPr>
          <a:xfrm>
            <a:off x="1977081" y="5726081"/>
            <a:ext cx="2206001" cy="1440838"/>
            <a:chOff x="1977081" y="5726081"/>
            <a:chExt cx="2206001" cy="1440838"/>
          </a:xfrm>
        </p:grpSpPr>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userDrawn="1"/>
        </p:nvGrpSpPr>
        <p:grpSpPr>
          <a:xfrm>
            <a:off x="7872755" y="6385186"/>
            <a:ext cx="1431883" cy="1214219"/>
            <a:chOff x="7872755" y="6385186"/>
            <a:chExt cx="1431883" cy="1214219"/>
          </a:xfrm>
        </p:grpSpPr>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11714086" y="5075269"/>
            <a:ext cx="1322292" cy="852587"/>
            <a:chOff x="11714086" y="5075269"/>
            <a:chExt cx="1322292" cy="852587"/>
          </a:xfrm>
        </p:grpSpPr>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 calcmode="lin" valueType="num">
                                      <p:cBhvr>
                                        <p:cTn id="9" dur="500" fill="hold"/>
                                        <p:tgtEl>
                                          <p:spTgt spid="75"/>
                                        </p:tgtEl>
                                        <p:attrNameLst>
                                          <p:attrName>style.rotation</p:attrName>
                                        </p:attrNameLst>
                                      </p:cBhvr>
                                      <p:tavLst>
                                        <p:tav tm="0">
                                          <p:val>
                                            <p:fltVal val="360"/>
                                          </p:val>
                                        </p:tav>
                                        <p:tav tm="100000">
                                          <p:val>
                                            <p:fltVal val="0"/>
                                          </p:val>
                                        </p:tav>
                                      </p:tavLst>
                                    </p:anim>
                                    <p:animEffect transition="in" filter="fade">
                                      <p:cBhvr>
                                        <p:cTn id="10" dur="500"/>
                                        <p:tgtEl>
                                          <p:spTgt spid="7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par>
                          <p:cTn id="21" fill="hold">
                            <p:stCondLst>
                              <p:cond delay="1000"/>
                            </p:stCondLst>
                            <p:childTnLst>
                              <p:par>
                                <p:cTn id="22" presetID="49" presetClass="entr" presetSubtype="0" decel="100000" fill="hold" nodeType="afterEffect">
                                  <p:stCondLst>
                                    <p:cond delay="25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 calcmode="lin" valueType="num">
                                      <p:cBhvr>
                                        <p:cTn id="26" dur="500" fill="hold"/>
                                        <p:tgtEl>
                                          <p:spTgt spid="59"/>
                                        </p:tgtEl>
                                        <p:attrNameLst>
                                          <p:attrName>style.rotation</p:attrName>
                                        </p:attrNameLst>
                                      </p:cBhvr>
                                      <p:tavLst>
                                        <p:tav tm="0">
                                          <p:val>
                                            <p:fltVal val="360"/>
                                          </p:val>
                                        </p:tav>
                                        <p:tav tm="100000">
                                          <p:val>
                                            <p:fltVal val="0"/>
                                          </p:val>
                                        </p:tav>
                                      </p:tavLst>
                                    </p:anim>
                                    <p:animEffect transition="in" filter="fade">
                                      <p:cBhvr>
                                        <p:cTn id="27" dur="500"/>
                                        <p:tgtEl>
                                          <p:spTgt spid="59"/>
                                        </p:tgtEl>
                                      </p:cBhvr>
                                    </p:animEffect>
                                  </p:childTnLst>
                                </p:cTn>
                              </p:par>
                              <p:par>
                                <p:cTn id="28" presetID="22" presetClass="entr" presetSubtype="4" fill="hold"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250"/>
                            </p:stCondLst>
                            <p:childTnLst>
                              <p:par>
                                <p:cTn id="39" presetID="49" presetClass="entr" presetSubtype="0" decel="100000"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par>
                                <p:cTn id="45" presetID="22" presetClass="entr" presetSubtype="1"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3500"/>
                            </p:stCondLst>
                            <p:childTnLst>
                              <p:par>
                                <p:cTn id="56" presetID="49" presetClass="entr" presetSubtype="0" decel="100000" fill="hold" nodeType="afterEffect">
                                  <p:stCondLst>
                                    <p:cond delay="2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360"/>
                                          </p:val>
                                        </p:tav>
                                        <p:tav tm="100000">
                                          <p:val>
                                            <p:fltVal val="0"/>
                                          </p:val>
                                        </p:tav>
                                      </p:tavLst>
                                    </p:anim>
                                    <p:animEffect transition="in" filter="fade">
                                      <p:cBhvr>
                                        <p:cTn id="61" dur="500"/>
                                        <p:tgtEl>
                                          <p:spTgt spid="26"/>
                                        </p:tgtEl>
                                      </p:cBhvr>
                                    </p:animEffect>
                                  </p:childTnLst>
                                </p:cTn>
                              </p:par>
                              <p:par>
                                <p:cTn id="62" presetID="22" presetClass="entr" presetSubtype="8" fill="hold" nodeType="withEffect">
                                  <p:stCondLst>
                                    <p:cond delay="25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childTnLst>
                          </p:cTn>
                        </p:par>
                        <p:par>
                          <p:cTn id="72" fill="hold">
                            <p:stCondLst>
                              <p:cond delay="4750"/>
                            </p:stCondLst>
                            <p:childTnLst>
                              <p:par>
                                <p:cTn id="73" presetID="49" presetClass="entr" presetSubtype="0" decel="100000" fill="hold" nodeType="afterEffect">
                                  <p:stCondLst>
                                    <p:cond delay="25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 calcmode="lin" valueType="num">
                                      <p:cBhvr>
                                        <p:cTn id="77" dur="500" fill="hold"/>
                                        <p:tgtEl>
                                          <p:spTgt spid="27"/>
                                        </p:tgtEl>
                                        <p:attrNameLst>
                                          <p:attrName>style.rotation</p:attrName>
                                        </p:attrNameLst>
                                      </p:cBhvr>
                                      <p:tavLst>
                                        <p:tav tm="0">
                                          <p:val>
                                            <p:fltVal val="360"/>
                                          </p:val>
                                        </p:tav>
                                        <p:tav tm="100000">
                                          <p:val>
                                            <p:fltVal val="0"/>
                                          </p:val>
                                        </p:tav>
                                      </p:tavLst>
                                    </p:anim>
                                    <p:animEffect transition="in" filter="fade">
                                      <p:cBhvr>
                                        <p:cTn id="78" dur="500"/>
                                        <p:tgtEl>
                                          <p:spTgt spid="27"/>
                                        </p:tgtEl>
                                      </p:cBhvr>
                                    </p:animEffect>
                                  </p:childTnLst>
                                </p:cTn>
                              </p:par>
                              <p:par>
                                <p:cTn id="79" presetID="22" presetClass="entr" presetSubtype="8" fill="hold"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tmplLst>
          <p:tmpl lvl="0">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p:tmplLst>
          <p:tmpl lvl="0">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p:tmplLst>
          <p:tmpl lvl="0">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p:tmplLst>
          <p:tmpl lvl="0">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p:tmplLst>
          <p:tmpl lvl="0">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p:tmplLst>
          <p:tmpl lvl="0">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p:tmplLst>
          <p:tmpl lvl="0">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p:tmplLst>
          <p:tmpl lvl="0">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p:tmplLst>
          <p:tmpl lvl="0">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p:tmplLst>
          <p:tmpl lvl="0">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17" name="ホームベース 16"/>
          <p:cNvSpPr/>
          <p:nvPr userDrawn="1"/>
        </p:nvSpPr>
        <p:spPr>
          <a:xfrm>
            <a:off x="1798874"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58915"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1" name="ホームベース 20"/>
          <p:cNvSpPr/>
          <p:nvPr userDrawn="1"/>
        </p:nvSpPr>
        <p:spPr>
          <a:xfrm>
            <a:off x="1798874"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58915"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3" name="ホームベース 22"/>
          <p:cNvSpPr/>
          <p:nvPr userDrawn="1"/>
        </p:nvSpPr>
        <p:spPr>
          <a:xfrm>
            <a:off x="1798874"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58915"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32" name="ホームベース 31"/>
          <p:cNvSpPr/>
          <p:nvPr userDrawn="1"/>
        </p:nvSpPr>
        <p:spPr>
          <a:xfrm>
            <a:off x="708616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46210"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6" name="ホームベース 35"/>
          <p:cNvSpPr/>
          <p:nvPr userDrawn="1"/>
        </p:nvSpPr>
        <p:spPr>
          <a:xfrm>
            <a:off x="708616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46210"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8" name="ホームベース 37"/>
          <p:cNvSpPr/>
          <p:nvPr userDrawn="1"/>
        </p:nvSpPr>
        <p:spPr>
          <a:xfrm>
            <a:off x="708616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46210"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47" name="ホームベース 46"/>
          <p:cNvSpPr/>
          <p:nvPr userDrawn="1"/>
        </p:nvSpPr>
        <p:spPr>
          <a:xfrm>
            <a:off x="12375051"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35092"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51" name="ホームベース 50"/>
          <p:cNvSpPr/>
          <p:nvPr userDrawn="1"/>
        </p:nvSpPr>
        <p:spPr>
          <a:xfrm>
            <a:off x="12375051"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35092"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53" name="ホームベース 52"/>
          <p:cNvSpPr/>
          <p:nvPr userDrawn="1"/>
        </p:nvSpPr>
        <p:spPr>
          <a:xfrm>
            <a:off x="12375051"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35092"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p:cTn id="1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5">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p:cTn id="2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500"/>
                                        <p:tgtEl>
                                          <p:spTgt spid="22">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1000"/>
                            </p:stCondLst>
                            <p:childTnLst>
                              <p:par>
                                <p:cTn id="51" presetID="53" presetClass="entr" presetSubtype="16" fill="hold" nodeType="after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p:cTn id="58"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29">
                                            <p:txEl>
                                              <p:pRg st="0" end="0"/>
                                            </p:txEl>
                                          </p:spTgt>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30">
                                            <p:txEl>
                                              <p:pRg st="0" end="0"/>
                                            </p:txEl>
                                          </p:spTgt>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31">
                                            <p:txEl>
                                              <p:pRg st="0" end="0"/>
                                            </p:txEl>
                                          </p:spTgt>
                                        </p:tgtEl>
                                        <p:attrNameLst>
                                          <p:attrName>style.visibility</p:attrName>
                                        </p:attrNameLst>
                                      </p:cBhvr>
                                      <p:to>
                                        <p:strVal val="visible"/>
                                      </p:to>
                                    </p:set>
                                    <p:anim calcmode="lin" valueType="num">
                                      <p:cBhvr>
                                        <p:cTn id="6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1">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fade">
                                      <p:cBhvr>
                                        <p:cTn id="77" dur="500"/>
                                        <p:tgtEl>
                                          <p:spTgt spid="3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xEl>
                                              <p:pRg st="0" end="0"/>
                                            </p:txEl>
                                          </p:spTgt>
                                        </p:tgtEl>
                                        <p:attrNameLst>
                                          <p:attrName>style.visibility</p:attrName>
                                        </p:attrNameLst>
                                      </p:cBhvr>
                                      <p:to>
                                        <p:strVal val="visible"/>
                                      </p:to>
                                    </p:set>
                                    <p:animEffect transition="in" filter="fade">
                                      <p:cBhvr>
                                        <p:cTn id="83" dur="500"/>
                                        <p:tgtEl>
                                          <p:spTgt spid="35">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fade">
                                      <p:cBhvr>
                                        <p:cTn id="89" dur="500"/>
                                        <p:tgtEl>
                                          <p:spTgt spid="37">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xEl>
                                              <p:pRg st="0" end="0"/>
                                            </p:txEl>
                                          </p:spTgt>
                                        </p:tgtEl>
                                        <p:attrNameLst>
                                          <p:attrName>style.visibility</p:attrName>
                                        </p:attrNameLst>
                                      </p:cBhvr>
                                      <p:to>
                                        <p:strVal val="visible"/>
                                      </p:to>
                                    </p:set>
                                    <p:animEffect transition="in" filter="fade">
                                      <p:cBhvr>
                                        <p:cTn id="95" dur="500"/>
                                        <p:tgtEl>
                                          <p:spTgt spid="39">
                                            <p:txEl>
                                              <p:pRg st="0" end="0"/>
                                            </p:txEl>
                                          </p:spTgt>
                                        </p:tgtEl>
                                      </p:cBhvr>
                                    </p:animEffect>
                                  </p:childTnLst>
                                </p:cTn>
                              </p:par>
                            </p:childTnLst>
                          </p:cTn>
                        </p:par>
                        <p:par>
                          <p:cTn id="96" fill="hold">
                            <p:stCondLst>
                              <p:cond delay="2500"/>
                            </p:stCondLst>
                            <p:childTnLst>
                              <p:par>
                                <p:cTn id="97" presetID="53" presetClass="entr" presetSubtype="16" fill="hold" nodeType="afterEffect">
                                  <p:stCondLst>
                                    <p:cond delay="50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44">
                                            <p:txEl>
                                              <p:pRg st="0" end="0"/>
                                            </p:txEl>
                                          </p:spTgt>
                                        </p:tgtEl>
                                        <p:attrNameLst>
                                          <p:attrName>style.visibility</p:attrName>
                                        </p:attrNameLst>
                                      </p:cBhvr>
                                      <p:to>
                                        <p:strVal val="visible"/>
                                      </p:to>
                                    </p:set>
                                    <p:anim calcmode="lin" valueType="num">
                                      <p:cBhvr>
                                        <p:cTn id="104"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06" dur="500"/>
                                        <p:tgtEl>
                                          <p:spTgt spid="44">
                                            <p:txEl>
                                              <p:pRg st="0" end="0"/>
                                            </p:txEl>
                                          </p:spTgt>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45">
                                            <p:txEl>
                                              <p:pRg st="0" end="0"/>
                                            </p:txEl>
                                          </p:spTgt>
                                        </p:tgtEl>
                                        <p:attrNameLst>
                                          <p:attrName>style.visibility</p:attrName>
                                        </p:attrNameLst>
                                      </p:cBhvr>
                                      <p:to>
                                        <p:strVal val="visible"/>
                                      </p:to>
                                    </p:set>
                                    <p:anim calcmode="lin" valueType="num">
                                      <p:cBhvr>
                                        <p:cTn id="10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45">
                                            <p:txEl>
                                              <p:pRg st="0" end="0"/>
                                            </p:txEl>
                                          </p:spTgt>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46">
                                            <p:txEl>
                                              <p:pRg st="0" end="0"/>
                                            </p:txEl>
                                          </p:spTgt>
                                        </p:tgtEl>
                                        <p:attrNameLst>
                                          <p:attrName>style.visibility</p:attrName>
                                        </p:attrNameLst>
                                      </p:cBhvr>
                                      <p:to>
                                        <p:strVal val="visible"/>
                                      </p:to>
                                    </p:set>
                                    <p:anim calcmode="lin" valueType="num">
                                      <p:cBhvr>
                                        <p:cTn id="11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16" dur="500"/>
                                        <p:tgtEl>
                                          <p:spTgt spid="46">
                                            <p:txEl>
                                              <p:pRg st="0" end="0"/>
                                            </p:txEl>
                                          </p:spTgt>
                                        </p:tgtEl>
                                      </p:cBhvr>
                                    </p:animEffect>
                                  </p:childTnLst>
                                </p:cTn>
                              </p:par>
                            </p:childTnLst>
                          </p:cTn>
                        </p:par>
                        <p:par>
                          <p:cTn id="117" fill="hold">
                            <p:stCondLst>
                              <p:cond delay="3500"/>
                            </p:stCondLst>
                            <p:childTnLst>
                              <p:par>
                                <p:cTn id="118" presetID="10" presetClass="entr" presetSubtype="0"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8">
                                            <p:txEl>
                                              <p:pRg st="0" end="0"/>
                                            </p:txEl>
                                          </p:spTgt>
                                        </p:tgtEl>
                                        <p:attrNameLst>
                                          <p:attrName>style.visibility</p:attrName>
                                        </p:attrNameLst>
                                      </p:cBhvr>
                                      <p:to>
                                        <p:strVal val="visible"/>
                                      </p:to>
                                    </p:set>
                                    <p:animEffect transition="in" filter="fade">
                                      <p:cBhvr>
                                        <p:cTn id="123" dur="500"/>
                                        <p:tgtEl>
                                          <p:spTgt spid="48">
                                            <p:txEl>
                                              <p:pRg st="0" end="0"/>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0">
                                            <p:txEl>
                                              <p:pRg st="0" end="0"/>
                                            </p:txEl>
                                          </p:spTgt>
                                        </p:tgtEl>
                                        <p:attrNameLst>
                                          <p:attrName>style.visibility</p:attrName>
                                        </p:attrNameLst>
                                      </p:cBhvr>
                                      <p:to>
                                        <p:strVal val="visible"/>
                                      </p:to>
                                    </p:set>
                                    <p:animEffect transition="in" filter="fade">
                                      <p:cBhvr>
                                        <p:cTn id="129" dur="500"/>
                                        <p:tgtEl>
                                          <p:spTgt spid="50">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2">
                                            <p:txEl>
                                              <p:pRg st="0" end="0"/>
                                            </p:txEl>
                                          </p:spTgt>
                                        </p:tgtEl>
                                        <p:attrNameLst>
                                          <p:attrName>style.visibility</p:attrName>
                                        </p:attrNameLst>
                                      </p:cBhvr>
                                      <p:to>
                                        <p:strVal val="visible"/>
                                      </p:to>
                                    </p:set>
                                    <p:animEffect transition="in" filter="fade">
                                      <p:cBhvr>
                                        <p:cTn id="135" dur="500"/>
                                        <p:tgtEl>
                                          <p:spTgt spid="52">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4">
                                            <p:txEl>
                                              <p:pRg st="0" end="0"/>
                                            </p:txEl>
                                          </p:spTgt>
                                        </p:tgtEl>
                                        <p:attrNameLst>
                                          <p:attrName>style.visibility</p:attrName>
                                        </p:attrNameLst>
                                      </p:cBhvr>
                                      <p:to>
                                        <p:strVal val="visible"/>
                                      </p:to>
                                    </p:set>
                                    <p:animEffect transition="in" filter="fade">
                                      <p:cBhvr>
                                        <p:cTn id="141" dur="500"/>
                                        <p:tgtEl>
                                          <p:spTgt spid="54">
                                            <p:txEl>
                                              <p:pRg st="0" end="0"/>
                                            </p:txEl>
                                          </p:spTgt>
                                        </p:tgtEl>
                                      </p:cBhvr>
                                    </p:animEffect>
                                  </p:childTnLst>
                                </p:cTn>
                              </p:par>
                            </p:childTnLst>
                          </p:cTn>
                        </p:par>
                        <p:par>
                          <p:cTn id="142" fill="hold">
                            <p:stCondLst>
                              <p:cond delay="4000"/>
                            </p:stCondLst>
                            <p:childTnLst>
                              <p:par>
                                <p:cTn id="143" presetID="16" presetClass="entr" presetSubtype="37" fill="hold" nodeType="afterEffect">
                                  <p:stCondLst>
                                    <p:cond delay="250"/>
                                  </p:stCondLst>
                                  <p:childTnLst>
                                    <p:set>
                                      <p:cBhvr>
                                        <p:cTn id="144" dur="1" fill="hold">
                                          <p:stCondLst>
                                            <p:cond delay="0"/>
                                          </p:stCondLst>
                                        </p:cTn>
                                        <p:tgtEl>
                                          <p:spTgt spid="55"/>
                                        </p:tgtEl>
                                        <p:attrNameLst>
                                          <p:attrName>style.visibility</p:attrName>
                                        </p:attrNameLst>
                                      </p:cBhvr>
                                      <p:to>
                                        <p:strVal val="visible"/>
                                      </p:to>
                                    </p:set>
                                    <p:animEffect transition="in" filter="barn(outVertical)">
                                      <p:cBhvr>
                                        <p:cTn id="145" dur="500"/>
                                        <p:tgtEl>
                                          <p:spTgt spid="55"/>
                                        </p:tgtEl>
                                      </p:cBhvr>
                                    </p:animEffect>
                                  </p:childTnLst>
                                </p:cTn>
                              </p:par>
                              <p:par>
                                <p:cTn id="146" presetID="2" presetClass="entr" presetSubtype="4" fill="hold" grpId="0" nodeType="withEffect">
                                  <p:stCondLst>
                                    <p:cond delay="25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53" presetClass="entr" presetSubtype="16"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5" grpId="0" build="p">
        <p:tmplLst>
          <p:tmpl lvl="1">
            <p:tnLst>
              <p:par>
                <p:cTn presetID="53" presetClass="entr" presetSubtype="16"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53" presetClass="entr" presetSubtype="16"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53" presetClass="entr" presetSubtype="16"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build="p">
        <p:tmplLst>
          <p:tmpl lvl="1">
            <p:tnLst>
              <p:par>
                <p:cTn presetID="53" presetClass="entr" presetSubtype="16"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animBg="1"/>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animBg="1"/>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animBg="1"/>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6" grpId="0">
        <p:tmplLst>
          <p:tmpl lvl="0">
            <p:tnLst>
              <p:par>
                <p:cTn presetID="2" presetClass="entr" presetSubtype="4"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57342"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57342"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57342"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32" name="ホームベース 31"/>
          <p:cNvSpPr/>
          <p:nvPr userDrawn="1"/>
        </p:nvSpPr>
        <p:spPr>
          <a:xfrm>
            <a:off x="5317782"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1336"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6" name="ホームベース 35"/>
          <p:cNvSpPr/>
          <p:nvPr userDrawn="1"/>
        </p:nvSpPr>
        <p:spPr>
          <a:xfrm>
            <a:off x="5317782"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1336"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8" name="ホームベース 37"/>
          <p:cNvSpPr/>
          <p:nvPr userDrawn="1"/>
        </p:nvSpPr>
        <p:spPr>
          <a:xfrm>
            <a:off x="5317782"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1336"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79" name="ホームベース 78"/>
          <p:cNvSpPr/>
          <p:nvPr userDrawn="1"/>
        </p:nvSpPr>
        <p:spPr>
          <a:xfrm>
            <a:off x="9584738"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08292"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3" name="ホームベース 82"/>
          <p:cNvSpPr/>
          <p:nvPr userDrawn="1"/>
        </p:nvSpPr>
        <p:spPr>
          <a:xfrm>
            <a:off x="9584738"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08292"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5" name="ホームベース 84"/>
          <p:cNvSpPr/>
          <p:nvPr userDrawn="1"/>
        </p:nvSpPr>
        <p:spPr>
          <a:xfrm>
            <a:off x="9584738"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08292"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94" name="ホームベース 93"/>
          <p:cNvSpPr/>
          <p:nvPr userDrawn="1"/>
        </p:nvSpPr>
        <p:spPr>
          <a:xfrm>
            <a:off x="13868732"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192286"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98" name="ホームベース 97"/>
          <p:cNvSpPr/>
          <p:nvPr userDrawn="1"/>
        </p:nvSpPr>
        <p:spPr>
          <a:xfrm>
            <a:off x="13868732"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192286"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00" name="ホームベース 99"/>
          <p:cNvSpPr/>
          <p:nvPr userDrawn="1"/>
        </p:nvSpPr>
        <p:spPr>
          <a:xfrm>
            <a:off x="13868732"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192286"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1">
                                            <p:txEl>
                                              <p:pRg st="0" end="0"/>
                                            </p:txEl>
                                          </p:spTgt>
                                        </p:tgtEl>
                                        <p:attrNameLst>
                                          <p:attrName>style.visibility</p:attrName>
                                        </p:attrNameLst>
                                      </p:cBhvr>
                                      <p:to>
                                        <p:strVal val="visible"/>
                                      </p:to>
                                    </p:set>
                                    <p:animEffect transition="in" filter="fade">
                                      <p:cBhvr>
                                        <p:cTn id="53" dur="500"/>
                                        <p:tgtEl>
                                          <p:spTgt spid="31">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fade">
                                      <p:cBhvr>
                                        <p:cTn id="65" dur="500"/>
                                        <p:tgtEl>
                                          <p:spTgt spid="35">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fade">
                                      <p:cBhvr>
                                        <p:cTn id="71" dur="500"/>
                                        <p:tgtEl>
                                          <p:spTgt spid="37">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500"/>
                                        <p:tgtEl>
                                          <p:spTgt spid="39">
                                            <p:txEl>
                                              <p:pRg st="0" end="0"/>
                                            </p:txEl>
                                          </p:spTgt>
                                        </p:tgtEl>
                                      </p:cBhvr>
                                    </p:animEffect>
                                  </p:childTnLst>
                                </p:cTn>
                              </p:par>
                            </p:childTnLst>
                          </p:cTn>
                        </p:par>
                        <p:par>
                          <p:cTn id="78" fill="hold">
                            <p:stCondLst>
                              <p:cond delay="1250"/>
                            </p:stCondLst>
                            <p:childTnLst>
                              <p:par>
                                <p:cTn id="79" presetID="10" presetClass="entr" presetSubtype="0"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76">
                                            <p:txEl>
                                              <p:pRg st="0" end="0"/>
                                            </p:txEl>
                                          </p:spTgt>
                                        </p:tgtEl>
                                        <p:attrNameLst>
                                          <p:attrName>style.visibility</p:attrName>
                                        </p:attrNameLst>
                                      </p:cBhvr>
                                      <p:to>
                                        <p:strVal val="visible"/>
                                      </p:to>
                                    </p:set>
                                    <p:animEffect transition="in" filter="fade">
                                      <p:cBhvr>
                                        <p:cTn id="84" dur="500"/>
                                        <p:tgtEl>
                                          <p:spTgt spid="76">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fade">
                                      <p:cBhvr>
                                        <p:cTn id="87" dur="500"/>
                                        <p:tgtEl>
                                          <p:spTgt spid="77">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78">
                                            <p:txEl>
                                              <p:pRg st="0" end="0"/>
                                            </p:txEl>
                                          </p:spTgt>
                                        </p:tgtEl>
                                        <p:attrNameLst>
                                          <p:attrName>style.visibility</p:attrName>
                                        </p:attrNameLst>
                                      </p:cBhvr>
                                      <p:to>
                                        <p:strVal val="visible"/>
                                      </p:to>
                                    </p:set>
                                    <p:animEffect transition="in" filter="fade">
                                      <p:cBhvr>
                                        <p:cTn id="90" dur="500"/>
                                        <p:tgtEl>
                                          <p:spTgt spid="78">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80">
                                            <p:txEl>
                                              <p:pRg st="0" end="0"/>
                                            </p:txEl>
                                          </p:spTgt>
                                        </p:tgtEl>
                                        <p:attrNameLst>
                                          <p:attrName>style.visibility</p:attrName>
                                        </p:attrNameLst>
                                      </p:cBhvr>
                                      <p:to>
                                        <p:strVal val="visible"/>
                                      </p:to>
                                    </p:set>
                                    <p:animEffect transition="in" filter="fade">
                                      <p:cBhvr>
                                        <p:cTn id="96" dur="500"/>
                                        <p:tgtEl>
                                          <p:spTgt spid="80">
                                            <p:txEl>
                                              <p:pRg st="0" end="0"/>
                                            </p:txEl>
                                          </p:spTgt>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250"/>
                                  </p:stCondLst>
                                  <p:childTnLst>
                                    <p:set>
                                      <p:cBhvr>
                                        <p:cTn id="101" dur="1" fill="hold">
                                          <p:stCondLst>
                                            <p:cond delay="0"/>
                                          </p:stCondLst>
                                        </p:cTn>
                                        <p:tgtEl>
                                          <p:spTgt spid="82">
                                            <p:txEl>
                                              <p:pRg st="0" end="0"/>
                                            </p:txEl>
                                          </p:spTgt>
                                        </p:tgtEl>
                                        <p:attrNameLst>
                                          <p:attrName>style.visibility</p:attrName>
                                        </p:attrNameLst>
                                      </p:cBhvr>
                                      <p:to>
                                        <p:strVal val="visible"/>
                                      </p:to>
                                    </p:set>
                                    <p:animEffect transition="in" filter="fade">
                                      <p:cBhvr>
                                        <p:cTn id="102" dur="500"/>
                                        <p:tgtEl>
                                          <p:spTgt spid="82">
                                            <p:txEl>
                                              <p:pRg st="0" end="0"/>
                                            </p:txEl>
                                          </p:spTgt>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250"/>
                                  </p:stCondLst>
                                  <p:childTnLst>
                                    <p:set>
                                      <p:cBhvr>
                                        <p:cTn id="107" dur="1" fill="hold">
                                          <p:stCondLst>
                                            <p:cond delay="0"/>
                                          </p:stCondLst>
                                        </p:cTn>
                                        <p:tgtEl>
                                          <p:spTgt spid="84">
                                            <p:txEl>
                                              <p:pRg st="0" end="0"/>
                                            </p:txEl>
                                          </p:spTgt>
                                        </p:tgtEl>
                                        <p:attrNameLst>
                                          <p:attrName>style.visibility</p:attrName>
                                        </p:attrNameLst>
                                      </p:cBhvr>
                                      <p:to>
                                        <p:strVal val="visible"/>
                                      </p:to>
                                    </p:set>
                                    <p:animEffect transition="in" filter="fade">
                                      <p:cBhvr>
                                        <p:cTn id="108" dur="500"/>
                                        <p:tgtEl>
                                          <p:spTgt spid="84">
                                            <p:txEl>
                                              <p:pRg st="0" end="0"/>
                                            </p:txEl>
                                          </p:spTgt>
                                        </p:tgtEl>
                                      </p:cBhvr>
                                    </p:animEffect>
                                  </p:childTnLst>
                                </p:cTn>
                              </p:par>
                              <p:par>
                                <p:cTn id="109" presetID="10" presetClass="entr" presetSubtype="0" fill="hold" grpId="0" nodeType="withEffect">
                                  <p:stCondLst>
                                    <p:cond delay="25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500"/>
                                        <p:tgtEl>
                                          <p:spTgt spid="85"/>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86">
                                            <p:txEl>
                                              <p:pRg st="0" end="0"/>
                                            </p:txEl>
                                          </p:spTgt>
                                        </p:tgtEl>
                                        <p:attrNameLst>
                                          <p:attrName>style.visibility</p:attrName>
                                        </p:attrNameLst>
                                      </p:cBhvr>
                                      <p:to>
                                        <p:strVal val="visible"/>
                                      </p:to>
                                    </p:set>
                                    <p:animEffect transition="in" filter="fade">
                                      <p:cBhvr>
                                        <p:cTn id="114" dur="500"/>
                                        <p:tgtEl>
                                          <p:spTgt spid="86">
                                            <p:txEl>
                                              <p:pRg st="0" end="0"/>
                                            </p:txEl>
                                          </p:spTgt>
                                        </p:tgtEl>
                                      </p:cBhvr>
                                    </p:animEffect>
                                  </p:childTnLst>
                                </p:cTn>
                              </p:par>
                            </p:childTnLst>
                          </p:cTn>
                        </p:par>
                        <p:par>
                          <p:cTn id="115" fill="hold">
                            <p:stCondLst>
                              <p:cond delay="2000"/>
                            </p:stCondLst>
                            <p:childTnLst>
                              <p:par>
                                <p:cTn id="116" presetID="10" presetClass="entr" presetSubtype="0" fill="hold" nodeType="afterEffect">
                                  <p:stCondLst>
                                    <p:cond delay="25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250"/>
                                  </p:stCondLst>
                                  <p:childTnLst>
                                    <p:set>
                                      <p:cBhvr>
                                        <p:cTn id="120" dur="1" fill="hold">
                                          <p:stCondLst>
                                            <p:cond delay="0"/>
                                          </p:stCondLst>
                                        </p:cTn>
                                        <p:tgtEl>
                                          <p:spTgt spid="91">
                                            <p:txEl>
                                              <p:pRg st="0" end="0"/>
                                            </p:txEl>
                                          </p:spTgt>
                                        </p:tgtEl>
                                        <p:attrNameLst>
                                          <p:attrName>style.visibility</p:attrName>
                                        </p:attrNameLst>
                                      </p:cBhvr>
                                      <p:to>
                                        <p:strVal val="visible"/>
                                      </p:to>
                                    </p:set>
                                    <p:animEffect transition="in" filter="fade">
                                      <p:cBhvr>
                                        <p:cTn id="121" dur="500"/>
                                        <p:tgtEl>
                                          <p:spTgt spid="91">
                                            <p:txEl>
                                              <p:pRg st="0" end="0"/>
                                            </p:txEl>
                                          </p:spTgt>
                                        </p:tgtEl>
                                      </p:cBhvr>
                                    </p:animEffect>
                                  </p:childTnLst>
                                </p:cTn>
                              </p:par>
                              <p:par>
                                <p:cTn id="122" presetID="10" presetClass="entr" presetSubtype="0" fill="hold" grpId="0" nodeType="withEffect">
                                  <p:stCondLst>
                                    <p:cond delay="250"/>
                                  </p:stCondLst>
                                  <p:childTnLst>
                                    <p:set>
                                      <p:cBhvr>
                                        <p:cTn id="123" dur="1" fill="hold">
                                          <p:stCondLst>
                                            <p:cond delay="0"/>
                                          </p:stCondLst>
                                        </p:cTn>
                                        <p:tgtEl>
                                          <p:spTgt spid="92">
                                            <p:txEl>
                                              <p:pRg st="0" end="0"/>
                                            </p:txEl>
                                          </p:spTgt>
                                        </p:tgtEl>
                                        <p:attrNameLst>
                                          <p:attrName>style.visibility</p:attrName>
                                        </p:attrNameLst>
                                      </p:cBhvr>
                                      <p:to>
                                        <p:strVal val="visible"/>
                                      </p:to>
                                    </p:set>
                                    <p:animEffect transition="in" filter="fade">
                                      <p:cBhvr>
                                        <p:cTn id="124" dur="500"/>
                                        <p:tgtEl>
                                          <p:spTgt spid="92">
                                            <p:txEl>
                                              <p:pRg st="0" end="0"/>
                                            </p:txEl>
                                          </p:spTgt>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93">
                                            <p:txEl>
                                              <p:pRg st="0" end="0"/>
                                            </p:txEl>
                                          </p:spTgt>
                                        </p:tgtEl>
                                        <p:attrNameLst>
                                          <p:attrName>style.visibility</p:attrName>
                                        </p:attrNameLst>
                                      </p:cBhvr>
                                      <p:to>
                                        <p:strVal val="visible"/>
                                      </p:to>
                                    </p:set>
                                    <p:animEffect transition="in" filter="fade">
                                      <p:cBhvr>
                                        <p:cTn id="127" dur="500"/>
                                        <p:tgtEl>
                                          <p:spTgt spid="93">
                                            <p:txEl>
                                              <p:pRg st="0" end="0"/>
                                            </p:txEl>
                                          </p:spTgt>
                                        </p:tgtEl>
                                      </p:cBhvr>
                                    </p:animEffect>
                                  </p:childTnLst>
                                </p:cTn>
                              </p:par>
                              <p:par>
                                <p:cTn id="128" presetID="10" presetClass="entr" presetSubtype="0" fill="hold" grpId="0" nodeType="withEffect">
                                  <p:stCondLst>
                                    <p:cond delay="25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10" presetClass="entr" presetSubtype="0" fill="hold" grpId="0" nodeType="withEffect">
                                  <p:stCondLst>
                                    <p:cond delay="250"/>
                                  </p:stCondLst>
                                  <p:childTnLst>
                                    <p:set>
                                      <p:cBhvr>
                                        <p:cTn id="132" dur="1" fill="hold">
                                          <p:stCondLst>
                                            <p:cond delay="0"/>
                                          </p:stCondLst>
                                        </p:cTn>
                                        <p:tgtEl>
                                          <p:spTgt spid="95">
                                            <p:txEl>
                                              <p:pRg st="0" end="0"/>
                                            </p:txEl>
                                          </p:spTgt>
                                        </p:tgtEl>
                                        <p:attrNameLst>
                                          <p:attrName>style.visibility</p:attrName>
                                        </p:attrNameLst>
                                      </p:cBhvr>
                                      <p:to>
                                        <p:strVal val="visible"/>
                                      </p:to>
                                    </p:set>
                                    <p:animEffect transition="in" filter="fade">
                                      <p:cBhvr>
                                        <p:cTn id="133" dur="500"/>
                                        <p:tgtEl>
                                          <p:spTgt spid="95">
                                            <p:txEl>
                                              <p:pRg st="0" end="0"/>
                                            </p:txEl>
                                          </p:spTgt>
                                        </p:tgtEl>
                                      </p:cBhvr>
                                    </p:animEffect>
                                  </p:childTnLst>
                                </p:cTn>
                              </p:par>
                              <p:par>
                                <p:cTn id="134" presetID="10" presetClass="entr" presetSubtype="0" fill="hold" grpId="0" nodeType="withEffect">
                                  <p:stCondLst>
                                    <p:cond delay="25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par>
                                <p:cTn id="137" presetID="10" presetClass="entr" presetSubtype="0" fill="hold" grpId="0" nodeType="withEffect">
                                  <p:stCondLst>
                                    <p:cond delay="250"/>
                                  </p:stCondLst>
                                  <p:childTnLst>
                                    <p:set>
                                      <p:cBhvr>
                                        <p:cTn id="138" dur="1" fill="hold">
                                          <p:stCondLst>
                                            <p:cond delay="0"/>
                                          </p:stCondLst>
                                        </p:cTn>
                                        <p:tgtEl>
                                          <p:spTgt spid="97">
                                            <p:txEl>
                                              <p:pRg st="0" end="0"/>
                                            </p:txEl>
                                          </p:spTgt>
                                        </p:tgtEl>
                                        <p:attrNameLst>
                                          <p:attrName>style.visibility</p:attrName>
                                        </p:attrNameLst>
                                      </p:cBhvr>
                                      <p:to>
                                        <p:strVal val="visible"/>
                                      </p:to>
                                    </p:set>
                                    <p:animEffect transition="in" filter="fade">
                                      <p:cBhvr>
                                        <p:cTn id="139" dur="500"/>
                                        <p:tgtEl>
                                          <p:spTgt spid="97">
                                            <p:txEl>
                                              <p:pRg st="0" end="0"/>
                                            </p:txEl>
                                          </p:spTgt>
                                        </p:tgtEl>
                                      </p:cBhvr>
                                    </p:animEffect>
                                  </p:childTnLst>
                                </p:cTn>
                              </p:par>
                              <p:par>
                                <p:cTn id="140" presetID="10" presetClass="entr" presetSubtype="0" fill="hold" grpId="0" nodeType="withEffect">
                                  <p:stCondLst>
                                    <p:cond delay="25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500"/>
                                        <p:tgtEl>
                                          <p:spTgt spid="98"/>
                                        </p:tgtEl>
                                      </p:cBhvr>
                                    </p:animEffect>
                                  </p:childTnLst>
                                </p:cTn>
                              </p:par>
                              <p:par>
                                <p:cTn id="143" presetID="10" presetClass="entr" presetSubtype="0" fill="hold" grpId="0" nodeType="withEffect">
                                  <p:stCondLst>
                                    <p:cond delay="250"/>
                                  </p:stCondLst>
                                  <p:childTnLst>
                                    <p:set>
                                      <p:cBhvr>
                                        <p:cTn id="144" dur="1" fill="hold">
                                          <p:stCondLst>
                                            <p:cond delay="0"/>
                                          </p:stCondLst>
                                        </p:cTn>
                                        <p:tgtEl>
                                          <p:spTgt spid="99">
                                            <p:txEl>
                                              <p:pRg st="0" end="0"/>
                                            </p:txEl>
                                          </p:spTgt>
                                        </p:tgtEl>
                                        <p:attrNameLst>
                                          <p:attrName>style.visibility</p:attrName>
                                        </p:attrNameLst>
                                      </p:cBhvr>
                                      <p:to>
                                        <p:strVal val="visible"/>
                                      </p:to>
                                    </p:set>
                                    <p:animEffect transition="in" filter="fade">
                                      <p:cBhvr>
                                        <p:cTn id="145" dur="500"/>
                                        <p:tgtEl>
                                          <p:spTgt spid="99">
                                            <p:txEl>
                                              <p:pRg st="0" end="0"/>
                                            </p:txEl>
                                          </p:spTgt>
                                        </p:tgtEl>
                                      </p:cBhvr>
                                    </p:animEffect>
                                  </p:childTnLst>
                                </p:cTn>
                              </p:par>
                              <p:par>
                                <p:cTn id="146" presetID="10" presetClass="entr" presetSubtype="0" fill="hold" grpId="0" nodeType="withEffect">
                                  <p:stCondLst>
                                    <p:cond delay="250"/>
                                  </p:stCondLst>
                                  <p:childTnLst>
                                    <p:set>
                                      <p:cBhvr>
                                        <p:cTn id="147" dur="1" fill="hold">
                                          <p:stCondLst>
                                            <p:cond delay="0"/>
                                          </p:stCondLst>
                                        </p:cTn>
                                        <p:tgtEl>
                                          <p:spTgt spid="100"/>
                                        </p:tgtEl>
                                        <p:attrNameLst>
                                          <p:attrName>style.visibility</p:attrName>
                                        </p:attrNameLst>
                                      </p:cBhvr>
                                      <p:to>
                                        <p:strVal val="visible"/>
                                      </p:to>
                                    </p:set>
                                    <p:animEffect transition="in" filter="fade">
                                      <p:cBhvr>
                                        <p:cTn id="148" dur="500"/>
                                        <p:tgtEl>
                                          <p:spTgt spid="100"/>
                                        </p:tgtEl>
                                      </p:cBhvr>
                                    </p:animEffect>
                                  </p:childTnLst>
                                </p:cTn>
                              </p:par>
                              <p:par>
                                <p:cTn id="149" presetID="10" presetClass="entr" presetSubtype="0" fill="hold" grpId="0" nodeType="withEffect">
                                  <p:stCondLst>
                                    <p:cond delay="250"/>
                                  </p:stCondLst>
                                  <p:childTnLst>
                                    <p:set>
                                      <p:cBhvr>
                                        <p:cTn id="150" dur="1" fill="hold">
                                          <p:stCondLst>
                                            <p:cond delay="0"/>
                                          </p:stCondLst>
                                        </p:cTn>
                                        <p:tgtEl>
                                          <p:spTgt spid="101">
                                            <p:txEl>
                                              <p:pRg st="0" end="0"/>
                                            </p:txEl>
                                          </p:spTgt>
                                        </p:tgtEl>
                                        <p:attrNameLst>
                                          <p:attrName>style.visibility</p:attrName>
                                        </p:attrNameLst>
                                      </p:cBhvr>
                                      <p:to>
                                        <p:strVal val="visible"/>
                                      </p:to>
                                    </p:set>
                                    <p:animEffect transition="in" filter="fade">
                                      <p:cBhvr>
                                        <p:cTn id="151" dur="500"/>
                                        <p:tgtEl>
                                          <p:spTgt spid="101">
                                            <p:txEl>
                                              <p:pRg st="0" end="0"/>
                                            </p:txEl>
                                          </p:spTgt>
                                        </p:tgtEl>
                                      </p:cBhvr>
                                    </p:animEffect>
                                  </p:childTnLst>
                                </p:cTn>
                              </p:par>
                            </p:childTnLst>
                          </p:cTn>
                        </p:par>
                        <p:par>
                          <p:cTn id="152" fill="hold">
                            <p:stCondLst>
                              <p:cond delay="2750"/>
                            </p:stCondLst>
                            <p:childTnLst>
                              <p:par>
                                <p:cTn id="153" presetID="16" presetClass="entr" presetSubtype="37" fill="hold" nodeType="after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barn(outVertical)">
                                      <p:cBhvr>
                                        <p:cTn id="155" dur="500"/>
                                        <p:tgtEl>
                                          <p:spTgt spid="55"/>
                                        </p:tgtEl>
                                      </p:cBhvr>
                                    </p:animEffect>
                                  </p:childTnLst>
                                </p:cTn>
                              </p:par>
                              <p:par>
                                <p:cTn id="156" presetID="2" presetClass="entr" presetSubtype="4" decel="100000" fill="hold" grpId="0" nodeType="withEffect">
                                  <p:stCondLst>
                                    <p:cond delay="250"/>
                                  </p:stCondLst>
                                  <p:childTnLst>
                                    <p:set>
                                      <p:cBhvr>
                                        <p:cTn id="157" dur="1" fill="hold">
                                          <p:stCondLst>
                                            <p:cond delay="0"/>
                                          </p:stCondLst>
                                        </p:cTn>
                                        <p:tgtEl>
                                          <p:spTgt spid="56"/>
                                        </p:tgtEl>
                                        <p:attrNameLst>
                                          <p:attrName>style.visibility</p:attrName>
                                        </p:attrNameLst>
                                      </p:cBhvr>
                                      <p:to>
                                        <p:strVal val="visible"/>
                                      </p:to>
                                    </p:set>
                                    <p:anim calcmode="lin" valueType="num">
                                      <p:cBhvr additive="base">
                                        <p:cTn id="158" dur="500" fill="hold"/>
                                        <p:tgtEl>
                                          <p:spTgt spid="56"/>
                                        </p:tgtEl>
                                        <p:attrNameLst>
                                          <p:attrName>ppt_x</p:attrName>
                                        </p:attrNameLst>
                                      </p:cBhvr>
                                      <p:tavLst>
                                        <p:tav tm="0">
                                          <p:val>
                                            <p:strVal val="#ppt_x"/>
                                          </p:val>
                                        </p:tav>
                                        <p:tav tm="100000">
                                          <p:val>
                                            <p:strVal val="#ppt_x"/>
                                          </p:val>
                                        </p:tav>
                                      </p:tavLst>
                                    </p:anim>
                                    <p:anim calcmode="lin" valueType="num">
                                      <p:cBhvr additive="base">
                                        <p:cTn id="15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bldP spid="76" grpId="0" build="p">
        <p:tmplLst>
          <p:tmpl lvl="1">
            <p:tnLst>
              <p:par>
                <p:cTn presetID="10" presetClass="entr" presetSubtype="0"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build="p">
        <p:tmplLst>
          <p:tmpl lvl="1">
            <p:tnLst>
              <p:par>
                <p:cTn presetID="10" presetClass="entr" presetSubtype="0" fill="hold" nodeType="withEffect">
                  <p:stCondLst>
                    <p:cond delay="25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withEffect">
                  <p:stCondLst>
                    <p:cond delay="2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bldP spid="80" grpId="0" build="p">
        <p:tmplLst>
          <p:tmpl lvl="1">
            <p:tnLst>
              <p:par>
                <p:cTn presetID="10" presetClass="entr" presetSubtype="0"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bldP spid="82" grpId="0" build="p">
        <p:tmplLst>
          <p:tmpl lvl="1">
            <p:tnLst>
              <p:par>
                <p:cTn presetID="10" presetClass="entr" presetSubtype="0" fill="hold" nodeType="withEffect">
                  <p:stCondLst>
                    <p:cond delay="25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animBg="1"/>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animBg="1"/>
      <p:bldP spid="86" grpId="0" build="p">
        <p:tmplLst>
          <p:tmpl lvl="1">
            <p:tnLst>
              <p:par>
                <p:cTn presetID="10" presetClass="entr" presetSubtype="0" fill="hold" nodeType="withEffect">
                  <p:stCondLst>
                    <p:cond delay="25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91" grpId="0" build="p">
        <p:tmplLst>
          <p:tmpl lvl="1">
            <p:tnLst>
              <p:par>
                <p:cTn presetID="10" presetClass="entr" presetSubtype="0" fill="hold" nodeType="withEffect">
                  <p:stCondLst>
                    <p:cond delay="25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p:stCondLst>
                    <p:cond delay="25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build="p">
        <p:tmplLst>
          <p:tmpl lvl="1">
            <p:tnLst>
              <p:par>
                <p:cTn presetID="10" presetClass="entr" presetSubtype="0" fill="hold" nodeType="withEffect">
                  <p:stCondLst>
                    <p:cond delay="25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animBg="1"/>
      <p:bldP spid="95" grpId="0" build="p">
        <p:tmplLst>
          <p:tmpl lvl="1">
            <p:tnLst>
              <p:par>
                <p:cTn presetID="10" presetClass="entr" presetSubtype="0" fill="hold" nodeType="withEffect">
                  <p:stCondLst>
                    <p:cond delay="25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animBg="1"/>
      <p:bldP spid="97" grpId="0" build="p">
        <p:tmplLst>
          <p:tmpl lvl="1">
            <p:tnLst>
              <p:par>
                <p:cTn presetID="10" presetClass="entr" presetSubtype="0" fill="hold" nodeType="withEffect">
                  <p:stCondLst>
                    <p:cond delay="25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animBg="1"/>
      <p:bldP spid="99" grpId="0" build="p">
        <p:tmplLst>
          <p:tmpl lvl="1">
            <p:tnLst>
              <p:par>
                <p:cTn presetID="10" presetClass="entr" presetSubtype="0" fill="hold" nodeType="withEffect">
                  <p:stCondLst>
                    <p:cond delay="25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animBg="1"/>
      <p:bldP spid="101" grpId="0" build="p">
        <p:tmplLst>
          <p:tmpl lvl="1">
            <p:tnLst>
              <p:par>
                <p:cTn presetID="10" presetClass="entr" presetSubtype="0" fill="hold" nodeType="with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xEl>
                                              <p:pRg st="0" end="0"/>
                                            </p:txEl>
                                          </p:spTgt>
                                        </p:tgtEl>
                                        <p:attrNameLst>
                                          <p:attrName>style.visibility</p:attrName>
                                        </p:attrNameLst>
                                      </p:cBhvr>
                                      <p:to>
                                        <p:strVal val="visible"/>
                                      </p:to>
                                    </p:set>
                                    <p:animEffect transition="in" filter="fade">
                                      <p:cBhvr>
                                        <p:cTn id="116" dur="500"/>
                                        <p:tgtEl>
                                          <p:spTgt spid="43">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xEl>
                                              <p:pRg st="0" end="0"/>
                                            </p:txEl>
                                          </p:spTgt>
                                        </p:tgtEl>
                                        <p:attrNameLst>
                                          <p:attrName>style.visibility</p:attrName>
                                        </p:attrNameLst>
                                      </p:cBhvr>
                                      <p:to>
                                        <p:strVal val="visible"/>
                                      </p:to>
                                    </p:set>
                                    <p:animEffect transition="in" filter="fade">
                                      <p:cBhvr>
                                        <p:cTn id="119" dur="500"/>
                                        <p:tgtEl>
                                          <p:spTgt spid="61">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xEl>
                                              <p:pRg st="0" end="0"/>
                                            </p:txEl>
                                          </p:spTgt>
                                        </p:tgtEl>
                                        <p:attrNameLst>
                                          <p:attrName>style.visibility</p:attrName>
                                        </p:attrNameLst>
                                      </p:cBhvr>
                                      <p:to>
                                        <p:strVal val="visible"/>
                                      </p:to>
                                    </p:set>
                                    <p:animEffect transition="in" filter="fade">
                                      <p:cBhvr>
                                        <p:cTn id="122" dur="500"/>
                                        <p:tgtEl>
                                          <p:spTgt spid="67">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xEl>
                                              <p:pRg st="0" end="0"/>
                                            </p:txEl>
                                          </p:spTgt>
                                        </p:tgtEl>
                                        <p:attrNameLst>
                                          <p:attrName>style.visibility</p:attrName>
                                        </p:attrNameLst>
                                      </p:cBhvr>
                                      <p:to>
                                        <p:strVal val="visible"/>
                                      </p:to>
                                    </p:set>
                                    <p:animEffect transition="in" filter="fade">
                                      <p:cBhvr>
                                        <p:cTn id="125" dur="500"/>
                                        <p:tgtEl>
                                          <p:spTgt spid="73">
                                            <p:txEl>
                                              <p:pRg st="0" end="0"/>
                                            </p:txEl>
                                          </p:spTgt>
                                        </p:tgtEl>
                                      </p:cBhvr>
                                    </p:animEffect>
                                  </p:childTnLst>
                                </p:cTn>
                              </p:par>
                            </p:childTnLst>
                          </p:cTn>
                        </p:par>
                        <p:par>
                          <p:cTn id="126" fill="hold">
                            <p:stCondLst>
                              <p:cond delay="2500"/>
                            </p:stCondLst>
                            <p:childTnLst>
                              <p:par>
                                <p:cTn id="127" presetID="16" presetClass="entr" presetSubtype="37" fill="hold" nodeType="afterEffect">
                                  <p:stCondLst>
                                    <p:cond delay="250"/>
                                  </p:stCondLst>
                                  <p:childTnLst>
                                    <p:set>
                                      <p:cBhvr>
                                        <p:cTn id="128" dur="1" fill="hold">
                                          <p:stCondLst>
                                            <p:cond delay="0"/>
                                          </p:stCondLst>
                                        </p:cTn>
                                        <p:tgtEl>
                                          <p:spTgt spid="74"/>
                                        </p:tgtEl>
                                        <p:attrNameLst>
                                          <p:attrName>style.visibility</p:attrName>
                                        </p:attrNameLst>
                                      </p:cBhvr>
                                      <p:to>
                                        <p:strVal val="visible"/>
                                      </p:to>
                                    </p:set>
                                    <p:animEffect transition="in" filter="barn(outVertical)">
                                      <p:cBhvr>
                                        <p:cTn id="129" dur="500"/>
                                        <p:tgtEl>
                                          <p:spTgt spid="74"/>
                                        </p:tgtEl>
                                      </p:cBhvr>
                                    </p:animEffect>
                                  </p:childTnLst>
                                </p:cTn>
                              </p:par>
                              <p:par>
                                <p:cTn id="130" presetID="2" presetClass="entr" presetSubtype="4" decel="100000" fill="hold" grpId="0" nodeType="withEffect">
                                  <p:stCondLst>
                                    <p:cond delay="25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ppt_x"/>
                                          </p:val>
                                        </p:tav>
                                        <p:tav tm="100000">
                                          <p:val>
                                            <p:strVal val="#ppt_x"/>
                                          </p:val>
                                        </p:tav>
                                      </p:tavLst>
                                    </p:anim>
                                    <p:anim calcmode="lin" valueType="num">
                                      <p:cBhvr additive="base">
                                        <p:cTn id="13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7" grpId="0" animBg="1"/>
      <p:bldP spid="18" grpId="0" animBg="1"/>
      <p:bldP spid="19" grpId="0" animBg="1"/>
      <p:bldP spid="22" grpId="0" animBg="1"/>
      <p:bldP spid="23" grpId="0" animBg="1"/>
      <p:bldP spid="24" grpId="0" animBg="1"/>
      <p:bldP spid="25" grpId="0" animBg="1"/>
      <p:bldP spid="28" grpId="0" animBg="1"/>
      <p:bldP spid="29" grpId="0" animBg="1"/>
      <p:bldP spid="30" grpId="0" animBg="1"/>
      <p:bldP spid="31"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lvl="0">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fade">
                                      <p:cBhvr>
                                        <p:cTn id="116" dur="500"/>
                                        <p:tgtEl>
                                          <p:spTgt spid="41">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xEl>
                                              <p:pRg st="0" end="0"/>
                                            </p:txEl>
                                          </p:spTgt>
                                        </p:tgtEl>
                                        <p:attrNameLst>
                                          <p:attrName>style.visibility</p:attrName>
                                        </p:attrNameLst>
                                      </p:cBhvr>
                                      <p:to>
                                        <p:strVal val="visible"/>
                                      </p:to>
                                    </p:set>
                                    <p:animEffect transition="in" filter="fade">
                                      <p:cBhvr>
                                        <p:cTn id="119" dur="500"/>
                                        <p:tgtEl>
                                          <p:spTgt spid="59">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animEffect transition="in" filter="fade">
                                      <p:cBhvr>
                                        <p:cTn id="122" dur="500"/>
                                        <p:tgtEl>
                                          <p:spTgt spid="65">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1">
                                            <p:txEl>
                                              <p:pRg st="0" end="0"/>
                                            </p:txEl>
                                          </p:spTgt>
                                        </p:tgtEl>
                                        <p:attrNameLst>
                                          <p:attrName>style.visibility</p:attrName>
                                        </p:attrNameLst>
                                      </p:cBhvr>
                                      <p:to>
                                        <p:strVal val="visible"/>
                                      </p:to>
                                    </p:set>
                                    <p:animEffect transition="in" filter="fade">
                                      <p:cBhvr>
                                        <p:cTn id="125" dur="500"/>
                                        <p:tgtEl>
                                          <p:spTgt spid="71">
                                            <p:txEl>
                                              <p:pRg st="0" end="0"/>
                                            </p:txEl>
                                          </p:spTgt>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fade">
                                      <p:cBhvr>
                                        <p:cTn id="129" dur="500"/>
                                        <p:tgtEl>
                                          <p:spTgt spid="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fade">
                                      <p:cBhvr>
                                        <p:cTn id="141" dur="500"/>
                                        <p:tgtEl>
                                          <p:spTgt spid="42">
                                            <p:txEl>
                                              <p:pRg st="0" end="0"/>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xEl>
                                              <p:pRg st="0" end="0"/>
                                            </p:txEl>
                                          </p:spTgt>
                                        </p:tgtEl>
                                        <p:attrNameLst>
                                          <p:attrName>style.visibility</p:attrName>
                                        </p:attrNameLst>
                                      </p:cBhvr>
                                      <p:to>
                                        <p:strVal val="visible"/>
                                      </p:to>
                                    </p:set>
                                    <p:animEffect transition="in" filter="fade">
                                      <p:cBhvr>
                                        <p:cTn id="144" dur="500"/>
                                        <p:tgtEl>
                                          <p:spTgt spid="60">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xEl>
                                              <p:pRg st="0" end="0"/>
                                            </p:txEl>
                                          </p:spTgt>
                                        </p:tgtEl>
                                        <p:attrNameLst>
                                          <p:attrName>style.visibility</p:attrName>
                                        </p:attrNameLst>
                                      </p:cBhvr>
                                      <p:to>
                                        <p:strVal val="visible"/>
                                      </p:to>
                                    </p:set>
                                    <p:animEffect transition="in" filter="fade">
                                      <p:cBhvr>
                                        <p:cTn id="147" dur="500"/>
                                        <p:tgtEl>
                                          <p:spTgt spid="66">
                                            <p:txEl>
                                              <p:pRg st="0" end="0"/>
                                            </p:tx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
                                            <p:txEl>
                                              <p:pRg st="0" end="0"/>
                                            </p:txEl>
                                          </p:spTgt>
                                        </p:tgtEl>
                                        <p:attrNameLst>
                                          <p:attrName>style.visibility</p:attrName>
                                        </p:attrNameLst>
                                      </p:cBhvr>
                                      <p:to>
                                        <p:strVal val="visible"/>
                                      </p:to>
                                    </p:set>
                                    <p:animEffect transition="in" filter="fade">
                                      <p:cBhvr>
                                        <p:cTn id="150" dur="500"/>
                                        <p:tgtEl>
                                          <p:spTgt spid="72">
                                            <p:txEl>
                                              <p:pRg st="0" end="0"/>
                                            </p:txEl>
                                          </p:spTgt>
                                        </p:tgtEl>
                                      </p:cBhvr>
                                    </p:animEffect>
                                  </p:childTnLst>
                                </p:cTn>
                              </p:par>
                            </p:childTnLst>
                          </p:cTn>
                        </p:par>
                        <p:par>
                          <p:cTn id="151" fill="hold">
                            <p:stCondLst>
                              <p:cond delay="3000"/>
                            </p:stCondLst>
                            <p:childTnLst>
                              <p:par>
                                <p:cTn id="152" presetID="10" presetClass="entr" presetSubtype="0" fill="hold" grpId="0" nodeType="after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500"/>
                                        <p:tgtEl>
                                          <p:spTgt spid="1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fade">
                                      <p:cBhvr>
                                        <p:cTn id="157" dur="500"/>
                                        <p:tgtEl>
                                          <p:spTgt spid="2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fade">
                                      <p:cBhvr>
                                        <p:cTn id="160" dur="500"/>
                                        <p:tgtEl>
                                          <p:spTgt spid="2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animEffect transition="in" filter="fade">
                                      <p:cBhvr>
                                        <p:cTn id="166" dur="500"/>
                                        <p:tgtEl>
                                          <p:spTgt spid="4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1">
                                            <p:txEl>
                                              <p:pRg st="0" end="0"/>
                                            </p:txEl>
                                          </p:spTgt>
                                        </p:tgtEl>
                                        <p:attrNameLst>
                                          <p:attrName>style.visibility</p:attrName>
                                        </p:attrNameLst>
                                      </p:cBhvr>
                                      <p:to>
                                        <p:strVal val="visible"/>
                                      </p:to>
                                    </p:set>
                                    <p:animEffect transition="in" filter="fade">
                                      <p:cBhvr>
                                        <p:cTn id="169" dur="500"/>
                                        <p:tgtEl>
                                          <p:spTgt spid="61">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7">
                                            <p:txEl>
                                              <p:pRg st="0" end="0"/>
                                            </p:txEl>
                                          </p:spTgt>
                                        </p:tgtEl>
                                        <p:attrNameLst>
                                          <p:attrName>style.visibility</p:attrName>
                                        </p:attrNameLst>
                                      </p:cBhvr>
                                      <p:to>
                                        <p:strVal val="visible"/>
                                      </p:to>
                                    </p:set>
                                    <p:animEffect transition="in" filter="fade">
                                      <p:cBhvr>
                                        <p:cTn id="172" dur="500"/>
                                        <p:tgtEl>
                                          <p:spTgt spid="67">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3">
                                            <p:txEl>
                                              <p:pRg st="0" end="0"/>
                                            </p:txEl>
                                          </p:spTgt>
                                        </p:tgtEl>
                                        <p:attrNameLst>
                                          <p:attrName>style.visibility</p:attrName>
                                        </p:attrNameLst>
                                      </p:cBhvr>
                                      <p:to>
                                        <p:strVal val="visible"/>
                                      </p:to>
                                    </p:set>
                                    <p:animEffect transition="in" filter="fade">
                                      <p:cBhvr>
                                        <p:cTn id="175" dur="500"/>
                                        <p:tgtEl>
                                          <p:spTgt spid="73">
                                            <p:txEl>
                                              <p:pRg st="0" end="0"/>
                                            </p:txEl>
                                          </p:spTgt>
                                        </p:tgtEl>
                                      </p:cBhvr>
                                    </p:animEffect>
                                  </p:childTnLst>
                                </p:cTn>
                              </p:par>
                            </p:childTnLst>
                          </p:cTn>
                        </p:par>
                        <p:par>
                          <p:cTn id="176" fill="hold">
                            <p:stCondLst>
                              <p:cond delay="3500"/>
                            </p:stCondLst>
                            <p:childTnLst>
                              <p:par>
                                <p:cTn id="177" presetID="16" presetClass="entr" presetSubtype="37" fill="hold" nodeType="afterEffect">
                                  <p:stCondLst>
                                    <p:cond delay="250"/>
                                  </p:stCondLst>
                                  <p:childTnLst>
                                    <p:set>
                                      <p:cBhvr>
                                        <p:cTn id="178" dur="1" fill="hold">
                                          <p:stCondLst>
                                            <p:cond delay="0"/>
                                          </p:stCondLst>
                                        </p:cTn>
                                        <p:tgtEl>
                                          <p:spTgt spid="74"/>
                                        </p:tgtEl>
                                        <p:attrNameLst>
                                          <p:attrName>style.visibility</p:attrName>
                                        </p:attrNameLst>
                                      </p:cBhvr>
                                      <p:to>
                                        <p:strVal val="visible"/>
                                      </p:to>
                                    </p:set>
                                    <p:animEffect transition="in" filter="barn(outVertical)">
                                      <p:cBhvr>
                                        <p:cTn id="179" dur="500"/>
                                        <p:tgtEl>
                                          <p:spTgt spid="74"/>
                                        </p:tgtEl>
                                      </p:cBhvr>
                                    </p:animEffect>
                                  </p:childTnLst>
                                </p:cTn>
                              </p:par>
                              <p:par>
                                <p:cTn id="180" presetID="2" presetClass="entr" presetSubtype="4" decel="100000" fill="hold" grpId="0" nodeType="withEffect">
                                  <p:stCondLst>
                                    <p:cond delay="250"/>
                                  </p:stCondLst>
                                  <p:childTnLst>
                                    <p:set>
                                      <p:cBhvr>
                                        <p:cTn id="181" dur="1" fill="hold">
                                          <p:stCondLst>
                                            <p:cond delay="0"/>
                                          </p:stCondLst>
                                        </p:cTn>
                                        <p:tgtEl>
                                          <p:spTgt spid="75"/>
                                        </p:tgtEl>
                                        <p:attrNameLst>
                                          <p:attrName>style.visibility</p:attrName>
                                        </p:attrNameLst>
                                      </p:cBhvr>
                                      <p:to>
                                        <p:strVal val="visible"/>
                                      </p:to>
                                    </p:set>
                                    <p:anim calcmode="lin" valueType="num">
                                      <p:cBhvr additive="base">
                                        <p:cTn id="182" dur="500" fill="hold"/>
                                        <p:tgtEl>
                                          <p:spTgt spid="75"/>
                                        </p:tgtEl>
                                        <p:attrNameLst>
                                          <p:attrName>ppt_x</p:attrName>
                                        </p:attrNameLst>
                                      </p:cBhvr>
                                      <p:tavLst>
                                        <p:tav tm="0">
                                          <p:val>
                                            <p:strVal val="#ppt_x"/>
                                          </p:val>
                                        </p:tav>
                                        <p:tav tm="100000">
                                          <p:val>
                                            <p:strVal val="#ppt_x"/>
                                          </p:val>
                                        </p:tav>
                                      </p:tavLst>
                                    </p:anim>
                                    <p:anim calcmode="lin" valueType="num">
                                      <p:cBhvr additive="base">
                                        <p:cTn id="18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xEl>
                                              <p:pRg st="0" end="0"/>
                                            </p:txEl>
                                          </p:spTgt>
                                        </p:tgtEl>
                                        <p:attrNameLst>
                                          <p:attrName>style.visibility</p:attrName>
                                        </p:attrNameLst>
                                      </p:cBhvr>
                                      <p:to>
                                        <p:strVal val="visible"/>
                                      </p:to>
                                    </p:set>
                                    <p:animEffect transition="in" filter="fade">
                                      <p:cBhvr>
                                        <p:cTn id="50" dur="500"/>
                                        <p:tgtEl>
                                          <p:spTgt spid="5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xEl>
                                              <p:pRg st="0" end="0"/>
                                            </p:txEl>
                                          </p:spTgt>
                                        </p:tgtEl>
                                        <p:attrNameLst>
                                          <p:attrName>style.visibility</p:attrName>
                                        </p:attrNameLst>
                                      </p:cBhvr>
                                      <p:to>
                                        <p:strVal val="visible"/>
                                      </p:to>
                                    </p:set>
                                    <p:animEffect transition="in" filter="fade">
                                      <p:cBhvr>
                                        <p:cTn id="53" dur="500"/>
                                        <p:tgtEl>
                                          <p:spTgt spid="62">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fade">
                                      <p:cBhvr>
                                        <p:cTn id="62" dur="500"/>
                                        <p:tgtEl>
                                          <p:spTgt spid="84">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animEffect transition="in" filter="fade">
                                      <p:cBhvr>
                                        <p:cTn id="78" dur="500"/>
                                        <p:tgtEl>
                                          <p:spTgt spid="39">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xEl>
                                              <p:pRg st="0" end="0"/>
                                            </p:txEl>
                                          </p:spTgt>
                                        </p:tgtEl>
                                        <p:attrNameLst>
                                          <p:attrName>style.visibility</p:attrName>
                                        </p:attrNameLst>
                                      </p:cBhvr>
                                      <p:to>
                                        <p:strVal val="visible"/>
                                      </p:to>
                                    </p:set>
                                    <p:animEffect transition="in" filter="fade">
                                      <p:cBhvr>
                                        <p:cTn id="81" dur="500"/>
                                        <p:tgtEl>
                                          <p:spTgt spid="57">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xEl>
                                              <p:pRg st="0" end="0"/>
                                            </p:txEl>
                                          </p:spTgt>
                                        </p:tgtEl>
                                        <p:attrNameLst>
                                          <p:attrName>style.visibility</p:attrName>
                                        </p:attrNameLst>
                                      </p:cBhvr>
                                      <p:to>
                                        <p:strVal val="visible"/>
                                      </p:to>
                                    </p:set>
                                    <p:animEffect transition="in" filter="fade">
                                      <p:cBhvr>
                                        <p:cTn id="84" dur="500"/>
                                        <p:tgtEl>
                                          <p:spTgt spid="63">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fade">
                                      <p:cBhvr>
                                        <p:cTn id="87" dur="500"/>
                                        <p:tgtEl>
                                          <p:spTgt spid="69">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5">
                                            <p:txEl>
                                              <p:pRg st="0" end="0"/>
                                            </p:txEl>
                                          </p:spTgt>
                                        </p:tgtEl>
                                        <p:attrNameLst>
                                          <p:attrName>style.visibility</p:attrName>
                                        </p:attrNameLst>
                                      </p:cBhvr>
                                      <p:to>
                                        <p:strVal val="visible"/>
                                      </p:to>
                                    </p:set>
                                    <p:animEffect transition="in" filter="fade">
                                      <p:cBhvr>
                                        <p:cTn id="93" dur="500"/>
                                        <p:tgtEl>
                                          <p:spTgt spid="85">
                                            <p:txEl>
                                              <p:pRg st="0" end="0"/>
                                            </p:txEl>
                                          </p:spTgt>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xEl>
                                              <p:pRg st="0" end="0"/>
                                            </p:txEl>
                                          </p:spTgt>
                                        </p:tgtEl>
                                        <p:attrNameLst>
                                          <p:attrName>style.visibility</p:attrName>
                                        </p:attrNameLst>
                                      </p:cBhvr>
                                      <p:to>
                                        <p:strVal val="visible"/>
                                      </p:to>
                                    </p:set>
                                    <p:animEffect transition="in" filter="fade">
                                      <p:cBhvr>
                                        <p:cTn id="106" dur="500"/>
                                        <p:tgtEl>
                                          <p:spTgt spid="58">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xEl>
                                              <p:pRg st="0" end="0"/>
                                            </p:txEl>
                                          </p:spTgt>
                                        </p:tgtEl>
                                        <p:attrNameLst>
                                          <p:attrName>style.visibility</p:attrName>
                                        </p:attrNameLst>
                                      </p:cBhvr>
                                      <p:to>
                                        <p:strVal val="visible"/>
                                      </p:to>
                                    </p:set>
                                    <p:animEffect transition="in" filter="fade">
                                      <p:cBhvr>
                                        <p:cTn id="109" dur="500"/>
                                        <p:tgtEl>
                                          <p:spTgt spid="64">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xEl>
                                              <p:pRg st="0" end="0"/>
                                            </p:txEl>
                                          </p:spTgt>
                                        </p:tgtEl>
                                        <p:attrNameLst>
                                          <p:attrName>style.visibility</p:attrName>
                                        </p:attrNameLst>
                                      </p:cBhvr>
                                      <p:to>
                                        <p:strVal val="visible"/>
                                      </p:to>
                                    </p:set>
                                    <p:animEffect transition="in" filter="fade">
                                      <p:cBhvr>
                                        <p:cTn id="112" dur="500"/>
                                        <p:tgtEl>
                                          <p:spTgt spid="70">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fade">
                                      <p:cBhvr>
                                        <p:cTn id="115" dur="500"/>
                                        <p:tgtEl>
                                          <p:spTgt spid="7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xEl>
                                              <p:pRg st="0" end="0"/>
                                            </p:txEl>
                                          </p:spTgt>
                                        </p:tgtEl>
                                        <p:attrNameLst>
                                          <p:attrName>style.visibility</p:attrName>
                                        </p:attrNameLst>
                                      </p:cBhvr>
                                      <p:to>
                                        <p:strVal val="visible"/>
                                      </p:to>
                                    </p:set>
                                    <p:animEffect transition="in" filter="fade">
                                      <p:cBhvr>
                                        <p:cTn id="118" dur="500"/>
                                        <p:tgtEl>
                                          <p:spTgt spid="86">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par>
                          <p:cTn id="122" fill="hold">
                            <p:stCondLst>
                              <p:cond delay="2000"/>
                            </p:stCondLst>
                            <p:childTnLst>
                              <p:par>
                                <p:cTn id="123" presetID="10" presetClass="entr" presetSubtype="0"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500"/>
                                        <p:tgtEl>
                                          <p:spTgt spid="1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500"/>
                                        <p:tgtEl>
                                          <p:spTgt spid="2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fade">
                                      <p:cBhvr>
                                        <p:cTn id="137" dur="500"/>
                                        <p:tgtEl>
                                          <p:spTgt spid="41">
                                            <p:txEl>
                                              <p:pRg st="0" end="0"/>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9">
                                            <p:txEl>
                                              <p:pRg st="0" end="0"/>
                                            </p:txEl>
                                          </p:spTgt>
                                        </p:tgtEl>
                                        <p:attrNameLst>
                                          <p:attrName>style.visibility</p:attrName>
                                        </p:attrNameLst>
                                      </p:cBhvr>
                                      <p:to>
                                        <p:strVal val="visible"/>
                                      </p:to>
                                    </p:set>
                                    <p:animEffect transition="in" filter="fade">
                                      <p:cBhvr>
                                        <p:cTn id="140" dur="500"/>
                                        <p:tgtEl>
                                          <p:spTgt spid="59">
                                            <p:txEl>
                                              <p:pRg st="0" end="0"/>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xEl>
                                              <p:pRg st="0" end="0"/>
                                            </p:txEl>
                                          </p:spTgt>
                                        </p:tgtEl>
                                        <p:attrNameLst>
                                          <p:attrName>style.visibility</p:attrName>
                                        </p:attrNameLst>
                                      </p:cBhvr>
                                      <p:to>
                                        <p:strVal val="visible"/>
                                      </p:to>
                                    </p:set>
                                    <p:animEffect transition="in" filter="fade">
                                      <p:cBhvr>
                                        <p:cTn id="143" dur="500"/>
                                        <p:tgtEl>
                                          <p:spTgt spid="65">
                                            <p:txEl>
                                              <p:pRg st="0" end="0"/>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xEl>
                                              <p:pRg st="0" end="0"/>
                                            </p:txEl>
                                          </p:spTgt>
                                        </p:tgtEl>
                                        <p:attrNameLst>
                                          <p:attrName>style.visibility</p:attrName>
                                        </p:attrNameLst>
                                      </p:cBhvr>
                                      <p:to>
                                        <p:strVal val="visible"/>
                                      </p:to>
                                    </p:set>
                                    <p:animEffect transition="in" filter="fade">
                                      <p:cBhvr>
                                        <p:cTn id="146" dur="500"/>
                                        <p:tgtEl>
                                          <p:spTgt spid="7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7">
                                            <p:txEl>
                                              <p:pRg st="0" end="0"/>
                                            </p:txEl>
                                          </p:spTgt>
                                        </p:tgtEl>
                                        <p:attrNameLst>
                                          <p:attrName>style.visibility</p:attrName>
                                        </p:attrNameLst>
                                      </p:cBhvr>
                                      <p:to>
                                        <p:strVal val="visible"/>
                                      </p:to>
                                    </p:set>
                                    <p:animEffect transition="in" filter="fade">
                                      <p:cBhvr>
                                        <p:cTn id="152" dur="500"/>
                                        <p:tgtEl>
                                          <p:spTgt spid="87">
                                            <p:txEl>
                                              <p:pRg st="0" end="0"/>
                                            </p:txEl>
                                          </p:spTgt>
                                        </p:tgtEl>
                                      </p:cBhvr>
                                    </p:animEffect>
                                  </p:childTnLst>
                                </p:cTn>
                              </p:par>
                            </p:childTnLst>
                          </p:cTn>
                        </p:par>
                        <p:par>
                          <p:cTn id="153" fill="hold">
                            <p:stCondLst>
                              <p:cond delay="2500"/>
                            </p:stCondLst>
                            <p:childTnLst>
                              <p:par>
                                <p:cTn id="154" presetID="10" presetClass="entr" presetSubtype="0" fill="hold" grpId="0" nodeType="after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fade">
                                      <p:cBhvr>
                                        <p:cTn id="159" dur="500"/>
                                        <p:tgtEl>
                                          <p:spTgt spid="2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xEl>
                                              <p:pRg st="0" end="0"/>
                                            </p:txEl>
                                          </p:spTgt>
                                        </p:tgtEl>
                                        <p:attrNameLst>
                                          <p:attrName>style.visibility</p:attrName>
                                        </p:attrNameLst>
                                      </p:cBhvr>
                                      <p:to>
                                        <p:strVal val="visible"/>
                                      </p:to>
                                    </p:set>
                                    <p:animEffect transition="in" filter="fade">
                                      <p:cBhvr>
                                        <p:cTn id="168" dur="500"/>
                                        <p:tgtEl>
                                          <p:spTgt spid="42">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0">
                                            <p:txEl>
                                              <p:pRg st="0" end="0"/>
                                            </p:txEl>
                                          </p:spTgt>
                                        </p:tgtEl>
                                        <p:attrNameLst>
                                          <p:attrName>style.visibility</p:attrName>
                                        </p:attrNameLst>
                                      </p:cBhvr>
                                      <p:to>
                                        <p:strVal val="visible"/>
                                      </p:to>
                                    </p:set>
                                    <p:animEffect transition="in" filter="fade">
                                      <p:cBhvr>
                                        <p:cTn id="171" dur="500"/>
                                        <p:tgtEl>
                                          <p:spTgt spid="60">
                                            <p:txEl>
                                              <p:pRg st="0" end="0"/>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xEl>
                                              <p:pRg st="0" end="0"/>
                                            </p:txEl>
                                          </p:spTgt>
                                        </p:tgtEl>
                                        <p:attrNameLst>
                                          <p:attrName>style.visibility</p:attrName>
                                        </p:attrNameLst>
                                      </p:cBhvr>
                                      <p:to>
                                        <p:strVal val="visible"/>
                                      </p:to>
                                    </p:set>
                                    <p:animEffect transition="in" filter="fade">
                                      <p:cBhvr>
                                        <p:cTn id="174" dur="500"/>
                                        <p:tgtEl>
                                          <p:spTgt spid="66">
                                            <p:txEl>
                                              <p:pRg st="0" end="0"/>
                                            </p:tx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animEffect transition="in" filter="fade">
                                      <p:cBhvr>
                                        <p:cTn id="177" dur="500"/>
                                        <p:tgtEl>
                                          <p:spTgt spid="72">
                                            <p:txEl>
                                              <p:pRg st="0" end="0"/>
                                            </p:tx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xEl>
                                              <p:pRg st="0" end="0"/>
                                            </p:txEl>
                                          </p:spTgt>
                                        </p:tgtEl>
                                        <p:attrNameLst>
                                          <p:attrName>style.visibility</p:attrName>
                                        </p:attrNameLst>
                                      </p:cBhvr>
                                      <p:to>
                                        <p:strVal val="visible"/>
                                      </p:to>
                                    </p:set>
                                    <p:animEffect transition="in" filter="fade">
                                      <p:cBhvr>
                                        <p:cTn id="183" dur="500"/>
                                        <p:tgtEl>
                                          <p:spTgt spid="88">
                                            <p:txEl>
                                              <p:pRg st="0" end="0"/>
                                            </p:txEl>
                                          </p:spTgt>
                                        </p:tgtEl>
                                      </p:cBhvr>
                                    </p:animEffect>
                                  </p:childTnLst>
                                </p:cTn>
                              </p:par>
                            </p:childTnLst>
                          </p:cTn>
                        </p:par>
                        <p:par>
                          <p:cTn id="184" fill="hold">
                            <p:stCondLst>
                              <p:cond delay="3000"/>
                            </p:stCondLst>
                            <p:childTnLst>
                              <p:par>
                                <p:cTn id="185" presetID="10" presetClass="entr" presetSubtype="0" fill="hold" grpId="0" nodeType="after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500"/>
                                        <p:tgtEl>
                                          <p:spTgt spid="2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3">
                                            <p:txEl>
                                              <p:pRg st="0" end="0"/>
                                            </p:txEl>
                                          </p:spTgt>
                                        </p:tgtEl>
                                        <p:attrNameLst>
                                          <p:attrName>style.visibility</p:attrName>
                                        </p:attrNameLst>
                                      </p:cBhvr>
                                      <p:to>
                                        <p:strVal val="visible"/>
                                      </p:to>
                                    </p:set>
                                    <p:animEffect transition="in" filter="fade">
                                      <p:cBhvr>
                                        <p:cTn id="199" dur="500"/>
                                        <p:tgtEl>
                                          <p:spTgt spid="43">
                                            <p:txEl>
                                              <p:pRg st="0" end="0"/>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1">
                                            <p:txEl>
                                              <p:pRg st="0" end="0"/>
                                            </p:txEl>
                                          </p:spTgt>
                                        </p:tgtEl>
                                        <p:attrNameLst>
                                          <p:attrName>style.visibility</p:attrName>
                                        </p:attrNameLst>
                                      </p:cBhvr>
                                      <p:to>
                                        <p:strVal val="visible"/>
                                      </p:to>
                                    </p:set>
                                    <p:animEffect transition="in" filter="fade">
                                      <p:cBhvr>
                                        <p:cTn id="202" dur="500"/>
                                        <p:tgtEl>
                                          <p:spTgt spid="61">
                                            <p:txEl>
                                              <p:pRg st="0" end="0"/>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7">
                                            <p:txEl>
                                              <p:pRg st="0" end="0"/>
                                            </p:txEl>
                                          </p:spTgt>
                                        </p:tgtEl>
                                        <p:attrNameLst>
                                          <p:attrName>style.visibility</p:attrName>
                                        </p:attrNameLst>
                                      </p:cBhvr>
                                      <p:to>
                                        <p:strVal val="visible"/>
                                      </p:to>
                                    </p:set>
                                    <p:animEffect transition="in" filter="fade">
                                      <p:cBhvr>
                                        <p:cTn id="205" dur="500"/>
                                        <p:tgtEl>
                                          <p:spTgt spid="67">
                                            <p:txEl>
                                              <p:pRg st="0" end="0"/>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xEl>
                                              <p:pRg st="0" end="0"/>
                                            </p:txEl>
                                          </p:spTgt>
                                        </p:tgtEl>
                                        <p:attrNameLst>
                                          <p:attrName>style.visibility</p:attrName>
                                        </p:attrNameLst>
                                      </p:cBhvr>
                                      <p:to>
                                        <p:strVal val="visible"/>
                                      </p:to>
                                    </p:set>
                                    <p:animEffect transition="in" filter="fade">
                                      <p:cBhvr>
                                        <p:cTn id="208" dur="500"/>
                                        <p:tgtEl>
                                          <p:spTgt spid="73">
                                            <p:txEl>
                                              <p:pRg st="0" end="0"/>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9">
                                            <p:txEl>
                                              <p:pRg st="0" end="0"/>
                                            </p:txEl>
                                          </p:spTgt>
                                        </p:tgtEl>
                                        <p:attrNameLst>
                                          <p:attrName>style.visibility</p:attrName>
                                        </p:attrNameLst>
                                      </p:cBhvr>
                                      <p:to>
                                        <p:strVal val="visible"/>
                                      </p:to>
                                    </p:set>
                                    <p:animEffect transition="in" filter="fade">
                                      <p:cBhvr>
                                        <p:cTn id="214" dur="500"/>
                                        <p:tgtEl>
                                          <p:spTgt spid="89">
                                            <p:txEl>
                                              <p:pRg st="0" end="0"/>
                                            </p:txEl>
                                          </p:spTgt>
                                        </p:tgtEl>
                                      </p:cBhvr>
                                    </p:animEffect>
                                  </p:childTnLst>
                                </p:cTn>
                              </p:par>
                            </p:childTnLst>
                          </p:cTn>
                        </p:par>
                        <p:par>
                          <p:cTn id="215" fill="hold">
                            <p:stCondLst>
                              <p:cond delay="3500"/>
                            </p:stCondLst>
                            <p:childTnLst>
                              <p:par>
                                <p:cTn id="216" presetID="16" presetClass="entr" presetSubtype="37" fill="hold" nodeType="afterEffect">
                                  <p:stCondLst>
                                    <p:cond delay="250"/>
                                  </p:stCondLst>
                                  <p:childTnLst>
                                    <p:set>
                                      <p:cBhvr>
                                        <p:cTn id="217" dur="1" fill="hold">
                                          <p:stCondLst>
                                            <p:cond delay="0"/>
                                          </p:stCondLst>
                                        </p:cTn>
                                        <p:tgtEl>
                                          <p:spTgt spid="74"/>
                                        </p:tgtEl>
                                        <p:attrNameLst>
                                          <p:attrName>style.visibility</p:attrName>
                                        </p:attrNameLst>
                                      </p:cBhvr>
                                      <p:to>
                                        <p:strVal val="visible"/>
                                      </p:to>
                                    </p:set>
                                    <p:animEffect transition="in" filter="barn(outVertical)">
                                      <p:cBhvr>
                                        <p:cTn id="218" dur="500"/>
                                        <p:tgtEl>
                                          <p:spTgt spid="74"/>
                                        </p:tgtEl>
                                      </p:cBhvr>
                                    </p:animEffect>
                                  </p:childTnLst>
                                </p:cTn>
                              </p:par>
                              <p:par>
                                <p:cTn id="219" presetID="2" presetClass="entr" presetSubtype="4" decel="100000" fill="hold" grpId="0" nodeType="withEffect">
                                  <p:stCondLst>
                                    <p:cond delay="25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P spid="76" grpId="0" animBg="1"/>
      <p:bldP spid="77" grpId="0" animBg="1"/>
      <p:bldP spid="78" grpId="0" animBg="1"/>
      <p:bldP spid="79" grpId="0" animBg="1"/>
      <p:bldP spid="80" grpId="0" animBg="1"/>
      <p:bldP spid="81" grpId="0" animBg="1"/>
      <p:bldP spid="82" grpId="0" animBg="1"/>
      <p:bldP spid="83" grpId="0"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2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build="p">
        <p:tmplLst>
          <p:tmpl lvl="0">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smtClean="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smtClean="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smtClean="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smtClean="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smtClean="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4">
                                            <p:txEl>
                                              <p:pRg st="0" end="0"/>
                                            </p:txEl>
                                          </p:spTgt>
                                        </p:tgtEl>
                                        <p:attrNameLst>
                                          <p:attrName>style.visibility</p:attrName>
                                        </p:attrNameLst>
                                      </p:cBhvr>
                                      <p:to>
                                        <p:strVal val="visible"/>
                                      </p:to>
                                    </p:set>
                                    <p:animEffect transition="in" filter="fade">
                                      <p:cBhvr>
                                        <p:cTn id="10" dur="500"/>
                                        <p:tgtEl>
                                          <p:spTgt spid="8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83">
                                            <p:txEl>
                                              <p:pRg st="0" end="0"/>
                                            </p:txEl>
                                          </p:spTgt>
                                        </p:tgtEl>
                                        <p:attrNameLst>
                                          <p:attrName>style.visibility</p:attrName>
                                        </p:attrNameLst>
                                      </p:cBhvr>
                                      <p:to>
                                        <p:strVal val="visible"/>
                                      </p:to>
                                    </p:set>
                                    <p:animEffect transition="in" filter="fade">
                                      <p:cBhvr>
                                        <p:cTn id="35" dur="500"/>
                                        <p:tgtEl>
                                          <p:spTgt spid="83">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xEl>
                                              <p:pRg st="0" end="0"/>
                                            </p:txEl>
                                          </p:spTgt>
                                        </p:tgtEl>
                                        <p:attrNameLst>
                                          <p:attrName>style.visibility</p:attrName>
                                        </p:attrNameLst>
                                      </p:cBhvr>
                                      <p:to>
                                        <p:strVal val="visible"/>
                                      </p:to>
                                    </p:set>
                                    <p:animEffect transition="in" filter="fade">
                                      <p:cBhvr>
                                        <p:cTn id="54" dur="500"/>
                                        <p:tgtEl>
                                          <p:spTgt spid="4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animEffect transition="in" filter="fade">
                                      <p:cBhvr>
                                        <p:cTn id="57" dur="500"/>
                                        <p:tgtEl>
                                          <p:spTgt spid="5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xEl>
                                              <p:pRg st="0" end="0"/>
                                            </p:txEl>
                                          </p:spTgt>
                                        </p:tgtEl>
                                        <p:attrNameLst>
                                          <p:attrName>style.visibility</p:attrName>
                                        </p:attrNameLst>
                                      </p:cBhvr>
                                      <p:to>
                                        <p:strVal val="visible"/>
                                      </p:to>
                                    </p:set>
                                    <p:animEffect transition="in" filter="fade">
                                      <p:cBhvr>
                                        <p:cTn id="60" dur="500"/>
                                        <p:tgtEl>
                                          <p:spTgt spid="6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animEffect transition="in" filter="fade">
                                      <p:cBhvr>
                                        <p:cTn id="63" dur="500"/>
                                        <p:tgtEl>
                                          <p:spTgt spid="70">
                                            <p:txEl>
                                              <p:pRg st="0" end="0"/>
                                            </p:txEl>
                                          </p:spTgt>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fade">
                                      <p:cBhvr>
                                        <p:cTn id="79" dur="500"/>
                                        <p:tgtEl>
                                          <p:spTgt spid="41">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xEl>
                                              <p:pRg st="0" end="0"/>
                                            </p:txEl>
                                          </p:spTgt>
                                        </p:tgtEl>
                                        <p:attrNameLst>
                                          <p:attrName>style.visibility</p:attrName>
                                        </p:attrNameLst>
                                      </p:cBhvr>
                                      <p:to>
                                        <p:strVal val="visible"/>
                                      </p:to>
                                    </p:set>
                                    <p:animEffect transition="in" filter="fade">
                                      <p:cBhvr>
                                        <p:cTn id="82" dur="500"/>
                                        <p:tgtEl>
                                          <p:spTgt spid="5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xEl>
                                              <p:pRg st="0" end="0"/>
                                            </p:txEl>
                                          </p:spTgt>
                                        </p:tgtEl>
                                        <p:attrNameLst>
                                          <p:attrName>style.visibility</p:attrName>
                                        </p:attrNameLst>
                                      </p:cBhvr>
                                      <p:to>
                                        <p:strVal val="visible"/>
                                      </p:to>
                                    </p:set>
                                    <p:animEffect transition="in" filter="fade">
                                      <p:cBhvr>
                                        <p:cTn id="88" dur="500"/>
                                        <p:tgtEl>
                                          <p:spTgt spid="71">
                                            <p:txEl>
                                              <p:pRg st="0" end="0"/>
                                            </p:txEl>
                                          </p:spTgt>
                                        </p:tgtEl>
                                      </p:cBhvr>
                                    </p:animEffect>
                                  </p:childTnLst>
                                </p:cTn>
                              </p:par>
                            </p:childTnLst>
                          </p:cTn>
                        </p:par>
                        <p:par>
                          <p:cTn id="89" fill="hold">
                            <p:stCondLst>
                              <p:cond delay="2000"/>
                            </p:stCondLst>
                            <p:childTnLst>
                              <p:par>
                                <p:cTn id="90" presetID="10"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
                                            <p:txEl>
                                              <p:pRg st="0" end="0"/>
                                            </p:txEl>
                                          </p:spTgt>
                                        </p:tgtEl>
                                        <p:attrNameLst>
                                          <p:attrName>style.visibility</p:attrName>
                                        </p:attrNameLst>
                                      </p:cBhvr>
                                      <p:to>
                                        <p:strVal val="visible"/>
                                      </p:to>
                                    </p:set>
                                    <p:animEffect transition="in" filter="fade">
                                      <p:cBhvr>
                                        <p:cTn id="107" dur="500"/>
                                        <p:tgtEl>
                                          <p:spTgt spid="60">
                                            <p:txEl>
                                              <p:pRg st="0" end="0"/>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6">
                                            <p:txEl>
                                              <p:pRg st="0" end="0"/>
                                            </p:txEl>
                                          </p:spTgt>
                                        </p:tgtEl>
                                        <p:attrNameLst>
                                          <p:attrName>style.visibility</p:attrName>
                                        </p:attrNameLst>
                                      </p:cBhvr>
                                      <p:to>
                                        <p:strVal val="visible"/>
                                      </p:to>
                                    </p:set>
                                    <p:animEffect transition="in" filter="fade">
                                      <p:cBhvr>
                                        <p:cTn id="110" dur="500"/>
                                        <p:tgtEl>
                                          <p:spTgt spid="66">
                                            <p:txEl>
                                              <p:pRg st="0" end="0"/>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xEl>
                                              <p:pRg st="0" end="0"/>
                                            </p:txEl>
                                          </p:spTgt>
                                        </p:tgtEl>
                                        <p:attrNameLst>
                                          <p:attrName>style.visibility</p:attrName>
                                        </p:attrNameLst>
                                      </p:cBhvr>
                                      <p:to>
                                        <p:strVal val="visible"/>
                                      </p:to>
                                    </p:set>
                                    <p:animEffect transition="in" filter="fade">
                                      <p:cBhvr>
                                        <p:cTn id="113" dur="500"/>
                                        <p:tgtEl>
                                          <p:spTgt spid="72">
                                            <p:txEl>
                                              <p:pRg st="0" end="0"/>
                                            </p:txEl>
                                          </p:spTgt>
                                        </p:tgtEl>
                                      </p:cBhvr>
                                    </p:animEffect>
                                  </p:childTnLst>
                                </p:cTn>
                              </p:par>
                            </p:childTnLst>
                          </p:cTn>
                        </p:par>
                        <p:par>
                          <p:cTn id="114" fill="hold">
                            <p:stCondLst>
                              <p:cond delay="2500"/>
                            </p:stCondLst>
                            <p:childTnLst>
                              <p:par>
                                <p:cTn id="115" presetID="10" presetClass="entr" presetSubtype="0" fill="hold" grpId="0"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xEl>
                                              <p:pRg st="0" end="0"/>
                                            </p:txEl>
                                          </p:spTgt>
                                        </p:tgtEl>
                                        <p:attrNameLst>
                                          <p:attrName>style.visibility</p:attrName>
                                        </p:attrNameLst>
                                      </p:cBhvr>
                                      <p:to>
                                        <p:strVal val="visible"/>
                                      </p:to>
                                    </p:set>
                                    <p:animEffect transition="in" filter="fade">
                                      <p:cBhvr>
                                        <p:cTn id="129" dur="500"/>
                                        <p:tgtEl>
                                          <p:spTgt spid="43">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1">
                                            <p:txEl>
                                              <p:pRg st="0" end="0"/>
                                            </p:txEl>
                                          </p:spTgt>
                                        </p:tgtEl>
                                        <p:attrNameLst>
                                          <p:attrName>style.visibility</p:attrName>
                                        </p:attrNameLst>
                                      </p:cBhvr>
                                      <p:to>
                                        <p:strVal val="visible"/>
                                      </p:to>
                                    </p:set>
                                    <p:animEffect transition="in" filter="fade">
                                      <p:cBhvr>
                                        <p:cTn id="132" dur="500"/>
                                        <p:tgtEl>
                                          <p:spTgt spid="61">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7">
                                            <p:txEl>
                                              <p:pRg st="0" end="0"/>
                                            </p:txEl>
                                          </p:spTgt>
                                        </p:tgtEl>
                                        <p:attrNameLst>
                                          <p:attrName>style.visibility</p:attrName>
                                        </p:attrNameLst>
                                      </p:cBhvr>
                                      <p:to>
                                        <p:strVal val="visible"/>
                                      </p:to>
                                    </p:set>
                                    <p:animEffect transition="in" filter="fade">
                                      <p:cBhvr>
                                        <p:cTn id="135" dur="500"/>
                                        <p:tgtEl>
                                          <p:spTgt spid="67">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xEl>
                                              <p:pRg st="0" end="0"/>
                                            </p:txEl>
                                          </p:spTgt>
                                        </p:tgtEl>
                                        <p:attrNameLst>
                                          <p:attrName>style.visibility</p:attrName>
                                        </p:attrNameLst>
                                      </p:cBhvr>
                                      <p:to>
                                        <p:strVal val="visible"/>
                                      </p:to>
                                    </p:set>
                                    <p:animEffect transition="in" filter="fade">
                                      <p:cBhvr>
                                        <p:cTn id="138" dur="500"/>
                                        <p:tgtEl>
                                          <p:spTgt spid="73">
                                            <p:txEl>
                                              <p:pRg st="0" end="0"/>
                                            </p:txEl>
                                          </p:spTgt>
                                        </p:tgtEl>
                                      </p:cBhvr>
                                    </p:animEffect>
                                  </p:childTnLst>
                                </p:cTn>
                              </p:par>
                            </p:childTnLst>
                          </p:cTn>
                        </p:par>
                        <p:par>
                          <p:cTn id="139" fill="hold">
                            <p:stCondLst>
                              <p:cond delay="3000"/>
                            </p:stCondLst>
                            <p:childTnLst>
                              <p:par>
                                <p:cTn id="140" presetID="16" presetClass="entr" presetSubtype="37" fill="hold" nodeType="afterEffect">
                                  <p:stCondLst>
                                    <p:cond delay="250"/>
                                  </p:stCondLst>
                                  <p:childTnLst>
                                    <p:set>
                                      <p:cBhvr>
                                        <p:cTn id="141" dur="1" fill="hold">
                                          <p:stCondLst>
                                            <p:cond delay="0"/>
                                          </p:stCondLst>
                                        </p:cTn>
                                        <p:tgtEl>
                                          <p:spTgt spid="74"/>
                                        </p:tgtEl>
                                        <p:attrNameLst>
                                          <p:attrName>style.visibility</p:attrName>
                                        </p:attrNameLst>
                                      </p:cBhvr>
                                      <p:to>
                                        <p:strVal val="visible"/>
                                      </p:to>
                                    </p:set>
                                    <p:animEffect transition="in" filter="barn(outVertical)">
                                      <p:cBhvr>
                                        <p:cTn id="142" dur="500"/>
                                        <p:tgtEl>
                                          <p:spTgt spid="74"/>
                                        </p:tgtEl>
                                      </p:cBhvr>
                                    </p:animEffect>
                                  </p:childTnLst>
                                </p:cTn>
                              </p:par>
                              <p:par>
                                <p:cTn id="143" presetID="2" presetClass="entr" presetSubtype="4" decel="100000" fill="hold" grpId="0" nodeType="withEffect">
                                  <p:stCondLst>
                                    <p:cond delay="25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ppt_x"/>
                                          </p:val>
                                        </p:tav>
                                        <p:tav tm="100000">
                                          <p:val>
                                            <p:strVal val="#ppt_x"/>
                                          </p:val>
                                        </p:tav>
                                      </p:tavLst>
                                    </p:anim>
                                    <p:anim calcmode="lin" valueType="num">
                                      <p:cBhvr additive="base">
                                        <p:cTn id="1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9" grpId="0" animBg="1"/>
      <p:bldP spid="20" grpId="0" animBg="1"/>
      <p:bldP spid="21" grpId="0" animBg="1"/>
      <p:bldP spid="22" grpId="0" animBg="1"/>
      <p:bldP spid="25" grpId="0" animBg="1"/>
      <p:bldP spid="26" grpId="0" animBg="1"/>
      <p:bldP spid="27" grpId="0" animBg="1"/>
      <p:bldP spid="28" grpId="0" animBg="1"/>
      <p:bldP spid="31" grpId="0" animBg="1"/>
      <p:bldP spid="32" grpId="0" animBg="1"/>
      <p:bldP spid="33" grpId="0" animBg="1"/>
      <p:bldP spid="34" grpId="0" animBg="1"/>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lvl="0">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16" grpId="0"/>
      <p:bldP spid="76" grpId="0"/>
      <p:bldP spid="77" grpId="0"/>
      <p:bldP spid="78" grpId="0" animBg="1">
        <p:tmplLst>
          <p:tmpl lvl="0">
            <p:tnLst>
              <p:par>
                <p:cTn presetID="10" presetClass="entr" presetSubtype="0" fill="hold" nodeType="withEffect">
                  <p:stCondLst>
                    <p:cond delay="7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lvl="0">
            <p:tnLst>
              <p:par>
                <p:cTn presetID="10" presetClass="entr" presetSubtype="0" fill="hold" nodeType="withEffect">
                  <p:stCondLst>
                    <p:cond delay="125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lvl="0">
            <p:tnLst>
              <p:par>
                <p:cTn presetID="10" presetClass="entr" presetSubtype="0" fill="hold" nodeType="withEffect">
                  <p:stCondLst>
                    <p:cond delay="17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4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3266" y="2537877"/>
            <a:ext cx="1770720" cy="5119693"/>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67931" y="2440526"/>
            <a:ext cx="1462282"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lvl="0">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lvl="0">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lvl="0">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lvl="0">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lvl="0">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fade">
                                      <p:cBhvr>
                                        <p:cTn id="65" dur="500"/>
                                        <p:tgtEl>
                                          <p:spTgt spid="1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par>
                          <p:cTn id="69" fill="hold">
                            <p:stCondLst>
                              <p:cond delay="5500"/>
                            </p:stCondLst>
                            <p:childTnLst>
                              <p:par>
                                <p:cTn id="70" presetID="22" presetClass="entr" presetSubtype="8"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fade">
                                      <p:cBhvr>
                                        <p:cTn id="83" dur="500"/>
                                        <p:tgtEl>
                                          <p:spTgt spid="16">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childTnLst>
                          </p:cTn>
                        </p:par>
                        <p:par>
                          <p:cTn id="87" fill="hold">
                            <p:stCondLst>
                              <p:cond delay="7000"/>
                            </p:stCondLst>
                            <p:childTnLst>
                              <p:par>
                                <p:cTn id="88" presetID="2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xEl>
                                              <p:pRg st="0" end="0"/>
                                            </p:txEl>
                                          </p:spTgt>
                                        </p:tgtEl>
                                        <p:attrNameLst>
                                          <p:attrName>style.visibility</p:attrName>
                                        </p:attrNameLst>
                                      </p:cBhvr>
                                      <p:to>
                                        <p:strVal val="visible"/>
                                      </p:to>
                                    </p:set>
                                    <p:animEffect transition="in" filter="fade">
                                      <p:cBhvr>
                                        <p:cTn id="104" dur="500"/>
                                        <p:tgtEl>
                                          <p:spTgt spid="17">
                                            <p:txEl>
                                              <p:pRg st="0" end="0"/>
                                            </p:txEl>
                                          </p:spTgt>
                                        </p:tgtEl>
                                      </p:cBhvr>
                                    </p:animEffect>
                                  </p:childTnLst>
                                </p:cTn>
                              </p:par>
                            </p:childTnLst>
                          </p:cTn>
                        </p:par>
                        <p:par>
                          <p:cTn id="105" fill="hold">
                            <p:stCondLst>
                              <p:cond delay="8500"/>
                            </p:stCondLst>
                            <p:childTnLst>
                              <p:par>
                                <p:cTn id="106" presetID="22" presetClass="entr" presetSubtype="8"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P spid="9" grpId="0" animBg="1"/>
      <p:bldP spid="8" grpId="0" animBg="1"/>
      <p:bldP spid="7" grpId="0" animBg="1"/>
      <p:bldP spid="6"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P spid="33" grpId="0"/>
      <p:bldP spid="34" grpId="0"/>
      <p:bldP spid="35" grpId="0"/>
      <p:bldP spid="36" grpId="0"/>
      <p:bldP spid="37" grpId="0"/>
      <p:bldP spid="38" grpId="0">
        <p:tmplLst>
          <p:tmpl lvl="0">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lvl="0">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lvl="0">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tmplLst>
          <p:tmpl lvl="0">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lvl="0">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tmplLst>
          <p:tmpl lvl="0">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lvl="0">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lvl="0">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lvl="0">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lvl="0">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lvl="0">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Tree>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16" presetClass="entr" presetSubtype="37" fill="hold"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2000"/>
                            </p:stCondLst>
                            <p:childTnLst>
                              <p:par>
                                <p:cTn id="18" presetID="2" presetClass="entr" presetSubtype="4" decel="10000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lvl="0">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smtClean="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smtClean="0"/>
              <a:t>Add an image</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9" decel="100000" fill="hold" nodeType="afterEffect">
                  <p:stCondLst>
                    <p:cond delay="0"/>
                  </p:stCondLst>
                  <p:iterate type="lt">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smtClean="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smtClean="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smtClean="0"/>
              <a:t>TEXT HERE</a:t>
            </a:r>
            <a:endParaRPr lang="en-US" altLang="ja-JP"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 calcmode="lin" valueType="num">
                                      <p:cBhvr>
                                        <p:cTn id="13" dur="500" fill="hold"/>
                                        <p:tgtEl>
                                          <p:spTgt spid="6"/>
                                        </p:tgtEl>
                                        <p:attrNameLst>
                                          <p:attrName>style.rotation</p:attrName>
                                        </p:attrNameLst>
                                      </p:cBhvr>
                                      <p:tavLst>
                                        <p:tav tm="0">
                                          <p:val>
                                            <p:fltVal val="360"/>
                                          </p:val>
                                        </p:tav>
                                        <p:tav tm="100000">
                                          <p:val>
                                            <p:fltVal val="0"/>
                                          </p:val>
                                        </p:tav>
                                      </p:tavLst>
                                    </p:anim>
                                    <p:animEffect transition="in" filter="fade">
                                      <p:cBhvr>
                                        <p:cTn id="14" dur="500"/>
                                        <p:tgtEl>
                                          <p:spTgt spid="6"/>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 calcmode="lin" valueType="num">
                                      <p:cBhvr>
                                        <p:cTn id="19" dur="500" fill="hold"/>
                                        <p:tgtEl>
                                          <p:spTgt spid="5"/>
                                        </p:tgtEl>
                                        <p:attrNameLst>
                                          <p:attrName>style.rotation</p:attrName>
                                        </p:attrNameLst>
                                      </p:cBhvr>
                                      <p:tavLst>
                                        <p:tav tm="0">
                                          <p:val>
                                            <p:fltVal val="360"/>
                                          </p:val>
                                        </p:tav>
                                        <p:tav tm="100000">
                                          <p:val>
                                            <p:fltVal val="0"/>
                                          </p:val>
                                        </p:tav>
                                      </p:tavLst>
                                    </p:anim>
                                    <p:animEffect transition="in" filter="fade">
                                      <p:cBhvr>
                                        <p:cTn id="20" dur="500"/>
                                        <p:tgtEl>
                                          <p:spTgt spid="5"/>
                                        </p:tgtEl>
                                      </p:cBhvr>
                                    </p:animEffect>
                                  </p:childTnLst>
                                </p:cTn>
                              </p:par>
                            </p:childTnLst>
                          </p:cTn>
                        </p:par>
                        <p:par>
                          <p:cTn id="21" fill="hold">
                            <p:stCondLst>
                              <p:cond delay="1000"/>
                            </p:stCondLst>
                            <p:childTnLst>
                              <p:par>
                                <p:cTn id="22" presetID="2" presetClass="entr" presetSubtype="2" decel="100000" fill="hold" grpId="0" nodeType="afterEffect">
                                  <p:stCondLst>
                                    <p:cond delay="250"/>
                                  </p:stCondLst>
                                  <p:iterate type="wd">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2150"/>
                            </p:stCondLst>
                            <p:childTnLst>
                              <p:par>
                                <p:cTn id="27" presetID="2" presetClass="entr" presetSubtype="8" decel="100000" fill="hold" grpId="0" nodeType="afterEffect">
                                  <p:stCondLst>
                                    <p:cond delay="25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2900"/>
                            </p:stCondLst>
                            <p:childTnLst>
                              <p:par>
                                <p:cTn id="40" presetID="2" presetClass="entr" presetSubtype="8" decel="100000" fill="hold" grpId="0" nodeType="afterEffect">
                                  <p:stCondLst>
                                    <p:cond delay="25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13">
                                            <p:txEl>
                                              <p:pRg st="0" end="0"/>
                                            </p:txEl>
                                          </p:spTgt>
                                        </p:tgtEl>
                                        <p:attrNameLst>
                                          <p:attrName>style.visibility</p:attrName>
                                        </p:attrNameLst>
                                      </p:cBhvr>
                                      <p:to>
                                        <p:strVal val="visible"/>
                                      </p:to>
                                    </p:set>
                                    <p:anim calcmode="lin" valueType="num">
                                      <p:cBhvr additive="base">
                                        <p:cTn id="46"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3">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2" decel="100000" fill="hold" grpId="0" nodeType="withEffect">
                                  <p:stCondLst>
                                    <p:cond delay="50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1+#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p:bldP spid="7" grpId="0"/>
      <p:bldP spid="2" grpId="0" animBg="1"/>
      <p:bldP spid="9" grpId="0">
        <p:tmplLst>
          <p:tmpl lvl="0">
            <p:tnLst>
              <p:par>
                <p:cTn presetID="2" presetClass="entr" presetSubtype="2" decel="100000"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p:tmplLst>
          <p:tmpl lvl="0">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3" name="正方形/長方形 2"/>
          <p:cNvSpPr/>
          <p:nvPr userDrawn="1"/>
        </p:nvSpPr>
        <p:spPr>
          <a:xfrm>
            <a:off x="17065166" y="9251885"/>
            <a:ext cx="405045" cy="1035115"/>
          </a:xfrm>
          <a:prstGeom prst="rect">
            <a:avLst/>
          </a:prstGeom>
          <a:solidFill>
            <a:schemeClr val="bg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en-US"/>
          </a:p>
        </p:txBody>
      </p:sp>
      <p:sp>
        <p:nvSpPr>
          <p:cNvPr id="17" name="正方形/長方形 16"/>
          <p:cNvSpPr/>
          <p:nvPr userDrawn="1"/>
        </p:nvSpPr>
        <p:spPr>
          <a:xfrm>
            <a:off x="0" y="8204135"/>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901252"/>
            <a:ext cx="10351150" cy="1814061"/>
          </a:xfrm>
          <a:prstGeom prst="rect">
            <a:avLst/>
          </a:prstGeom>
        </p:spPr>
        <p:txBody>
          <a:bodyPr anchor="b"/>
          <a:lstStyle>
            <a:lvl1pPr algn="l">
              <a:defRPr sz="9600" spc="6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altLang="ja-JP" dirty="0" smtClean="0"/>
          </a:p>
          <a:p>
            <a:pPr lvl="0"/>
            <a:endParaRPr lang="en-US" dirty="0" smtClean="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childTnLst>
                          </p:cTn>
                        </p:par>
                        <p:par>
                          <p:cTn id="17" fill="hold">
                            <p:stCondLst>
                              <p:cond delay="500"/>
                            </p:stCondLst>
                            <p:childTnLst>
                              <p:par>
                                <p:cTn id="18" presetID="2" presetClass="entr" presetSubtype="9"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wd">
                                    <p:tmPct val="10000"/>
                                  </p:iterate>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399"/>
                            </p:stCondLst>
                            <p:childTnLst>
                              <p:par>
                                <p:cTn id="27" presetID="10" presetClass="entr" presetSubtype="0" fill="hold" grpId="0" nodeType="after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par>
                          <p:cTn id="33" fill="hold">
                            <p:stCondLst>
                              <p:cond delay="2399"/>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500"/>
                                        <p:tgtEl>
                                          <p:spTgt spid="16">
                                            <p:txEl>
                                              <p:pRg st="0" end="0"/>
                                            </p:txEl>
                                          </p:spTgt>
                                        </p:tgtEl>
                                      </p:cBhvr>
                                    </p:animEffect>
                                  </p:childTnLst>
                                </p:cTn>
                              </p:par>
                            </p:childTnLst>
                          </p:cTn>
                        </p:par>
                        <p:par>
                          <p:cTn id="40" fill="hold">
                            <p:stCondLst>
                              <p:cond delay="2899"/>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fade">
                                      <p:cBhvr>
                                        <p:cTn id="46" dur="500"/>
                                        <p:tgtEl>
                                          <p:spTgt spid="15">
                                            <p:txEl>
                                              <p:pRg st="0" end="0"/>
                                            </p:txEl>
                                          </p:spTgt>
                                        </p:tgtEl>
                                      </p:cBhvr>
                                    </p:animEffect>
                                  </p:childTnLst>
                                </p:cTn>
                              </p:par>
                            </p:childTnLst>
                          </p:cTn>
                        </p:par>
                        <p:par>
                          <p:cTn id="47" fill="hold">
                            <p:stCondLst>
                              <p:cond delay="3399"/>
                            </p:stCondLst>
                            <p:childTnLst>
                              <p:par>
                                <p:cTn id="48" presetID="10" presetClass="entr" presetSubtype="0" fill="hold" grpId="0" nodeType="afterEffect">
                                  <p:stCondLst>
                                    <p:cond delay="25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par>
                          <p:cTn id="51" fill="hold">
                            <p:stCondLst>
                              <p:cond delay="4149"/>
                            </p:stCondLst>
                            <p:childTnLst>
                              <p:par>
                                <p:cTn id="52" presetID="22" presetClass="entr" presetSubtype="8" fill="hold" grpId="0" nodeType="afterEffect">
                                  <p:stCondLst>
                                    <p:cond delay="25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4899"/>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fade">
                                      <p:cBhvr>
                                        <p:cTn id="61" dur="500"/>
                                        <p:tgtEl>
                                          <p:spTgt spid="19">
                                            <p:txEl>
                                              <p:pRg st="0" end="0"/>
                                            </p:txEl>
                                          </p:spTgt>
                                        </p:tgtEl>
                                      </p:cBhvr>
                                    </p:animEffect>
                                  </p:childTnLst>
                                </p:cTn>
                              </p:par>
                            </p:childTnLst>
                          </p:cTn>
                        </p:par>
                        <p:par>
                          <p:cTn id="62" fill="hold">
                            <p:stCondLst>
                              <p:cond delay="5399"/>
                            </p:stCondLst>
                            <p:childTnLst>
                              <p:par>
                                <p:cTn id="63" presetID="10"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xEl>
                                              <p:pRg st="0" end="0"/>
                                            </p:txEl>
                                          </p:spTgt>
                                        </p:tgtEl>
                                        <p:attrNameLst>
                                          <p:attrName>style.visibility</p:attrName>
                                        </p:attrNameLst>
                                      </p:cBhvr>
                                      <p:to>
                                        <p:strVal val="visible"/>
                                      </p:to>
                                    </p:set>
                                    <p:animEffect transition="in" filter="fade">
                                      <p:cBhvr>
                                        <p:cTn id="68" dur="500"/>
                                        <p:tgtEl>
                                          <p:spTgt spid="21">
                                            <p:txEl>
                                              <p:pRg st="0" end="0"/>
                                            </p:txEl>
                                          </p:spTgt>
                                        </p:tgtEl>
                                      </p:cBhvr>
                                    </p:animEffect>
                                  </p:childTnLst>
                                </p:cTn>
                              </p:par>
                            </p:childTnLst>
                          </p:cTn>
                        </p:par>
                        <p:par>
                          <p:cTn id="69" fill="hold">
                            <p:stCondLst>
                              <p:cond delay="5899"/>
                            </p:stCondLst>
                            <p:childTnLst>
                              <p:par>
                                <p:cTn id="70" presetID="10" presetClass="entr" presetSubtype="0"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xEl>
                                              <p:pRg st="0" end="0"/>
                                            </p:txEl>
                                          </p:spTgt>
                                        </p:tgtEl>
                                        <p:attrNameLst>
                                          <p:attrName>style.visibility</p:attrName>
                                        </p:attrNameLst>
                                      </p:cBhvr>
                                      <p:to>
                                        <p:strVal val="visible"/>
                                      </p:to>
                                    </p:set>
                                    <p:animEffect transition="in" filter="fade">
                                      <p:cBhvr>
                                        <p:cTn id="75"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P spid="6" grpId="0"/>
      <p:bldP spid="7" grpId="0"/>
      <p:bldP spid="8"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1" grpId="0">
        <p:tmplLst>
          <p:tmpl lvl="0">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2" grpId="0" animBg="1"/>
      <p:bldP spid="12" grpId="0" animBg="1"/>
      <p:bldP spid="13" grpId="0" animBg="1"/>
      <p:bldP spid="14" grpId="0" build="p">
        <p:tmplLst>
          <p:tmpl lvl="1">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8" grpId="0"/>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sz="2400" dirty="0" smtClean="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smtClean="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smtClean="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360"/>
                                          </p:val>
                                        </p:tav>
                                        <p:tav tm="100000">
                                          <p:val>
                                            <p:fltVal val="0"/>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9" decel="100000" fill="hold" grpId="0" nodeType="afterEffect">
                                  <p:stCondLst>
                                    <p:cond delay="25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649"/>
                            </p:stCondLst>
                            <p:childTnLst>
                              <p:par>
                                <p:cTn id="27" presetID="16" presetClass="entr" presetSubtype="37" fill="hold" nodeType="after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barn(outVertical)">
                                      <p:cBhvr>
                                        <p:cTn id="29" dur="500"/>
                                        <p:tgtEl>
                                          <p:spTgt spid="12"/>
                                        </p:tgtEl>
                                      </p:cBhvr>
                                    </p:animEffect>
                                  </p:childTnLst>
                                </p:cTn>
                              </p:par>
                              <p:par>
                                <p:cTn id="30" presetID="2" presetClass="entr" presetSubtype="4" decel="100000" fill="hold" grpId="0" nodeType="withEffect">
                                  <p:stCondLst>
                                    <p:cond delay="1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lvl="0">
            <p:tnLst>
              <p:par>
                <p:cTn presetID="2" presetClass="entr" presetSubtype="4" decel="100000" fill="hold" nodeType="withEffect">
                  <p:stCondLst>
                    <p:cond delay="1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p:bldP spid="11" grpId="0" build="p">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smtClean="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899"/>
                            </p:stCondLst>
                            <p:childTnLst>
                              <p:par>
                                <p:cTn id="10" presetID="2" presetClass="entr" presetSubtype="4"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lvl="0">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lvl="0">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sp>
        <p:nvSpPr>
          <p:cNvPr id="17" name="円/楕円 16"/>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fld>
            <a:endParaRPr lang="en-US" dirty="0"/>
          </a:p>
        </p:txBody>
      </p:sp>
      <p:sp>
        <p:nvSpPr>
          <p:cNvPr id="7" name="テキスト プレースホルダー 11"/>
          <p:cNvSpPr>
            <a:spLocks noGrp="1"/>
          </p:cNvSpPr>
          <p:nvPr userDrawn="1">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9"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smtClean="0"/>
              <a:t>WORD</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500"/>
                            </p:stCondLst>
                            <p:childTnLst>
                              <p:par>
                                <p:cTn id="15" presetID="2" presetClass="entr" presetSubtype="2" decel="10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p:tmplLst>
          <p:tmpl lvl="0">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694619" y="10183702"/>
            <a:ext cx="1434756" cy="1434756"/>
          </a:xfrm>
          <a:prstGeom prst="rect">
            <a:avLst/>
          </a:prstGeom>
        </p:spPr>
      </p:pic>
      <p:sp>
        <p:nvSpPr>
          <p:cNvPr id="13" name="テキスト プレースホルダー 11"/>
          <p:cNvSpPr>
            <a:spLocks noGrp="1"/>
          </p:cNvSpPr>
          <p:nvPr>
            <p:ph type="body" sz="quarter" idx="14" hasCustomPrompt="1"/>
          </p:nvPr>
        </p:nvSpPr>
        <p:spPr>
          <a:xfrm>
            <a:off x="8648151" y="5638555"/>
            <a:ext cx="8682531" cy="180877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0.92231 -0.927 L 0.09315 -0.0872 " pathEditMode="fixed" rAng="0" ptsTypes="AA">
                                      <p:cBhvr>
                                        <p:cTn id="6" dur="1000" spd="-100000" fill="hold"/>
                                        <p:tgtEl>
                                          <p:spTgt spid="12"/>
                                        </p:tgtEl>
                                        <p:attrNameLst>
                                          <p:attrName>ppt_x</p:attrName>
                                          <p:attrName>ppt_y</p:attrName>
                                        </p:attrNameLst>
                                      </p:cBhvr>
                                      <p:rCtr x="-41458" y="41991"/>
                                    </p:animMotion>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1000"/>
                                        <p:tgtEl>
                                          <p:spTgt spid="10"/>
                                        </p:tgtEl>
                                      </p:cBhvr>
                                    </p:animEffect>
                                  </p:childTnLst>
                                </p:cTn>
                              </p:par>
                            </p:childTnLst>
                          </p:cTn>
                        </p:par>
                        <p:par>
                          <p:cTn id="10" fill="hold">
                            <p:stCondLst>
                              <p:cond delay="1000"/>
                            </p:stCondLst>
                            <p:childTnLst>
                              <p:par>
                                <p:cTn id="11" presetID="2" presetClass="entr" presetSubtype="8" decel="10000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 calcmode="lin" valueType="num">
                                      <p:cBhvr additive="base">
                                        <p:cTn id="1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100000"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decel="100000" fill="hold" grpId="0" nodeType="afterEffect">
                                  <p:stCondLst>
                                    <p:cond delay="500"/>
                                  </p:stCondLst>
                                  <p:childTnLst>
                                    <p:set>
                                      <p:cBhvr>
                                        <p:cTn id="30" dur="1" fill="hold">
                                          <p:stCondLst>
                                            <p:cond delay="0"/>
                                          </p:stCondLst>
                                        </p:cTn>
                                        <p:tgtEl>
                                          <p:spTgt spid="25">
                                            <p:txEl>
                                              <p:pRg st="0" end="0"/>
                                            </p:txEl>
                                          </p:spTgt>
                                        </p:tgtEl>
                                        <p:attrNameLst>
                                          <p:attrName>style.visibility</p:attrName>
                                        </p:attrNameLst>
                                      </p:cBhvr>
                                      <p:to>
                                        <p:strVal val="visible"/>
                                      </p:to>
                                    </p:set>
                                    <p:anim calcmode="lin" valueType="num">
                                      <p:cBhvr additive="base">
                                        <p:cTn id="31"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decel="10000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0-#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3500"/>
                            </p:stCondLst>
                            <p:childTnLst>
                              <p:par>
                                <p:cTn id="47" presetID="2" presetClass="entr" presetSubtype="8" decel="100000" fill="hold" grpId="0" nodeType="afterEffect">
                                  <p:stCondLst>
                                    <p:cond delay="500"/>
                                  </p:stCondLst>
                                  <p:childTnLst>
                                    <p:set>
                                      <p:cBhvr>
                                        <p:cTn id="48" dur="1" fill="hold">
                                          <p:stCondLst>
                                            <p:cond delay="0"/>
                                          </p:stCondLst>
                                        </p:cTn>
                                        <p:tgtEl>
                                          <p:spTgt spid="29">
                                            <p:txEl>
                                              <p:pRg st="0" end="0"/>
                                            </p:txEl>
                                          </p:spTgt>
                                        </p:tgtEl>
                                        <p:attrNameLst>
                                          <p:attrName>style.visibility</p:attrName>
                                        </p:attrNameLst>
                                      </p:cBhvr>
                                      <p:to>
                                        <p:strVal val="visible"/>
                                      </p:to>
                                    </p:set>
                                    <p:anim calcmode="lin" valueType="num">
                                      <p:cBhvr additive="base">
                                        <p:cTn id="4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8" decel="100000" fill="hold" nodeType="withEffect">
                                  <p:stCondLst>
                                    <p:cond delay="5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8" decel="10000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0-#ppt_w/2"/>
                                          </p:val>
                                        </p:tav>
                                        <p:tav tm="100000">
                                          <p:val>
                                            <p:strVal val="#ppt_x"/>
                                          </p:val>
                                        </p:tav>
                                      </p:tavLst>
                                    </p:anim>
                                    <p:anim calcmode="lin" valueType="num">
                                      <p:cBhvr additive="base">
                                        <p:cTn id="59" dur="500" fill="hold"/>
                                        <p:tgtEl>
                                          <p:spTgt spid="37"/>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0-#ppt_w/2"/>
                                          </p:val>
                                        </p:tav>
                                        <p:tav tm="100000">
                                          <p:val>
                                            <p:strVal val="#ppt_x"/>
                                          </p:val>
                                        </p:tav>
                                      </p:tavLst>
                                    </p:anim>
                                    <p:anim calcmode="lin" valueType="num">
                                      <p:cBhvr additive="base">
                                        <p:cTn id="63" dur="500" fill="hold"/>
                                        <p:tgtEl>
                                          <p:spTgt spid="33"/>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decel="100000" fill="hold" grpId="0" nodeType="after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par>
                                <p:cTn id="69" presetID="22" presetClass="entr" presetSubtype="2"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right)">
                                      <p:cBhvr>
                                        <p:cTn id="71" dur="500"/>
                                        <p:tgtEl>
                                          <p:spTgt spid="30"/>
                                        </p:tgtEl>
                                      </p:cBhvr>
                                    </p:animEffect>
                                  </p:childTnLst>
                                </p:cTn>
                              </p:par>
                            </p:childTnLst>
                          </p:cTn>
                        </p:par>
                        <p:par>
                          <p:cTn id="72" fill="hold">
                            <p:stCondLst>
                              <p:cond delay="6000"/>
                            </p:stCondLst>
                            <p:childTnLst>
                              <p:par>
                                <p:cTn id="73" presetID="2" presetClass="entr" presetSubtype="2" decel="10000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1+#ppt_w/2"/>
                                          </p:val>
                                        </p:tav>
                                        <p:tav tm="100000">
                                          <p:val>
                                            <p:strVal val="#ppt_x"/>
                                          </p:val>
                                        </p:tav>
                                      </p:tavLst>
                                    </p:anim>
                                    <p:anim calcmode="lin" valueType="num">
                                      <p:cBhvr additive="base">
                                        <p:cTn id="7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lvl="0">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lvl="0">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8" decel="10000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1" grpId="0">
        <p:tmplLst>
          <p:tmpl lvl="0">
            <p:tnLst>
              <p:par>
                <p:cTn presetID="2" presetClass="entr" presetSubtype="8"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lvl="0">
            <p:tnLst>
              <p:par>
                <p:cTn presetID="2" presetClass="entr" presetSubtype="8"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lvl="0">
            <p:tnLst>
              <p:par>
                <p:cTn presetID="2" presetClass="entr" presetSubtype="8"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lvl="0">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lvl="0">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lvl="0">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sp>
        <p:nvSpPr>
          <p:cNvPr id="26" name="円/楕円 25"/>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fld>
            <a:endParaRPr lang="en-US" dirty="0"/>
          </a:p>
        </p:txBody>
      </p:sp>
      <p:sp>
        <p:nvSpPr>
          <p:cNvPr id="7" name="テキスト プレースホルダー 11"/>
          <p:cNvSpPr>
            <a:spLocks noGrp="1"/>
          </p:cNvSpPr>
          <p:nvPr userDrawn="1">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userDrawn="1">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userDrawn="1">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userDrawn="1">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userDrawn="1">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userDrawn="1">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userDrawn="1">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userDrawn="1">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21"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smtClean="0"/>
              <a:t>WORD</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500"/>
                            </p:stCondLst>
                            <p:childTnLst>
                              <p:par>
                                <p:cTn id="15" presetID="2" presetClass="entr" presetSubtype="8"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4" decel="10000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2" presetClass="entr" presetSubtype="8" decel="100000" fill="hold" grpId="0" nodeType="afterEffect">
                                  <p:stCondLst>
                                    <p:cond delay="25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4" decel="100000" fill="hold" nodeType="with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par>
                          <p:cTn id="40" fill="hold">
                            <p:stCondLst>
                              <p:cond delay="1750"/>
                            </p:stCondLst>
                            <p:childTnLst>
                              <p:par>
                                <p:cTn id="41" presetID="2" presetClass="entr" presetSubtype="8" decel="100000" fill="hold" grpId="0" nodeType="afterEffect">
                                  <p:stCondLst>
                                    <p:cond delay="25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25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4" decel="100000" fill="hold" nodeType="withEffect">
                                  <p:stCondLst>
                                    <p:cond delay="25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par>
                          <p:cTn id="53" fill="hold">
                            <p:stCondLst>
                              <p:cond delay="2500"/>
                            </p:stCondLst>
                            <p:childTnLst>
                              <p:par>
                                <p:cTn id="54" presetID="2" presetClass="entr" presetSubtype="8" decel="100000" fill="hold" grpId="0" nodeType="after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0-#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1+#ppt_w/2"/>
                                          </p:val>
                                        </p:tav>
                                        <p:tav tm="100000">
                                          <p:val>
                                            <p:strVal val="#ppt_x"/>
                                          </p:val>
                                        </p:tav>
                                      </p:tavLst>
                                    </p:anim>
                                    <p:anim calcmode="lin" valueType="num">
                                      <p:cBhvr additive="base">
                                        <p:cTn id="61" dur="500" fill="hold"/>
                                        <p:tgtEl>
                                          <p:spTgt spid="18"/>
                                        </p:tgtEl>
                                        <p:attrNameLst>
                                          <p:attrName>ppt_y</p:attrName>
                                        </p:attrNameLst>
                                      </p:cBhvr>
                                      <p:tavLst>
                                        <p:tav tm="0">
                                          <p:val>
                                            <p:strVal val="#ppt_y"/>
                                          </p:val>
                                        </p:tav>
                                        <p:tav tm="100000">
                                          <p:val>
                                            <p:strVal val="#ppt_y"/>
                                          </p:val>
                                        </p:tav>
                                      </p:tavLst>
                                    </p:anim>
                                  </p:childTnLst>
                                </p:cTn>
                              </p:par>
                              <p:par>
                                <p:cTn id="62" presetID="2" presetClass="entr" presetSubtype="4" decel="100000" fill="hold" nodeType="withEffect">
                                  <p:stCondLst>
                                    <p:cond delay="25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7" grpId="0"/>
      <p:bldP spid="11" grpId="0"/>
      <p:bldP spid="12" grpId="0"/>
      <p:bldP spid="14" grpId="0"/>
      <p:bldP spid="15" grpId="0"/>
      <p:bldP spid="17" grpId="0"/>
      <p:bldP spid="18" grpId="0"/>
      <p:bldP spid="20" grpId="0"/>
      <p:bldP spid="21" grpId="0"/>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smtClean="0"/>
              <a:t>Add an image</a:t>
            </a:r>
            <a:endParaRPr kumimoji="1" lang="ja-JP" altLang="en-US" dirty="0"/>
          </a:p>
        </p:txBody>
      </p:sp>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1399"/>
                            </p:stCondLst>
                            <p:childTnLst>
                              <p:par>
                                <p:cTn id="18" presetID="10" presetClass="entr" presetSubtype="0" fill="hold" grpId="0" nodeType="afterEffect">
                                  <p:stCondLst>
                                    <p:cond delay="50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fade">
                                      <p:cBhvr>
                                        <p:cTn id="20" dur="500"/>
                                        <p:tgtEl>
                                          <p:spTgt spid="16">
                                            <p:txEl>
                                              <p:pRg st="0" end="0"/>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 presetClass="entr" presetSubtype="2" decel="100000" fill="hold" grpId="0" nodeType="withEffect">
                                  <p:stCondLst>
                                    <p:cond delay="50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2399"/>
                            </p:stCondLst>
                            <p:childTnLst>
                              <p:par>
                                <p:cTn id="33" presetID="10" presetClass="entr" presetSubtype="0" fill="hold" grpId="0" nodeType="afterEffect">
                                  <p:stCondLst>
                                    <p:cond delay="50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500"/>
                                        <p:tgtEl>
                                          <p:spTgt spid="20">
                                            <p:txEl>
                                              <p:pRg st="0" end="0"/>
                                            </p:txEl>
                                          </p:spTgt>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2" presetClass="entr" presetSubtype="2" decel="100000" fill="hold" grpId="0" nodeType="withEffect">
                                  <p:stCondLst>
                                    <p:cond delay="5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3399"/>
                            </p:stCondLst>
                            <p:childTnLst>
                              <p:par>
                                <p:cTn id="48" presetID="10" presetClass="entr" presetSubtype="0" fill="hold" grpId="0" nodeType="afterEffect">
                                  <p:stCondLst>
                                    <p:cond delay="5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1+#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childTnLst>
                          </p:cTn>
                        </p:par>
                        <p:par>
                          <p:cTn id="62" fill="hold">
                            <p:stCondLst>
                              <p:cond delay="4399"/>
                            </p:stCondLst>
                            <p:childTnLst>
                              <p:par>
                                <p:cTn id="63" presetID="10" presetClass="entr" presetSubtype="0" fill="hold" grpId="0" nodeType="afterEffect">
                                  <p:stCondLst>
                                    <p:cond delay="500"/>
                                  </p:stCondLst>
                                  <p:childTnLst>
                                    <p:set>
                                      <p:cBhvr>
                                        <p:cTn id="64" dur="1" fill="hold">
                                          <p:stCondLst>
                                            <p:cond delay="0"/>
                                          </p:stCondLst>
                                        </p:cTn>
                                        <p:tgtEl>
                                          <p:spTgt spid="29">
                                            <p:txEl>
                                              <p:pRg st="0" end="0"/>
                                            </p:txEl>
                                          </p:spTgt>
                                        </p:tgtEl>
                                        <p:attrNameLst>
                                          <p:attrName>style.visibility</p:attrName>
                                        </p:attrNameLst>
                                      </p:cBhvr>
                                      <p:to>
                                        <p:strVal val="visible"/>
                                      </p:to>
                                    </p:set>
                                    <p:animEffect transition="in" filter="fade">
                                      <p:cBhvr>
                                        <p:cTn id="65" dur="500"/>
                                        <p:tgtEl>
                                          <p:spTgt spid="29">
                                            <p:txEl>
                                              <p:pRg st="0" end="0"/>
                                            </p:txEl>
                                          </p:spTgt>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2" presetClass="entr" presetSubtype="2" decel="100000" fill="hold" grpId="0" nodeType="withEffect">
                                  <p:stCondLst>
                                    <p:cond delay="50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1+#ppt_w/2"/>
                                          </p:val>
                                        </p:tav>
                                        <p:tav tm="100000">
                                          <p:val>
                                            <p:strVal val="#ppt_x"/>
                                          </p:val>
                                        </p:tav>
                                      </p:tavLst>
                                    </p:anim>
                                    <p:anim calcmode="lin" valueType="num">
                                      <p:cBhvr additive="base">
                                        <p:cTn id="72" dur="500" fill="hold"/>
                                        <p:tgtEl>
                                          <p:spTgt spid="30"/>
                                        </p:tgtEl>
                                        <p:attrNameLst>
                                          <p:attrName>ppt_y</p:attrName>
                                        </p:attrNameLst>
                                      </p:cBhvr>
                                      <p:tavLst>
                                        <p:tav tm="0">
                                          <p:val>
                                            <p:strVal val="#ppt_y"/>
                                          </p:val>
                                        </p:tav>
                                        <p:tav tm="100000">
                                          <p:val>
                                            <p:strVal val="#ppt_y"/>
                                          </p:val>
                                        </p:tav>
                                      </p:tavLst>
                                    </p:anim>
                                  </p:childTnLst>
                                </p:cTn>
                              </p:par>
                              <p:par>
                                <p:cTn id="73" presetID="2" presetClass="entr" presetSubtype="2" decel="100000"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1+#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build="p">
        <p:tmplLst>
          <p:tmpl lvl="1">
            <p:tnLst>
              <p:par>
                <p:cTn presetID="10" presetClass="entr" presetSubtype="0" fill="hold" nodeType="after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p:bldP spid="19" grpId="0" animBg="1"/>
      <p:bldP spid="20" grpId="0" build="p">
        <p:tmplLst>
          <p:tmpl lvl="1">
            <p:tnLst>
              <p:par>
                <p:cTn presetID="10" presetClass="entr" presetSubtype="0" fill="hold" nodeType="after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bldP spid="24" grpId="0" animBg="1"/>
      <p:bldP spid="25" grpId="0" build="p">
        <p:tmplLst>
          <p:tmpl lvl="1">
            <p:tnLst>
              <p:par>
                <p:cTn presetID="10" presetClass="entr" presetSubtype="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bldP spid="27" grpId="0"/>
      <p:bldP spid="28" grpId="0" animBg="1"/>
      <p:bldP spid="29" grpId="0" build="p">
        <p:tmplLst>
          <p:tmpl lvl="1">
            <p:tnLst>
              <p:par>
                <p:cTn presetID="10" presetClass="entr" presetSubtype="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bldP spid="31" grpId="0"/>
      <p:bldP spid="33" grpId="0"/>
      <p:bldP spid="34"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smtClean="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smtClean="0"/>
              <a:t>TEXT HERE</a:t>
            </a:r>
            <a:endParaRPr kumimoji="1" lang="en-US" altLang="ja-JP"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uiExpand="1" build="allAtOnce">
        <p:tmplLst>
          <p:tmpl lvl="0">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animBg="1" uiExpand="1" build="allAtOnce">
        <p:tmplLst>
          <p:tmpl lvl="0">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altLang="ja-JP" dirty="0" smtClean="0"/>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altLang="ja-JP" dirty="0" smtClean="0"/>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altLang="ja-JP" dirty="0" smtClean="0"/>
          </a:p>
          <a:p>
            <a:pPr lvl="0"/>
            <a:endParaRPr lang="en-US" altLang="ja-JP" dirty="0" smtClean="0"/>
          </a:p>
          <a:p>
            <a:pPr lvl="0"/>
            <a:endParaRPr lang="en-US" altLang="ja-JP" dirty="0" smtClean="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899"/>
                            </p:stCondLst>
                            <p:childTnLst>
                              <p:par>
                                <p:cTn id="13" presetID="2" presetClass="entr" presetSubtype="8" decel="10000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par>
                          <p:cTn id="17" fill="hold">
                            <p:stCondLst>
                              <p:cond delay="1399"/>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750"/>
                                        <p:tgtEl>
                                          <p:spTgt spid="8"/>
                                        </p:tgtEl>
                                      </p:cBhvr>
                                    </p:animEffect>
                                  </p:childTnLst>
                                </p:cTn>
                              </p:par>
                            </p:childTnLst>
                          </p:cTn>
                        </p:par>
                        <p:par>
                          <p:cTn id="21" fill="hold">
                            <p:stCondLst>
                              <p:cond delay="2399"/>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2899"/>
                            </p:stCondLst>
                            <p:childTnLst>
                              <p:par>
                                <p:cTn id="29" presetID="2" presetClass="entr" presetSubtype="1" decel="10000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3399"/>
                            </p:stCondLst>
                            <p:childTnLst>
                              <p:par>
                                <p:cTn id="46" presetID="2" presetClass="entr" presetSubtype="1" decel="100000" fill="hold" grpId="0" nodeType="afterEffect">
                                  <p:stCondLst>
                                    <p:cond delay="5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4399"/>
                            </p:stCondLst>
                            <p:childTnLst>
                              <p:par>
                                <p:cTn id="63" presetID="2" presetClass="entr" presetSubtype="1" decel="100000" fill="hold" grpId="0" nodeType="afterEffect">
                                  <p:stCondLst>
                                    <p:cond delay="50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2" decel="100000" fill="hold" nodeType="withEffect">
                                  <p:stCondLst>
                                    <p:cond delay="50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1+#ppt_w/2"/>
                                          </p:val>
                                        </p:tav>
                                        <p:tav tm="100000">
                                          <p:val>
                                            <p:strVal val="#ppt_x"/>
                                          </p:val>
                                        </p:tav>
                                      </p:tavLst>
                                    </p:anim>
                                    <p:anim calcmode="lin" valueType="num">
                                      <p:cBhvr additive="base">
                                        <p:cTn id="70" dur="500" fill="hold"/>
                                        <p:tgtEl>
                                          <p:spTgt spid="24"/>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500"/>
                                  </p:stCondLst>
                                  <p:childTnLst>
                                    <p:set>
                                      <p:cBhvr>
                                        <p:cTn id="72" dur="1" fill="hold">
                                          <p:stCondLst>
                                            <p:cond delay="0"/>
                                          </p:stCondLst>
                                        </p:cTn>
                                        <p:tgtEl>
                                          <p:spTgt spid="27">
                                            <p:txEl>
                                              <p:pRg st="0" end="0"/>
                                            </p:txEl>
                                          </p:spTgt>
                                        </p:tgtEl>
                                        <p:attrNameLst>
                                          <p:attrName>style.visibility</p:attrName>
                                        </p:attrNameLst>
                                      </p:cBhvr>
                                      <p:to>
                                        <p:strVal val="visible"/>
                                      </p:to>
                                    </p:set>
                                    <p:anim calcmode="lin" valueType="num">
                                      <p:cBhvr additive="base">
                                        <p:cTn id="7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
                                            <p:txEl>
                                              <p:pRg st="0" end="0"/>
                                            </p:txEl>
                                          </p:spTgt>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50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1+#ppt_w/2"/>
                                          </p:val>
                                        </p:tav>
                                        <p:tav tm="100000">
                                          <p:val>
                                            <p:strVal val="#ppt_x"/>
                                          </p:val>
                                        </p:tav>
                                      </p:tavLst>
                                    </p:anim>
                                    <p:anim calcmode="lin" valueType="num">
                                      <p:cBhvr additive="base">
                                        <p:cTn id="78" dur="500" fill="hold"/>
                                        <p:tgtEl>
                                          <p:spTgt spid="28"/>
                                        </p:tgtEl>
                                        <p:attrNameLst>
                                          <p:attrName>ppt_y</p:attrName>
                                        </p:attrNameLst>
                                      </p:cBhvr>
                                      <p:tavLst>
                                        <p:tav tm="0">
                                          <p:val>
                                            <p:strVal val="#ppt_y"/>
                                          </p:val>
                                        </p:tav>
                                        <p:tav tm="100000">
                                          <p:val>
                                            <p:strVal val="#ppt_y"/>
                                          </p:val>
                                        </p:tav>
                                      </p:tavLst>
                                    </p:anim>
                                  </p:childTnLst>
                                </p:cTn>
                              </p:par>
                            </p:childTnLst>
                          </p:cTn>
                        </p:par>
                        <p:par>
                          <p:cTn id="79" fill="hold">
                            <p:stCondLst>
                              <p:cond delay="5399"/>
                            </p:stCondLst>
                            <p:childTnLst>
                              <p:par>
                                <p:cTn id="80" presetID="2" presetClass="entr" presetSubtype="1" decel="100000" fill="hold" grpId="0" nodeType="afterEffect">
                                  <p:stCondLst>
                                    <p:cond delay="50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ppt_x"/>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500"/>
                                  </p:stCondLst>
                                  <p:childTnLst>
                                    <p:set>
                                      <p:cBhvr>
                                        <p:cTn id="85" dur="1" fill="hold">
                                          <p:stCondLst>
                                            <p:cond delay="0"/>
                                          </p:stCondLst>
                                        </p:cTn>
                                        <p:tgtEl>
                                          <p:spTgt spid="34">
                                            <p:txEl>
                                              <p:pRg st="0" end="0"/>
                                            </p:txEl>
                                          </p:spTgt>
                                        </p:tgtEl>
                                        <p:attrNameLst>
                                          <p:attrName>style.visibility</p:attrName>
                                        </p:attrNameLst>
                                      </p:cBhvr>
                                      <p:to>
                                        <p:strVal val="visible"/>
                                      </p:to>
                                    </p:set>
                                    <p:anim calcmode="lin" valueType="num">
                                      <p:cBhvr additive="base">
                                        <p:cTn id="8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build="p">
        <p:tmplLst>
          <p:tmpl lvl="1">
            <p:tnLst>
              <p:par>
                <p:cTn presetID="2" presetClass="entr" presetSubtype="2"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lvl="0">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lvl="0">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lvl="0">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p:tmplLst>
          <p:tmpl lvl="0">
            <p:tnLst>
              <p:par>
                <p:cTn presetID="2" presetClass="entr" presetSubtype="8"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lvl="0">
            <p:tnLst>
              <p:par>
                <p:cTn presetID="2" presetClass="entr" presetSubtype="8"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5" grpId="0" animBg="1"/>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altLang="ja-JP" dirty="0" smtClean="0"/>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altLang="ja-JP" dirty="0" smtClean="0"/>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altLang="ja-JP" dirty="0" smtClean="0"/>
          </a:p>
          <a:p>
            <a:pPr lvl="0"/>
            <a:endParaRPr lang="en-US" altLang="ja-JP" dirty="0" smtClean="0"/>
          </a:p>
          <a:p>
            <a:pPr lvl="0"/>
            <a:endParaRPr lang="en-US" altLang="ja-JP"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100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8" decel="100000" fill="hold" nodeType="withEffect">
                                  <p:stCondLst>
                                    <p:cond delay="5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0-#ppt_w/2"/>
                                          </p:val>
                                        </p:tav>
                                        <p:tav tm="100000">
                                          <p:val>
                                            <p:strVal val="#ppt_x"/>
                                          </p:val>
                                        </p:tav>
                                      </p:tavLst>
                                    </p:anim>
                                    <p:anim calcmode="lin" valueType="num">
                                      <p:cBhvr additive="base">
                                        <p:cTn id="25" dur="50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500"/>
                                  </p:stCondLst>
                                  <p:childTnLst>
                                    <p:set>
                                      <p:cBhvr>
                                        <p:cTn id="27" dur="1" fill="hold">
                                          <p:stCondLst>
                                            <p:cond delay="0"/>
                                          </p:stCondLst>
                                        </p:cTn>
                                        <p:tgtEl>
                                          <p:spTgt spid="38">
                                            <p:txEl>
                                              <p:pRg st="0" end="0"/>
                                            </p:txEl>
                                          </p:spTgt>
                                        </p:tgtEl>
                                        <p:attrNameLst>
                                          <p:attrName>style.visibility</p:attrName>
                                        </p:attrNameLst>
                                      </p:cBhvr>
                                      <p:to>
                                        <p:strVal val="visible"/>
                                      </p:to>
                                    </p:set>
                                    <p:anim calcmode="lin" valueType="num">
                                      <p:cBhvr additive="base">
                                        <p:cTn id="2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0-#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2" decel="100000" fill="hold" nodeType="withEffect">
                                  <p:stCondLst>
                                    <p:cond delay="5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350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8" decel="100000" fill="hold" nodeType="withEffect">
                                  <p:stCondLst>
                                    <p:cond delay="50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0-#ppt_w/2"/>
                                          </p:val>
                                        </p:tav>
                                        <p:tav tm="100000">
                                          <p:val>
                                            <p:strVal val="#ppt_x"/>
                                          </p:val>
                                        </p:tav>
                                      </p:tavLst>
                                    </p:anim>
                                    <p:anim calcmode="lin" valueType="num">
                                      <p:cBhvr additive="base">
                                        <p:cTn id="59" dur="500" fill="hold"/>
                                        <p:tgtEl>
                                          <p:spTgt spid="18"/>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500"/>
                                  </p:stCondLst>
                                  <p:childTnLst>
                                    <p:set>
                                      <p:cBhvr>
                                        <p:cTn id="61" dur="1" fill="hold">
                                          <p:stCondLst>
                                            <p:cond delay="0"/>
                                          </p:stCondLst>
                                        </p:cTn>
                                        <p:tgtEl>
                                          <p:spTgt spid="21">
                                            <p:txEl>
                                              <p:pRg st="0" end="0"/>
                                            </p:txEl>
                                          </p:spTgt>
                                        </p:tgtEl>
                                        <p:attrNameLst>
                                          <p:attrName>style.visibility</p:attrName>
                                        </p:attrNameLst>
                                      </p:cBhvr>
                                      <p:to>
                                        <p:strVal val="visible"/>
                                      </p:to>
                                    </p:set>
                                    <p:anim calcmode="lin" valueType="num">
                                      <p:cBhvr additive="base">
                                        <p:cTn id="62"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1">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0-#ppt_w/2"/>
                                          </p:val>
                                        </p:tav>
                                        <p:tav tm="100000">
                                          <p:val>
                                            <p:strVal val="#ppt_x"/>
                                          </p:val>
                                        </p:tav>
                                      </p:tavLst>
                                    </p:anim>
                                    <p:anim calcmode="lin" valueType="num">
                                      <p:cBhvr additive="base">
                                        <p:cTn id="67" dur="500" fill="hold"/>
                                        <p:tgtEl>
                                          <p:spTgt spid="22"/>
                                        </p:tgtEl>
                                        <p:attrNameLst>
                                          <p:attrName>ppt_y</p:attrName>
                                        </p:attrNameLst>
                                      </p:cBhvr>
                                      <p:tavLst>
                                        <p:tav tm="0">
                                          <p:val>
                                            <p:strVal val="#ppt_y"/>
                                          </p:val>
                                        </p:tav>
                                        <p:tav tm="100000">
                                          <p:val>
                                            <p:strVal val="#ppt_y"/>
                                          </p:val>
                                        </p:tav>
                                      </p:tavLst>
                                    </p:anim>
                                  </p:childTnLst>
                                </p:cTn>
                              </p:par>
                            </p:childTnLst>
                          </p:cTn>
                        </p:par>
                        <p:par>
                          <p:cTn id="68" fill="hold">
                            <p:stCondLst>
                              <p:cond delay="450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lvl="0">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lvl="0">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8"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lvl="0">
            <p:tnLst>
              <p:par>
                <p:cTn presetID="2" presetClass="entr" presetSubtype="8"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altLang="ja-JP" dirty="0" smtClean="0"/>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altLang="ja-JP" dirty="0" smtClean="0"/>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altLang="ja-JP" dirty="0" smtClean="0"/>
          </a:p>
          <a:p>
            <a:pPr lvl="0"/>
            <a:endParaRPr lang="en-US" altLang="ja-JP" dirty="0" smtClean="0"/>
          </a:p>
          <a:p>
            <a:pPr lvl="0"/>
            <a:endParaRPr lang="en-US" altLang="ja-JP" dirty="0" smtClean="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100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nodeType="withEffect">
                                  <p:stCondLst>
                                    <p:cond delay="5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8" decel="100000" fill="hold" nodeType="withEffect">
                                  <p:stCondLst>
                                    <p:cond delay="50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500"/>
                                  </p:stCondLst>
                                  <p:childTnLst>
                                    <p:set>
                                      <p:cBhvr>
                                        <p:cTn id="44" dur="1" fill="hold">
                                          <p:stCondLst>
                                            <p:cond delay="0"/>
                                          </p:stCondLst>
                                        </p:cTn>
                                        <p:tgtEl>
                                          <p:spTgt spid="21">
                                            <p:txEl>
                                              <p:pRg st="0" end="0"/>
                                            </p:txEl>
                                          </p:spTgt>
                                        </p:tgtEl>
                                        <p:attrNameLst>
                                          <p:attrName>style.visibility</p:attrName>
                                        </p:attrNameLst>
                                      </p:cBhvr>
                                      <p:to>
                                        <p:strVal val="visible"/>
                                      </p:to>
                                    </p:set>
                                    <p:anim calcmode="lin" valueType="num">
                                      <p:cBhvr additive="base">
                                        <p:cTn id="4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par>
                          <p:cTn id="51" fill="hold">
                            <p:stCondLst>
                              <p:cond delay="350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2" decel="100000" fill="hold" nodeType="withEffect">
                                  <p:stCondLst>
                                    <p:cond delay="50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27">
                                            <p:txEl>
                                              <p:pRg st="0" end="0"/>
                                            </p:txEl>
                                          </p:spTgt>
                                        </p:tgtEl>
                                        <p:attrNameLst>
                                          <p:attrName>style.visibility</p:attrName>
                                        </p:attrNameLst>
                                      </p:cBhvr>
                                      <p:to>
                                        <p:strVal val="visible"/>
                                      </p:to>
                                    </p:set>
                                    <p:anim calcmode="lin" valueType="num">
                                      <p:cBhvr additive="base">
                                        <p:cTn id="6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7">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50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childTnLst>
                          </p:cTn>
                        </p:par>
                        <p:par>
                          <p:cTn id="68" fill="hold">
                            <p:stCondLst>
                              <p:cond delay="450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lvl="0">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lvl="0">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lvl="0">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43" name="円/楕円 42"/>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dirty="0">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fld>
            <a:endParaRPr lang="en-US" dirty="0"/>
          </a:p>
        </p:txBody>
      </p:sp>
      <p:sp>
        <p:nvSpPr>
          <p:cNvPr id="9" name="タイトル 1"/>
          <p:cNvSpPr>
            <a:spLocks noGrp="1"/>
          </p:cNvSpPr>
          <p:nvPr userDrawn="1">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smtClean="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3" name="図プレースホルダー 7"/>
          <p:cNvSpPr>
            <a:spLocks noGrp="1"/>
          </p:cNvSpPr>
          <p:nvPr userDrawn="1">
            <p:ph type="pic" sz="quarter" idx="16" hasCustomPrompt="1"/>
          </p:nvPr>
        </p:nvSpPr>
        <p:spPr>
          <a:xfrm>
            <a:off x="9464426" y="150507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4" name="図プレースホルダー 7"/>
          <p:cNvSpPr>
            <a:spLocks noGrp="1"/>
          </p:cNvSpPr>
          <p:nvPr userDrawn="1">
            <p:ph type="pic" sz="quarter" idx="17" hasCustomPrompt="1"/>
          </p:nvPr>
        </p:nvSpPr>
        <p:spPr>
          <a:xfrm>
            <a:off x="9464426" y="3163280"/>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5" name="図プレースホルダー 7"/>
          <p:cNvSpPr>
            <a:spLocks noGrp="1"/>
          </p:cNvSpPr>
          <p:nvPr userDrawn="1">
            <p:ph type="pic" sz="quarter" idx="18" hasCustomPrompt="1"/>
          </p:nvPr>
        </p:nvSpPr>
        <p:spPr>
          <a:xfrm>
            <a:off x="9464426" y="479043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userDrawn="1">
            <p:ph type="pic" sz="quarter" idx="19" hasCustomPrompt="1"/>
          </p:nvPr>
        </p:nvSpPr>
        <p:spPr>
          <a:xfrm>
            <a:off x="9464426" y="650062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userDrawn="1">
            <p:ph type="pic" sz="quarter" idx="20" hasCustomPrompt="1"/>
          </p:nvPr>
        </p:nvSpPr>
        <p:spPr>
          <a:xfrm>
            <a:off x="9464426" y="816581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8" name="テキスト プレースホルダー 11"/>
          <p:cNvSpPr>
            <a:spLocks noGrp="1"/>
          </p:cNvSpPr>
          <p:nvPr userDrawn="1">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userDrawn="1">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userDrawn="1">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7" name="テキスト プレースホルダー 11"/>
          <p:cNvSpPr>
            <a:spLocks noGrp="1"/>
          </p:cNvSpPr>
          <p:nvPr userDrawn="1">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8" name="テキスト プレースホルダー 11"/>
          <p:cNvSpPr>
            <a:spLocks noGrp="1"/>
          </p:cNvSpPr>
          <p:nvPr userDrawn="1">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userDrawn="1">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2" name="テキスト プレースホルダー 11"/>
          <p:cNvSpPr>
            <a:spLocks noGrp="1"/>
          </p:cNvSpPr>
          <p:nvPr userDrawn="1">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userDrawn="1">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4" name="テキスト プレースホルダー 11"/>
          <p:cNvSpPr>
            <a:spLocks noGrp="1"/>
          </p:cNvSpPr>
          <p:nvPr userDrawn="1">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altLang="ja-JP" dirty="0" smtClean="0"/>
          </a:p>
          <a:p>
            <a:pPr lvl="0"/>
            <a:endParaRPr lang="en-US" altLang="ja-JP" dirty="0" smtClean="0"/>
          </a:p>
          <a:p>
            <a:pPr lvl="0"/>
            <a:endParaRPr lang="en-US" altLang="ja-JP"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8" fill="hold"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 presetClass="entr" presetSubtype="2" decel="10000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1+#ppt_w/2"/>
                                          </p:val>
                                        </p:tav>
                                        <p:tav tm="100000">
                                          <p:val>
                                            <p:strVal val="#ppt_x"/>
                                          </p:val>
                                        </p:tav>
                                      </p:tavLst>
                                    </p:anim>
                                    <p:anim calcmode="lin" valueType="num">
                                      <p:cBhvr additive="base">
                                        <p:cTn id="40" dur="500" fill="hold"/>
                                        <p:tgtEl>
                                          <p:spTgt spid="39"/>
                                        </p:tgtEl>
                                        <p:attrNameLst>
                                          <p:attrName>ppt_y</p:attrName>
                                        </p:attrNameLst>
                                      </p:cBhvr>
                                      <p:tavLst>
                                        <p:tav tm="0">
                                          <p:val>
                                            <p:strVal val="#ppt_y"/>
                                          </p:val>
                                        </p:tav>
                                        <p:tav tm="100000">
                                          <p:val>
                                            <p:strVal val="#ppt_y"/>
                                          </p:val>
                                        </p:tav>
                                      </p:tavLst>
                                    </p:anim>
                                  </p:childTnLst>
                                </p:cTn>
                              </p:par>
                            </p:childTnLst>
                          </p:cTn>
                        </p:par>
                        <p:par>
                          <p:cTn id="41" fill="hold">
                            <p:stCondLst>
                              <p:cond delay="1500"/>
                            </p:stCondLst>
                            <p:childTnLst>
                              <p:par>
                                <p:cTn id="42" presetID="10" presetClass="entr" presetSubtype="0" fill="hold" grpId="0" nodeType="afterEffect">
                                  <p:stCondLst>
                                    <p:cond delay="50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1+#ppt_w/2"/>
                                          </p:val>
                                        </p:tav>
                                        <p:tav tm="100000">
                                          <p:val>
                                            <p:strVal val="#ppt_x"/>
                                          </p:val>
                                        </p:tav>
                                      </p:tavLst>
                                    </p:anim>
                                    <p:anim calcmode="lin" valueType="num">
                                      <p:cBhvr additive="base">
                                        <p:cTn id="61" dur="500" fill="hold"/>
                                        <p:tgtEl>
                                          <p:spTgt spid="41"/>
                                        </p:tgtEl>
                                        <p:attrNameLst>
                                          <p:attrName>ppt_y</p:attrName>
                                        </p:attrNameLst>
                                      </p:cBhvr>
                                      <p:tavLst>
                                        <p:tav tm="0">
                                          <p:val>
                                            <p:strVal val="#ppt_y"/>
                                          </p:val>
                                        </p:tav>
                                        <p:tav tm="100000">
                                          <p:val>
                                            <p:strVal val="#ppt_y"/>
                                          </p:val>
                                        </p:tav>
                                      </p:tavLst>
                                    </p:anim>
                                  </p:childTnLst>
                                </p:cTn>
                              </p:par>
                            </p:childTnLst>
                          </p:cTn>
                        </p:par>
                        <p:par>
                          <p:cTn id="62" fill="hold">
                            <p:stCondLst>
                              <p:cond delay="2500"/>
                            </p:stCondLst>
                            <p:childTnLst>
                              <p:par>
                                <p:cTn id="63" presetID="10"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22" presetClass="entr" presetSubtype="8" fill="hold" nodeType="withEffect">
                                  <p:stCondLst>
                                    <p:cond delay="5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 presetClass="entr" presetSubtype="2" fill="hold" grpId="0" nodeType="withEffect">
                                  <p:stCondLst>
                                    <p:cond delay="50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1+#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50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childTnLst>
                          </p:cTn>
                        </p:par>
                        <p:par>
                          <p:cTn id="83" fill="hold">
                            <p:stCondLst>
                              <p:cond delay="3500"/>
                            </p:stCondLst>
                            <p:childTnLst>
                              <p:par>
                                <p:cTn id="84" presetID="10" presetClass="entr" presetSubtype="0" fill="hold" grpId="0" nodeType="afterEffect">
                                  <p:stCondLst>
                                    <p:cond delay="5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22" presetClass="entr" presetSubtype="8" fill="hold" nodeType="withEffect">
                                  <p:stCondLst>
                                    <p:cond delay="50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2" presetClass="entr" presetSubtype="2" decel="100000" fill="hold" grpId="0" nodeType="withEffect">
                                  <p:stCondLst>
                                    <p:cond delay="500"/>
                                  </p:stCondLst>
                                  <p:childTnLst>
                                    <p:set>
                                      <p:cBhvr>
                                        <p:cTn id="97" dur="1" fill="hold">
                                          <p:stCondLst>
                                            <p:cond delay="0"/>
                                          </p:stCondLst>
                                        </p:cTn>
                                        <p:tgtEl>
                                          <p:spTgt spid="48"/>
                                        </p:tgtEl>
                                        <p:attrNameLst>
                                          <p:attrName>style.visibility</p:attrName>
                                        </p:attrNameLst>
                                      </p:cBhvr>
                                      <p:to>
                                        <p:strVal val="visible"/>
                                      </p:to>
                                    </p:set>
                                    <p:anim calcmode="lin" valueType="num">
                                      <p:cBhvr additive="base">
                                        <p:cTn id="98" dur="500" fill="hold"/>
                                        <p:tgtEl>
                                          <p:spTgt spid="48"/>
                                        </p:tgtEl>
                                        <p:attrNameLst>
                                          <p:attrName>ppt_x</p:attrName>
                                        </p:attrNameLst>
                                      </p:cBhvr>
                                      <p:tavLst>
                                        <p:tav tm="0">
                                          <p:val>
                                            <p:strVal val="1+#ppt_w/2"/>
                                          </p:val>
                                        </p:tav>
                                        <p:tav tm="100000">
                                          <p:val>
                                            <p:strVal val="#ppt_x"/>
                                          </p:val>
                                        </p:tav>
                                      </p:tavLst>
                                    </p:anim>
                                    <p:anim calcmode="lin" valueType="num">
                                      <p:cBhvr additive="base">
                                        <p:cTn id="99" dur="500" fill="hold"/>
                                        <p:tgtEl>
                                          <p:spTgt spid="48"/>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50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1+#ppt_w/2"/>
                                          </p:val>
                                        </p:tav>
                                        <p:tav tm="100000">
                                          <p:val>
                                            <p:strVal val="#ppt_x"/>
                                          </p:val>
                                        </p:tav>
                                      </p:tavLst>
                                    </p:anim>
                                    <p:anim calcmode="lin" valueType="num">
                                      <p:cBhvr additive="base">
                                        <p:cTn id="103" dur="500" fill="hold"/>
                                        <p:tgtEl>
                                          <p:spTgt spid="49"/>
                                        </p:tgtEl>
                                        <p:attrNameLst>
                                          <p:attrName>ppt_y</p:attrName>
                                        </p:attrNameLst>
                                      </p:cBhvr>
                                      <p:tavLst>
                                        <p:tav tm="0">
                                          <p:val>
                                            <p:strVal val="#ppt_y"/>
                                          </p:val>
                                        </p:tav>
                                        <p:tav tm="100000">
                                          <p:val>
                                            <p:strVal val="#ppt_y"/>
                                          </p:val>
                                        </p:tav>
                                      </p:tavLst>
                                    </p:anim>
                                  </p:childTnLst>
                                </p:cTn>
                              </p:par>
                            </p:childTnLst>
                          </p:cTn>
                        </p:par>
                        <p:par>
                          <p:cTn id="104" fill="hold">
                            <p:stCondLst>
                              <p:cond delay="4500"/>
                            </p:stCondLst>
                            <p:childTnLst>
                              <p:par>
                                <p:cTn id="105" presetID="22" presetClass="entr" presetSubtype="8" fill="hold" nodeType="afterEffect">
                                  <p:stCondLst>
                                    <p:cond delay="50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2" presetClass="entr" presetSubtype="2" decel="100000" fill="hold" grpId="0" nodeType="withEffect">
                                  <p:stCondLst>
                                    <p:cond delay="50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500" fill="hold"/>
                                        <p:tgtEl>
                                          <p:spTgt spid="52"/>
                                        </p:tgtEl>
                                        <p:attrNameLst>
                                          <p:attrName>ppt_x</p:attrName>
                                        </p:attrNameLst>
                                      </p:cBhvr>
                                      <p:tavLst>
                                        <p:tav tm="0">
                                          <p:val>
                                            <p:strVal val="1+#ppt_w/2"/>
                                          </p:val>
                                        </p:tav>
                                        <p:tav tm="100000">
                                          <p:val>
                                            <p:strVal val="#ppt_x"/>
                                          </p:val>
                                        </p:tav>
                                      </p:tavLst>
                                    </p:anim>
                                    <p:anim calcmode="lin" valueType="num">
                                      <p:cBhvr additive="base">
                                        <p:cTn id="120" dur="500" fill="hold"/>
                                        <p:tgtEl>
                                          <p:spTgt spid="52"/>
                                        </p:tgtEl>
                                        <p:attrNameLst>
                                          <p:attrName>ppt_y</p:attrName>
                                        </p:attrNameLst>
                                      </p:cBhvr>
                                      <p:tavLst>
                                        <p:tav tm="0">
                                          <p:val>
                                            <p:strVal val="#ppt_y"/>
                                          </p:val>
                                        </p:tav>
                                        <p:tav tm="100000">
                                          <p:val>
                                            <p:strVal val="#ppt_y"/>
                                          </p:val>
                                        </p:tav>
                                      </p:tavLst>
                                    </p:anim>
                                  </p:childTnLst>
                                </p:cTn>
                              </p:par>
                              <p:par>
                                <p:cTn id="121" presetID="2" presetClass="entr" presetSubtype="2" decel="100000" fill="hold" grpId="0" nodeType="withEffect">
                                  <p:stCondLst>
                                    <p:cond delay="5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1+#ppt_w/2"/>
                                          </p:val>
                                        </p:tav>
                                        <p:tav tm="100000">
                                          <p:val>
                                            <p:strVal val="#ppt_x"/>
                                          </p:val>
                                        </p:tav>
                                      </p:tavLst>
                                    </p:anim>
                                    <p:anim calcmode="lin" valueType="num">
                                      <p:cBhvr additive="base">
                                        <p:cTn id="1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9" grpId="0"/>
      <p:bldP spid="10" grpId="0" animBg="1"/>
      <p:bldP spid="11" grpId="0" animBg="1"/>
      <p:bldP spid="12" grpId="0" animBg="1"/>
      <p:bldP spid="13" grpId="0" animBg="1"/>
      <p:bldP spid="14" grpId="0" animBg="1"/>
      <p:bldP spid="2" grpId="0" animBg="1"/>
      <p:bldP spid="15" grpId="0" animBg="1"/>
      <p:bldP spid="16" grpId="0" animBg="1"/>
      <p:bldP spid="17" grpId="0" animBg="1"/>
      <p:bldP spid="18" grpId="0" animBg="1"/>
      <p:bldP spid="33" grpId="0"/>
      <p:bldP spid="34" grpId="0"/>
      <p:bldP spid="35" grpId="0"/>
      <p:bldP spid="36" grpId="0"/>
      <p:bldP spid="37" grpId="0"/>
      <p:bldP spid="38" grpId="0">
        <p:tmplLst>
          <p:tmpl lvl="0">
            <p:tnLst>
              <p:par>
                <p:cTn presetID="2" presetClass="entr" presetSubtype="2"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lvl="0">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lvl="0">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1" grpId="0">
        <p:tmplLst>
          <p:tmpl lvl="0">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6" grpId="0">
        <p:tmplLst>
          <p:tmpl lvl="0">
            <p:tnLst>
              <p:par>
                <p:cTn presetID="2" presetClass="entr" presetSubtype="2"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p:tmplLst>
          <p:tmpl lvl="0">
            <p:tnLst>
              <p:par>
                <p:cTn presetID="2" presetClass="entr" presetSubtype="2"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lvl="0">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p:tmplLst>
          <p:tmpl lvl="0">
            <p:tnLst>
              <p:par>
                <p:cTn presetID="2" presetClass="entr" presetSubtype="2"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p:tmplLst>
          <p:tmpl lvl="0">
            <p:tnLst>
              <p:par>
                <p:cTn presetID="2" presetClass="entr" presetSubtype="2" decel="100000" fill="hold" nodeType="withEffect">
                  <p:stCondLst>
                    <p:cond delay="5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p:tmplLst>
          <p:tmpl lvl="0">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p:tmplLst>
          <p:tmpl lvl="0">
            <p:tnLst>
              <p:par>
                <p:cTn presetID="10" presetClass="entr" presetSubtype="0" fill="hold" nodeType="withEffect">
                  <p:stCondLst>
                    <p:cond delay="3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ja-JP" dirty="0" smtClean="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ja-JP" dirty="0" smtClean="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ja-JP" dirty="0" smtClean="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ja-JP" dirty="0" smtClean="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899"/>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399"/>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899"/>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399"/>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899"/>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399"/>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3899"/>
                            </p:stCondLst>
                            <p:childTnLst>
                              <p:par>
                                <p:cTn id="43" presetID="10" presetClass="entr" presetSubtype="0" fill="hold" grpId="0" nodeType="afterEffect">
                                  <p:stCondLst>
                                    <p:cond delay="5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4899"/>
                            </p:stCondLst>
                            <p:childTnLst>
                              <p:par>
                                <p:cTn id="53" presetID="10" presetClass="entr" presetSubtype="0"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899"/>
                            </p:stCondLst>
                            <p:childTnLst>
                              <p:par>
                                <p:cTn id="63" presetID="10" presetClass="entr" presetSubtype="0" fill="hold" grpId="0" nodeType="after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5" grpId="0" animBg="1"/>
      <p:bldP spid="6" grpId="0" animBg="1"/>
      <p:bldP spid="7" grpId="0" animBg="1"/>
      <p:bldP spid="18" grpId="0" animBg="1"/>
      <p:bldP spid="19" grpId="0" animBg="1"/>
      <p:bldP spid="20" grpId="0" animBg="1"/>
      <p:bldP spid="21" grpId="0" animBg="1"/>
      <p:bldP spid="22" grpId="0">
        <p:tmplLst>
          <p:tmpl lvl="0">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lvl="0">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lvl="0">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lvl="0">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lvl="0">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lvl="0">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lvl="0">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lvl="0">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6" grpId="0">
        <p:tmplLst>
          <p:tmpl lvl="0">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endParaRPr lang="en-US" altLang="ja-JP" dirty="0" smtClean="0"/>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899"/>
                            </p:stCondLst>
                            <p:childTnLst>
                              <p:par>
                                <p:cTn id="13" presetID="2" presetClass="entr" presetSubtype="8" decel="10000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par>
                          <p:cTn id="17" fill="hold">
                            <p:stCondLst>
                              <p:cond delay="1399"/>
                            </p:stCondLst>
                            <p:childTnLst>
                              <p:par>
                                <p:cTn id="18" presetID="22" presetClass="entr" presetSubtype="8"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fade">
                                      <p:cBhvr>
                                        <p:cTn id="26" dur="500"/>
                                        <p:tgtEl>
                                          <p:spTgt spid="35">
                                            <p:txEl>
                                              <p:pRg st="0" end="0"/>
                                            </p:txEl>
                                          </p:spTgt>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2399"/>
                            </p:stCondLst>
                            <p:childTnLst>
                              <p:par>
                                <p:cTn id="34" presetID="22" presetClass="entr" presetSubtype="1"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2899"/>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par>
                          <p:cTn id="53" fill="hold">
                            <p:stCondLst>
                              <p:cond delay="3399"/>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childTnLst>
                          </p:cTn>
                        </p:par>
                        <p:par>
                          <p:cTn id="57" fill="hold">
                            <p:stCondLst>
                              <p:cond delay="3899"/>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xEl>
                                              <p:pRg st="0" end="0"/>
                                            </p:txEl>
                                          </p:spTgt>
                                        </p:tgtEl>
                                        <p:attrNameLst>
                                          <p:attrName>style.visibility</p:attrName>
                                        </p:attrNameLst>
                                      </p:cBhvr>
                                      <p:to>
                                        <p:strVal val="visible"/>
                                      </p:to>
                                    </p:set>
                                    <p:animEffect transition="in" filter="fade">
                                      <p:cBhvr>
                                        <p:cTn id="66" dur="500"/>
                                        <p:tgtEl>
                                          <p:spTgt spid="37">
                                            <p:txEl>
                                              <p:pRg st="0" end="0"/>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childTnLst>
                          </p:cTn>
                        </p:par>
                        <p:par>
                          <p:cTn id="73" fill="hold">
                            <p:stCondLst>
                              <p:cond delay="4399"/>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par>
                          <p:cTn id="77" fill="hold">
                            <p:stCondLst>
                              <p:cond delay="4899"/>
                            </p:stCondLst>
                            <p:childTnLst>
                              <p:par>
                                <p:cTn id="78" presetID="22" presetClass="entr" presetSubtype="8"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8">
                                            <p:txEl>
                                              <p:pRg st="0" end="0"/>
                                            </p:txEl>
                                          </p:spTgt>
                                        </p:tgtEl>
                                        <p:attrNameLst>
                                          <p:attrName>style.visibility</p:attrName>
                                        </p:attrNameLst>
                                      </p:cBhvr>
                                      <p:to>
                                        <p:strVal val="visible"/>
                                      </p:to>
                                    </p:set>
                                    <p:animEffect transition="in" filter="fade">
                                      <p:cBhvr>
                                        <p:cTn id="86" dur="500"/>
                                        <p:tgtEl>
                                          <p:spTgt spid="38">
                                            <p:txEl>
                                              <p:pRg st="0" end="0"/>
                                            </p:tx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lvl="0">
            <p:tnLst>
              <p:par>
                <p:cTn presetID="22" presetClass="entr" presetSubtype="8"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p:tmplLst>
          <p:tmpl lvl="0">
            <p:tnLst>
              <p:par>
                <p:cTn presetID="22" presetClass="entr" presetSubtype="8"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p:tmplLst>
          <p:tmpl lvl="0">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lvl="0">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lvl="0">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p:tmplLst>
          <p:tmpl lvl="0">
            <p:tnLst>
              <p:par>
                <p:cTn presetID="22" presetClass="entr" presetSubtype="8"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lvl="0">
            <p:tnLst>
              <p:par>
                <p:cTn presetID="22" presetClass="entr" presetSubtype="8"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p:tmplLst>
          <p:tmpl lvl="0">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p:tmplLst>
          <p:tmpl lvl="0">
            <p:tnLst>
              <p:par>
                <p:cTn presetID="2" presetClass="entr" presetSubtype="8"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lvl="0">
            <p:tnLst>
              <p:par>
                <p:cTn presetID="2" presetClass="entr" presetSubtype="8"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500"/>
                                        <p:tgtEl>
                                          <p:spTgt spid="20">
                                            <p:txEl>
                                              <p:pRg st="0" end="0"/>
                                            </p:txEl>
                                          </p:spTgt>
                                        </p:tgtEl>
                                      </p:cBhvr>
                                    </p:animEffect>
                                  </p:childTnLst>
                                </p:cTn>
                              </p:par>
                            </p:childTnLst>
                          </p:cTn>
                        </p:par>
                        <p:par>
                          <p:cTn id="15" fill="hold">
                            <p:stCondLst>
                              <p:cond delay="1250"/>
                            </p:stCondLst>
                            <p:childTnLst>
                              <p:par>
                                <p:cTn id="16" presetID="22" presetClass="entr" presetSubtype="8" fill="hold" grpId="0" nodeType="afterEffect">
                                  <p:stCondLst>
                                    <p:cond delay="25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25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fade">
                                      <p:cBhvr>
                                        <p:cTn id="36" dur="500"/>
                                        <p:tgtEl>
                                          <p:spTgt spid="22">
                                            <p:txEl>
                                              <p:pRg st="0" end="0"/>
                                            </p:txEl>
                                          </p:spTgt>
                                        </p:tgtEl>
                                      </p:cBhvr>
                                    </p:animEffect>
                                  </p:childTnLst>
                                </p:cTn>
                              </p:par>
                            </p:childTnLst>
                          </p:cTn>
                        </p:par>
                        <p:par>
                          <p:cTn id="37" fill="hold">
                            <p:stCondLst>
                              <p:cond delay="3750"/>
                            </p:stCondLst>
                            <p:childTnLst>
                              <p:par>
                                <p:cTn id="38" presetID="22" presetClass="entr" presetSubtype="8" fill="hold" grpId="0" nodeType="afterEffect">
                                  <p:stCondLst>
                                    <p:cond delay="2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animEffect transition="in" filter="fade">
                                      <p:cBhvr>
                                        <p:cTn id="47" dur="500"/>
                                        <p:tgtEl>
                                          <p:spTgt spid="23">
                                            <p:txEl>
                                              <p:pRg st="0" end="0"/>
                                            </p:txEl>
                                          </p:spTgt>
                                        </p:tgtEl>
                                      </p:cBhvr>
                                    </p:animEffect>
                                  </p:childTnLst>
                                </p:cTn>
                              </p:par>
                            </p:childTnLst>
                          </p:cTn>
                        </p:par>
                        <p:par>
                          <p:cTn id="48" fill="hold">
                            <p:stCondLst>
                              <p:cond delay="5000"/>
                            </p:stCondLst>
                            <p:childTnLst>
                              <p:par>
                                <p:cTn id="49" presetID="2" presetClass="entr" presetSubtype="8" decel="100000" fill="hold" grpId="0" nodeType="afterEffect">
                                  <p:stCondLst>
                                    <p:cond delay="0"/>
                                  </p:stCondLst>
                                  <p:iterate type="wd">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5900"/>
                            </p:stCondLst>
                            <p:childTnLst>
                              <p:par>
                                <p:cTn id="54" presetID="2" presetClass="entr" presetSubtype="8" decel="100000" fill="hold" grpId="0" nodeType="afterEffect">
                                  <p:stCondLst>
                                    <p:cond delay="0"/>
                                  </p:stCondLst>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6" grpId="0"/>
      <p:bldP spid="17" grpId="0"/>
      <p:bldP spid="18" grpId="0"/>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smtClean="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smtClean="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smtClean="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smtClean="0"/>
              <a:t>ICON</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899"/>
                            </p:stCondLst>
                            <p:childTnLst>
                              <p:par>
                                <p:cTn id="13" presetID="2" presetClass="entr" presetSubtype="8"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399"/>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899"/>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2399"/>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2899"/>
                            </p:stCondLst>
                            <p:childTnLst>
                              <p:par>
                                <p:cTn id="41" presetID="10" presetClass="entr" presetSubtype="0" fill="hold" grpId="0" nodeType="afterEffect">
                                  <p:stCondLst>
                                    <p:cond delay="25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par>
                          <p:cTn id="47" fill="hold">
                            <p:stCondLst>
                              <p:cond delay="3649"/>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4149"/>
                            </p:stCondLst>
                            <p:childTnLst>
                              <p:par>
                                <p:cTn id="52" presetID="22" presetClass="entr" presetSubtype="4"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par>
                          <p:cTn id="55" fill="hold">
                            <p:stCondLst>
                              <p:cond delay="4649"/>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 presetClass="entr" presetSubtype="2"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5149"/>
                            </p:stCondLst>
                            <p:childTnLst>
                              <p:par>
                                <p:cTn id="68" presetID="10" presetClass="entr" presetSubtype="0" fill="hold" grpId="0" nodeType="afterEffect">
                                  <p:stCondLst>
                                    <p:cond delay="25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par>
                          <p:cTn id="74" fill="hold">
                            <p:stCondLst>
                              <p:cond delay="5899"/>
                            </p:stCondLst>
                            <p:childTnLst>
                              <p:par>
                                <p:cTn id="75" presetID="22"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childTnLst>
                          </p:cTn>
                        </p:par>
                        <p:par>
                          <p:cTn id="78" fill="hold">
                            <p:stCondLst>
                              <p:cond delay="6399"/>
                            </p:stCondLst>
                            <p:childTnLst>
                              <p:par>
                                <p:cTn id="79" presetID="22" presetClass="entr" presetSubtype="4"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par>
                          <p:cTn id="82" fill="hold">
                            <p:stCondLst>
                              <p:cond delay="6899"/>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 presetClass="entr" presetSubtype="2" decel="10000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additive="base">
                                        <p:cTn id="88" dur="500" fill="hold"/>
                                        <p:tgtEl>
                                          <p:spTgt spid="39"/>
                                        </p:tgtEl>
                                        <p:attrNameLst>
                                          <p:attrName>ppt_x</p:attrName>
                                        </p:attrNameLst>
                                      </p:cBhvr>
                                      <p:tavLst>
                                        <p:tav tm="0">
                                          <p:val>
                                            <p:strVal val="1+#ppt_w/2"/>
                                          </p:val>
                                        </p:tav>
                                        <p:tav tm="100000">
                                          <p:val>
                                            <p:strVal val="#ppt_x"/>
                                          </p:val>
                                        </p:tav>
                                      </p:tavLst>
                                    </p:anim>
                                    <p:anim calcmode="lin" valueType="num">
                                      <p:cBhvr additive="base">
                                        <p:cTn id="89" dur="500" fill="hold"/>
                                        <p:tgtEl>
                                          <p:spTgt spid="39"/>
                                        </p:tgtEl>
                                        <p:attrNameLst>
                                          <p:attrName>ppt_y</p:attrName>
                                        </p:attrNameLst>
                                      </p:cBhvr>
                                      <p:tavLst>
                                        <p:tav tm="0">
                                          <p:val>
                                            <p:strVal val="#ppt_y"/>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500" fill="hold"/>
                                        <p:tgtEl>
                                          <p:spTgt spid="40"/>
                                        </p:tgtEl>
                                        <p:attrNameLst>
                                          <p:attrName>ppt_x</p:attrName>
                                        </p:attrNameLst>
                                      </p:cBhvr>
                                      <p:tavLst>
                                        <p:tav tm="0">
                                          <p:val>
                                            <p:strVal val="1+#ppt_w/2"/>
                                          </p:val>
                                        </p:tav>
                                        <p:tav tm="100000">
                                          <p:val>
                                            <p:strVal val="#ppt_x"/>
                                          </p:val>
                                        </p:tav>
                                      </p:tavLst>
                                    </p:anim>
                                    <p:anim calcmode="lin" valueType="num">
                                      <p:cBhvr additive="base">
                                        <p:cTn id="93" dur="500" fill="hold"/>
                                        <p:tgtEl>
                                          <p:spTgt spid="40"/>
                                        </p:tgtEl>
                                        <p:attrNameLst>
                                          <p:attrName>ppt_y</p:attrName>
                                        </p:attrNameLst>
                                      </p:cBhvr>
                                      <p:tavLst>
                                        <p:tav tm="0">
                                          <p:val>
                                            <p:strVal val="#ppt_y"/>
                                          </p:val>
                                        </p:tav>
                                        <p:tav tm="100000">
                                          <p:val>
                                            <p:strVal val="#ppt_y"/>
                                          </p:val>
                                        </p:tav>
                                      </p:tavLst>
                                    </p:anim>
                                  </p:childTnLst>
                                </p:cTn>
                              </p:par>
                            </p:childTnLst>
                          </p:cTn>
                        </p:par>
                        <p:par>
                          <p:cTn id="94" fill="hold">
                            <p:stCondLst>
                              <p:cond delay="7399"/>
                            </p:stCondLst>
                            <p:childTnLst>
                              <p:par>
                                <p:cTn id="95" presetID="10" presetClass="entr" presetSubtype="0" fill="hold" grpId="0" nodeType="afterEffect">
                                  <p:stCondLst>
                                    <p:cond delay="25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par>
                                <p:cTn id="98" presetID="10" presetClass="entr" presetSubtype="0" fill="hold" grpId="0" nodeType="withEffect">
                                  <p:stCondLst>
                                    <p:cond delay="25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8149"/>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500"/>
                                        <p:tgtEl>
                                          <p:spTgt spid="6"/>
                                        </p:tgtEl>
                                      </p:cBhvr>
                                    </p:animEffect>
                                  </p:childTnLst>
                                </p:cTn>
                              </p:par>
                            </p:childTnLst>
                          </p:cTn>
                        </p:par>
                        <p:par>
                          <p:cTn id="105" fill="hold">
                            <p:stCondLst>
                              <p:cond delay="8649"/>
                            </p:stCondLst>
                            <p:childTnLst>
                              <p:par>
                                <p:cTn id="106" presetID="22" presetClass="entr" presetSubtype="4" fill="hold" grpId="0"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down)">
                                      <p:cBhvr>
                                        <p:cTn id="108" dur="500"/>
                                        <p:tgtEl>
                                          <p:spTgt spid="19"/>
                                        </p:tgtEl>
                                      </p:cBhvr>
                                    </p:animEffect>
                                  </p:childTnLst>
                                </p:cTn>
                              </p:par>
                            </p:childTnLst>
                          </p:cTn>
                        </p:par>
                        <p:par>
                          <p:cTn id="109" fill="hold">
                            <p:stCondLst>
                              <p:cond delay="9149"/>
                            </p:stCondLst>
                            <p:childTnLst>
                              <p:par>
                                <p:cTn id="110" presetID="22" presetClass="entr" presetSubtype="8" fill="hold" nodeType="after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left)">
                                      <p:cBhvr>
                                        <p:cTn id="112" dur="500"/>
                                        <p:tgtEl>
                                          <p:spTgt spid="25"/>
                                        </p:tgtEl>
                                      </p:cBhvr>
                                    </p:animEffect>
                                  </p:childTnLst>
                                </p:cTn>
                              </p:par>
                              <p:par>
                                <p:cTn id="113" presetID="2" presetClass="entr" presetSubtype="2" decel="10000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1+#ppt_w/2"/>
                                          </p:val>
                                        </p:tav>
                                        <p:tav tm="100000">
                                          <p:val>
                                            <p:strVal val="#ppt_x"/>
                                          </p:val>
                                        </p:tav>
                                      </p:tavLst>
                                    </p:anim>
                                    <p:anim calcmode="lin" valueType="num">
                                      <p:cBhvr additive="base">
                                        <p:cTn id="116" dur="500" fill="hold"/>
                                        <p:tgtEl>
                                          <p:spTgt spid="44"/>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1+#ppt_w/2"/>
                                          </p:val>
                                        </p:tav>
                                        <p:tav tm="100000">
                                          <p:val>
                                            <p:strVal val="#ppt_x"/>
                                          </p:val>
                                        </p:tav>
                                      </p:tavLst>
                                    </p:anim>
                                    <p:anim calcmode="lin" valueType="num">
                                      <p:cBhvr additive="base">
                                        <p:cTn id="120" dur="500" fill="hold"/>
                                        <p:tgtEl>
                                          <p:spTgt spid="43"/>
                                        </p:tgtEl>
                                        <p:attrNameLst>
                                          <p:attrName>ppt_y</p:attrName>
                                        </p:attrNameLst>
                                      </p:cBhvr>
                                      <p:tavLst>
                                        <p:tav tm="0">
                                          <p:val>
                                            <p:strVal val="#ppt_y"/>
                                          </p:val>
                                        </p:tav>
                                        <p:tav tm="100000">
                                          <p:val>
                                            <p:strVal val="#ppt_y"/>
                                          </p:val>
                                        </p:tav>
                                      </p:tavLst>
                                    </p:anim>
                                  </p:childTnLst>
                                </p:cTn>
                              </p:par>
                            </p:childTnLst>
                          </p:cTn>
                        </p:par>
                        <p:par>
                          <p:cTn id="121" fill="hold">
                            <p:stCondLst>
                              <p:cond delay="9649"/>
                            </p:stCondLst>
                            <p:childTnLst>
                              <p:par>
                                <p:cTn id="122" presetID="22" presetClass="entr" presetSubtype="1" fill="hold" grpId="0" nodeType="after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wipe(up)">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9" grpId="0" animBg="1"/>
      <p:bldP spid="2" grpId="0" animBg="1"/>
      <p:bldP spid="5" grpId="0" animBg="1"/>
      <p:bldP spid="6" grpId="0" animBg="1"/>
      <p:bldP spid="11" grpId="0" animBg="1"/>
      <p:bldP spid="12" grpId="0" animBg="1"/>
      <p:bldP spid="17" grpId="0" animBg="1"/>
      <p:bldP spid="18" grpId="0" animBg="1"/>
      <p:bldP spid="19" grpId="0" animBg="1"/>
      <p:bldP spid="20" grpId="0" animBg="1"/>
      <p:bldP spid="30" grpId="0">
        <p:tmplLst>
          <p:tmpl lvl="0">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p:tmplLst>
          <p:tmpl lvl="0">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lvl="0">
            <p:tnLst>
              <p:par>
                <p:cTn presetID="2" presetClass="entr" presetSubtype="8"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5" grpId="0">
        <p:tmplLst>
          <p:tmpl lvl="0">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lvl="0">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lvl="0">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lvl="0">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lvl="0">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lvl="0">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lvl="0">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6" grpId="0"/>
      <p:bldP spid="48" grpId="0"/>
      <p:bldP spid="49" grpId="0"/>
      <p:bldP spid="50" grpId="0"/>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6039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3" name="直角三角形 82"/>
          <p:cNvSpPr/>
          <p:nvPr userDrawn="1"/>
        </p:nvSpPr>
        <p:spPr>
          <a:xfrm rot="14829042">
            <a:off x="801897"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4" name="直角三角形 83"/>
          <p:cNvSpPr/>
          <p:nvPr userDrawn="1"/>
        </p:nvSpPr>
        <p:spPr>
          <a:xfrm rot="14829042">
            <a:off x="159601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5" name="直角三角形 84"/>
          <p:cNvSpPr/>
          <p:nvPr userDrawn="1"/>
        </p:nvSpPr>
        <p:spPr>
          <a:xfrm rot="14829042">
            <a:off x="2364596" y="-726068"/>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smtClean="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smtClean="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smtClean="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smtClean="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smtClean="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left)">
                                      <p:cBhvr>
                                        <p:cTn id="11" dur="500"/>
                                        <p:tgtEl>
                                          <p:spTgt spid="79"/>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78">
                                            <p:txEl>
                                              <p:pRg st="0" end="0"/>
                                            </p:txEl>
                                          </p:spTgt>
                                        </p:tgtEl>
                                        <p:attrNameLst>
                                          <p:attrName>style.visibility</p:attrName>
                                        </p:attrNameLst>
                                      </p:cBhvr>
                                      <p:to>
                                        <p:strVal val="visible"/>
                                      </p:to>
                                    </p:set>
                                    <p:anim calcmode="lin" valueType="num">
                                      <p:cBhvr additive="base">
                                        <p:cTn id="15"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8">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9">
                                            <p:txEl>
                                              <p:pRg st="0" end="0"/>
                                            </p:txEl>
                                          </p:spTgt>
                                        </p:tgtEl>
                                        <p:attrNameLst>
                                          <p:attrName>style.visibility</p:attrName>
                                        </p:attrNameLst>
                                      </p:cBhvr>
                                      <p:to>
                                        <p:strVal val="visible"/>
                                      </p:to>
                                    </p:set>
                                    <p:animEffect transition="in" filter="fade">
                                      <p:cBhvr>
                                        <p:cTn id="27" dur="500"/>
                                        <p:tgtEl>
                                          <p:spTgt spid="99">
                                            <p:txEl>
                                              <p:pRg st="0" end="0"/>
                                            </p:txEl>
                                          </p:spTgt>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 calcmode="lin" valueType="num">
                                      <p:cBhvr>
                                        <p:cTn id="32" dur="500" fill="hold"/>
                                        <p:tgtEl>
                                          <p:spTgt spid="63"/>
                                        </p:tgtEl>
                                        <p:attrNameLst>
                                          <p:attrName>style.rotation</p:attrName>
                                        </p:attrNameLst>
                                      </p:cBhvr>
                                      <p:tavLst>
                                        <p:tav tm="0">
                                          <p:val>
                                            <p:fltVal val="360"/>
                                          </p:val>
                                        </p:tav>
                                        <p:tav tm="100000">
                                          <p:val>
                                            <p:fltVal val="0"/>
                                          </p:val>
                                        </p:tav>
                                      </p:tavLst>
                                    </p:anim>
                                    <p:animEffect transition="in" filter="fade">
                                      <p:cBhvr>
                                        <p:cTn id="33" dur="500"/>
                                        <p:tgtEl>
                                          <p:spTgt spid="63"/>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 calcmode="lin" valueType="num">
                                      <p:cBhvr>
                                        <p:cTn id="36" dur="500" fill="hold"/>
                                        <p:tgtEl>
                                          <p:spTgt spid="86"/>
                                        </p:tgtEl>
                                        <p:attrNameLst>
                                          <p:attrName>ppt_w</p:attrName>
                                        </p:attrNameLst>
                                      </p:cBhvr>
                                      <p:tavLst>
                                        <p:tav tm="0">
                                          <p:val>
                                            <p:fltVal val="0"/>
                                          </p:val>
                                        </p:tav>
                                        <p:tav tm="100000">
                                          <p:val>
                                            <p:strVal val="#ppt_w"/>
                                          </p:val>
                                        </p:tav>
                                      </p:tavLst>
                                    </p:anim>
                                    <p:anim calcmode="lin" valueType="num">
                                      <p:cBhvr>
                                        <p:cTn id="37" dur="500" fill="hold"/>
                                        <p:tgtEl>
                                          <p:spTgt spid="86"/>
                                        </p:tgtEl>
                                        <p:attrNameLst>
                                          <p:attrName>ppt_h</p:attrName>
                                        </p:attrNameLst>
                                      </p:cBhvr>
                                      <p:tavLst>
                                        <p:tav tm="0">
                                          <p:val>
                                            <p:fltVal val="0"/>
                                          </p:val>
                                        </p:tav>
                                        <p:tav tm="100000">
                                          <p:val>
                                            <p:strVal val="#ppt_h"/>
                                          </p:val>
                                        </p:tav>
                                      </p:tavLst>
                                    </p:anim>
                                    <p:anim calcmode="lin" valueType="num">
                                      <p:cBhvr>
                                        <p:cTn id="38" dur="500" fill="hold"/>
                                        <p:tgtEl>
                                          <p:spTgt spid="86"/>
                                        </p:tgtEl>
                                        <p:attrNameLst>
                                          <p:attrName>style.rotation</p:attrName>
                                        </p:attrNameLst>
                                      </p:cBhvr>
                                      <p:tavLst>
                                        <p:tav tm="0">
                                          <p:val>
                                            <p:fltVal val="360"/>
                                          </p:val>
                                        </p:tav>
                                        <p:tav tm="100000">
                                          <p:val>
                                            <p:fltVal val="0"/>
                                          </p:val>
                                        </p:tav>
                                      </p:tavLst>
                                    </p:anim>
                                    <p:animEffect transition="in" filter="fade">
                                      <p:cBhvr>
                                        <p:cTn id="39" dur="500"/>
                                        <p:tgtEl>
                                          <p:spTgt spid="86"/>
                                        </p:tgtEl>
                                      </p:cBhvr>
                                    </p:animEffect>
                                  </p:childTnLst>
                                </p:cTn>
                              </p:par>
                            </p:childTnLst>
                          </p:cTn>
                        </p:par>
                        <p:par>
                          <p:cTn id="40" fill="hold">
                            <p:stCondLst>
                              <p:cond delay="2000"/>
                            </p:stCondLst>
                            <p:childTnLst>
                              <p:par>
                                <p:cTn id="41" presetID="42" presetClass="path" presetSubtype="0" decel="100000" fill="hold" grpId="0" nodeType="afterEffect">
                                  <p:stCondLst>
                                    <p:cond delay="0"/>
                                  </p:stCondLst>
                                  <p:childTnLst>
                                    <p:animMotion origin="layout" path="M -0.10077 0.08735 L 0.18751 0.2966 " pathEditMode="fixed" rAng="0" ptsTypes="AA">
                                      <p:cBhvr>
                                        <p:cTn id="42" dur="500" fill="hold"/>
                                        <p:tgtEl>
                                          <p:spTgt spid="82"/>
                                        </p:tgtEl>
                                        <p:attrNameLst>
                                          <p:attrName>ppt_x</p:attrName>
                                          <p:attrName>ppt_y</p:attrName>
                                        </p:attrNameLst>
                                      </p:cBhvr>
                                      <p:rCtr x="14410" y="10463"/>
                                    </p:animMotion>
                                  </p:childTnLst>
                                </p:cTn>
                              </p:par>
                            </p:childTnLst>
                          </p:cTn>
                        </p:par>
                        <p:par>
                          <p:cTn id="43" fill="hold">
                            <p:stCondLst>
                              <p:cond delay="2500"/>
                            </p:stCondLst>
                            <p:childTnLst>
                              <p:par>
                                <p:cTn id="44" presetID="10" presetClass="entr" presetSubtype="0" fill="hold" grpId="0" nodeType="afterEffect">
                                  <p:stCondLst>
                                    <p:cond delay="250"/>
                                  </p:stCondLst>
                                  <p:childTnLst>
                                    <p:set>
                                      <p:cBhvr>
                                        <p:cTn id="45" dur="1" fill="hold">
                                          <p:stCondLst>
                                            <p:cond delay="0"/>
                                          </p:stCondLst>
                                        </p:cTn>
                                        <p:tgtEl>
                                          <p:spTgt spid="100">
                                            <p:txEl>
                                              <p:pRg st="0" end="0"/>
                                            </p:txEl>
                                          </p:spTgt>
                                        </p:tgtEl>
                                        <p:attrNameLst>
                                          <p:attrName>style.visibility</p:attrName>
                                        </p:attrNameLst>
                                      </p:cBhvr>
                                      <p:to>
                                        <p:strVal val="visible"/>
                                      </p:to>
                                    </p:set>
                                    <p:animEffect transition="in" filter="fade">
                                      <p:cBhvr>
                                        <p:cTn id="46" dur="500"/>
                                        <p:tgtEl>
                                          <p:spTgt spid="100">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49" presetClass="entr" presetSubtype="0" decel="100000" fill="hold" grpId="0" nodeType="withEffect">
                                  <p:stCondLst>
                                    <p:cond delay="25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 calcmode="lin" valueType="num">
                                      <p:cBhvr>
                                        <p:cTn id="54" dur="500" fill="hold"/>
                                        <p:tgtEl>
                                          <p:spTgt spid="87"/>
                                        </p:tgtEl>
                                        <p:attrNameLst>
                                          <p:attrName>style.rotation</p:attrName>
                                        </p:attrNameLst>
                                      </p:cBhvr>
                                      <p:tavLst>
                                        <p:tav tm="0">
                                          <p:val>
                                            <p:fltVal val="360"/>
                                          </p:val>
                                        </p:tav>
                                        <p:tav tm="100000">
                                          <p:val>
                                            <p:fltVal val="0"/>
                                          </p:val>
                                        </p:tav>
                                      </p:tavLst>
                                    </p:anim>
                                    <p:animEffect transition="in" filter="fade">
                                      <p:cBhvr>
                                        <p:cTn id="55" dur="500"/>
                                        <p:tgtEl>
                                          <p:spTgt spid="87"/>
                                        </p:tgtEl>
                                      </p:cBhvr>
                                    </p:animEffect>
                                  </p:childTnLst>
                                </p:cTn>
                              </p:par>
                              <p:par>
                                <p:cTn id="56" presetID="49" presetClass="entr" presetSubtype="0" decel="100000" fill="hold" grpId="0" nodeType="withEffect">
                                  <p:stCondLst>
                                    <p:cond delay="25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 calcmode="lin" valueType="num">
                                      <p:cBhvr>
                                        <p:cTn id="60" dur="500" fill="hold"/>
                                        <p:tgtEl>
                                          <p:spTgt spid="72"/>
                                        </p:tgtEl>
                                        <p:attrNameLst>
                                          <p:attrName>style.rotation</p:attrName>
                                        </p:attrNameLst>
                                      </p:cBhvr>
                                      <p:tavLst>
                                        <p:tav tm="0">
                                          <p:val>
                                            <p:fltVal val="360"/>
                                          </p:val>
                                        </p:tav>
                                        <p:tav tm="100000">
                                          <p:val>
                                            <p:fltVal val="0"/>
                                          </p:val>
                                        </p:tav>
                                      </p:tavLst>
                                    </p:anim>
                                    <p:animEffect transition="in" filter="fade">
                                      <p:cBhvr>
                                        <p:cTn id="61" dur="500"/>
                                        <p:tgtEl>
                                          <p:spTgt spid="72"/>
                                        </p:tgtEl>
                                      </p:cBhvr>
                                    </p:animEffect>
                                  </p:childTnLst>
                                </p:cTn>
                              </p:par>
                            </p:childTnLst>
                          </p:cTn>
                        </p:par>
                        <p:par>
                          <p:cTn id="62" fill="hold">
                            <p:stCondLst>
                              <p:cond delay="3250"/>
                            </p:stCondLst>
                            <p:childTnLst>
                              <p:par>
                                <p:cTn id="63" presetID="42" presetClass="path" presetSubtype="0" decel="100000" fill="hold" grpId="0" nodeType="afterEffect">
                                  <p:stCondLst>
                                    <p:cond delay="0"/>
                                  </p:stCondLst>
                                  <p:childTnLst>
                                    <p:animMotion origin="layout" path="M -0.12578 0.10478 L 0.32908 0.43364 " pathEditMode="fixed" rAng="0" ptsTypes="AA">
                                      <p:cBhvr>
                                        <p:cTn id="64" dur="500" fill="hold"/>
                                        <p:tgtEl>
                                          <p:spTgt spid="83"/>
                                        </p:tgtEl>
                                        <p:attrNameLst>
                                          <p:attrName>ppt_x</p:attrName>
                                          <p:attrName>ppt_y</p:attrName>
                                        </p:attrNameLst>
                                      </p:cBhvr>
                                      <p:rCtr x="22743" y="16435"/>
                                    </p:animMotion>
                                  </p:childTnLst>
                                </p:cTn>
                              </p:par>
                            </p:childTnLst>
                          </p:cTn>
                        </p:par>
                        <p:par>
                          <p:cTn id="65" fill="hold">
                            <p:stCondLst>
                              <p:cond delay="3750"/>
                            </p:stCondLst>
                            <p:childTnLst>
                              <p:par>
                                <p:cTn id="66" presetID="10" presetClass="entr" presetSubtype="0" fill="hold" grpId="0" nodeType="afterEffect">
                                  <p:stCondLst>
                                    <p:cond delay="250"/>
                                  </p:stCondLst>
                                  <p:childTnLst>
                                    <p:set>
                                      <p:cBhvr>
                                        <p:cTn id="67" dur="1" fill="hold">
                                          <p:stCondLst>
                                            <p:cond delay="0"/>
                                          </p:stCondLst>
                                        </p:cTn>
                                        <p:tgtEl>
                                          <p:spTgt spid="101">
                                            <p:txEl>
                                              <p:pRg st="0" end="0"/>
                                            </p:txEl>
                                          </p:spTgt>
                                        </p:tgtEl>
                                        <p:attrNameLst>
                                          <p:attrName>style.visibility</p:attrName>
                                        </p:attrNameLst>
                                      </p:cBhvr>
                                      <p:to>
                                        <p:strVal val="visible"/>
                                      </p:to>
                                    </p:set>
                                    <p:animEffect transition="in" filter="fade">
                                      <p:cBhvr>
                                        <p:cTn id="68" dur="500"/>
                                        <p:tgtEl>
                                          <p:spTgt spid="101">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73"/>
                                        </p:tgtEl>
                                        <p:attrNameLst>
                                          <p:attrName>style.visibility</p:attrName>
                                        </p:attrNameLst>
                                      </p:cBhvr>
                                      <p:to>
                                        <p:strVal val="visible"/>
                                      </p:to>
                                    </p:set>
                                    <p:anim calcmode="lin" valueType="num">
                                      <p:cBhvr>
                                        <p:cTn id="74" dur="500" fill="hold"/>
                                        <p:tgtEl>
                                          <p:spTgt spid="73"/>
                                        </p:tgtEl>
                                        <p:attrNameLst>
                                          <p:attrName>ppt_w</p:attrName>
                                        </p:attrNameLst>
                                      </p:cBhvr>
                                      <p:tavLst>
                                        <p:tav tm="0">
                                          <p:val>
                                            <p:fltVal val="0"/>
                                          </p:val>
                                        </p:tav>
                                        <p:tav tm="100000">
                                          <p:val>
                                            <p:strVal val="#ppt_w"/>
                                          </p:val>
                                        </p:tav>
                                      </p:tavLst>
                                    </p:anim>
                                    <p:anim calcmode="lin" valueType="num">
                                      <p:cBhvr>
                                        <p:cTn id="75" dur="500" fill="hold"/>
                                        <p:tgtEl>
                                          <p:spTgt spid="73"/>
                                        </p:tgtEl>
                                        <p:attrNameLst>
                                          <p:attrName>ppt_h</p:attrName>
                                        </p:attrNameLst>
                                      </p:cBhvr>
                                      <p:tavLst>
                                        <p:tav tm="0">
                                          <p:val>
                                            <p:fltVal val="0"/>
                                          </p:val>
                                        </p:tav>
                                        <p:tav tm="100000">
                                          <p:val>
                                            <p:strVal val="#ppt_h"/>
                                          </p:val>
                                        </p:tav>
                                      </p:tavLst>
                                    </p:anim>
                                    <p:anim calcmode="lin" valueType="num">
                                      <p:cBhvr>
                                        <p:cTn id="76" dur="500" fill="hold"/>
                                        <p:tgtEl>
                                          <p:spTgt spid="73"/>
                                        </p:tgtEl>
                                        <p:attrNameLst>
                                          <p:attrName>style.rotation</p:attrName>
                                        </p:attrNameLst>
                                      </p:cBhvr>
                                      <p:tavLst>
                                        <p:tav tm="0">
                                          <p:val>
                                            <p:fltVal val="360"/>
                                          </p:val>
                                        </p:tav>
                                        <p:tav tm="100000">
                                          <p:val>
                                            <p:fltVal val="0"/>
                                          </p:val>
                                        </p:tav>
                                      </p:tavLst>
                                    </p:anim>
                                    <p:animEffect transition="in" filter="fade">
                                      <p:cBhvr>
                                        <p:cTn id="77" dur="500"/>
                                        <p:tgtEl>
                                          <p:spTgt spid="7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88"/>
                                        </p:tgtEl>
                                        <p:attrNameLst>
                                          <p:attrName>style.visibility</p:attrName>
                                        </p:attrNameLst>
                                      </p:cBhvr>
                                      <p:to>
                                        <p:strVal val="visible"/>
                                      </p:to>
                                    </p:set>
                                    <p:anim calcmode="lin" valueType="num">
                                      <p:cBhvr>
                                        <p:cTn id="80" dur="500" fill="hold"/>
                                        <p:tgtEl>
                                          <p:spTgt spid="88"/>
                                        </p:tgtEl>
                                        <p:attrNameLst>
                                          <p:attrName>ppt_w</p:attrName>
                                        </p:attrNameLst>
                                      </p:cBhvr>
                                      <p:tavLst>
                                        <p:tav tm="0">
                                          <p:val>
                                            <p:fltVal val="0"/>
                                          </p:val>
                                        </p:tav>
                                        <p:tav tm="100000">
                                          <p:val>
                                            <p:strVal val="#ppt_w"/>
                                          </p:val>
                                        </p:tav>
                                      </p:tavLst>
                                    </p:anim>
                                    <p:anim calcmode="lin" valueType="num">
                                      <p:cBhvr>
                                        <p:cTn id="81" dur="500" fill="hold"/>
                                        <p:tgtEl>
                                          <p:spTgt spid="88"/>
                                        </p:tgtEl>
                                        <p:attrNameLst>
                                          <p:attrName>ppt_h</p:attrName>
                                        </p:attrNameLst>
                                      </p:cBhvr>
                                      <p:tavLst>
                                        <p:tav tm="0">
                                          <p:val>
                                            <p:fltVal val="0"/>
                                          </p:val>
                                        </p:tav>
                                        <p:tav tm="100000">
                                          <p:val>
                                            <p:strVal val="#ppt_h"/>
                                          </p:val>
                                        </p:tav>
                                      </p:tavLst>
                                    </p:anim>
                                    <p:anim calcmode="lin" valueType="num">
                                      <p:cBhvr>
                                        <p:cTn id="82" dur="500" fill="hold"/>
                                        <p:tgtEl>
                                          <p:spTgt spid="88"/>
                                        </p:tgtEl>
                                        <p:attrNameLst>
                                          <p:attrName>style.rotation</p:attrName>
                                        </p:attrNameLst>
                                      </p:cBhvr>
                                      <p:tavLst>
                                        <p:tav tm="0">
                                          <p:val>
                                            <p:fltVal val="360"/>
                                          </p:val>
                                        </p:tav>
                                        <p:tav tm="100000">
                                          <p:val>
                                            <p:fltVal val="0"/>
                                          </p:val>
                                        </p:tav>
                                      </p:tavLst>
                                    </p:anim>
                                    <p:animEffect transition="in" filter="fade">
                                      <p:cBhvr>
                                        <p:cTn id="83" dur="500"/>
                                        <p:tgtEl>
                                          <p:spTgt spid="88"/>
                                        </p:tgtEl>
                                      </p:cBhvr>
                                    </p:animEffect>
                                  </p:childTnLst>
                                </p:cTn>
                              </p:par>
                            </p:childTnLst>
                          </p:cTn>
                        </p:par>
                        <p:par>
                          <p:cTn id="84" fill="hold">
                            <p:stCondLst>
                              <p:cond delay="4500"/>
                            </p:stCondLst>
                            <p:childTnLst>
                              <p:par>
                                <p:cTn id="85" presetID="42" presetClass="path" presetSubtype="0" decel="100000" fill="hold" grpId="0" nodeType="afterEffect">
                                  <p:stCondLst>
                                    <p:cond delay="0"/>
                                  </p:stCondLst>
                                  <p:childTnLst>
                                    <p:animMotion origin="layout" path="M -0.14948 0.1179 L 0.47517 0.57361 " pathEditMode="fixed" rAng="0" ptsTypes="AA">
                                      <p:cBhvr>
                                        <p:cTn id="86" dur="500" fill="hold"/>
                                        <p:tgtEl>
                                          <p:spTgt spid="84"/>
                                        </p:tgtEl>
                                        <p:attrNameLst>
                                          <p:attrName>ppt_x</p:attrName>
                                          <p:attrName>ppt_y</p:attrName>
                                        </p:attrNameLst>
                                      </p:cBhvr>
                                      <p:rCtr x="31233" y="22778"/>
                                    </p:animMotion>
                                  </p:childTnLst>
                                </p:cTn>
                              </p:par>
                            </p:childTnLst>
                          </p:cTn>
                        </p:par>
                        <p:par>
                          <p:cTn id="87" fill="hold">
                            <p:stCondLst>
                              <p:cond delay="5000"/>
                            </p:stCondLst>
                            <p:childTnLst>
                              <p:par>
                                <p:cTn id="88" presetID="10" presetClass="entr" presetSubtype="0" fill="hold" grpId="0" nodeType="afterEffect">
                                  <p:stCondLst>
                                    <p:cond delay="250"/>
                                  </p:stCondLst>
                                  <p:childTnLst>
                                    <p:set>
                                      <p:cBhvr>
                                        <p:cTn id="89" dur="1" fill="hold">
                                          <p:stCondLst>
                                            <p:cond delay="0"/>
                                          </p:stCondLst>
                                        </p:cTn>
                                        <p:tgtEl>
                                          <p:spTgt spid="102">
                                            <p:txEl>
                                              <p:pRg st="0" end="0"/>
                                            </p:txEl>
                                          </p:spTgt>
                                        </p:tgtEl>
                                        <p:attrNameLst>
                                          <p:attrName>style.visibility</p:attrName>
                                        </p:attrNameLst>
                                      </p:cBhvr>
                                      <p:to>
                                        <p:strVal val="visible"/>
                                      </p:to>
                                    </p:set>
                                    <p:animEffect transition="in" filter="fade">
                                      <p:cBhvr>
                                        <p:cTn id="90" dur="500"/>
                                        <p:tgtEl>
                                          <p:spTgt spid="10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0"/>
                                        </p:tgtEl>
                                        <p:attrNameLst>
                                          <p:attrName>style.visibility</p:attrName>
                                        </p:attrNameLst>
                                      </p:cBhvr>
                                      <p:to>
                                        <p:strVal val="visible"/>
                                      </p:to>
                                    </p:set>
                                    <p:animEffect transition="in" filter="fade">
                                      <p:cBhvr>
                                        <p:cTn id="93" dur="500"/>
                                        <p:tgtEl>
                                          <p:spTgt spid="70"/>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74"/>
                                        </p:tgtEl>
                                        <p:attrNameLst>
                                          <p:attrName>style.visibility</p:attrName>
                                        </p:attrNameLst>
                                      </p:cBhvr>
                                      <p:to>
                                        <p:strVal val="visible"/>
                                      </p:to>
                                    </p:set>
                                    <p:anim calcmode="lin" valueType="num">
                                      <p:cBhvr>
                                        <p:cTn id="96" dur="500" fill="hold"/>
                                        <p:tgtEl>
                                          <p:spTgt spid="74"/>
                                        </p:tgtEl>
                                        <p:attrNameLst>
                                          <p:attrName>ppt_w</p:attrName>
                                        </p:attrNameLst>
                                      </p:cBhvr>
                                      <p:tavLst>
                                        <p:tav tm="0">
                                          <p:val>
                                            <p:fltVal val="0"/>
                                          </p:val>
                                        </p:tav>
                                        <p:tav tm="100000">
                                          <p:val>
                                            <p:strVal val="#ppt_w"/>
                                          </p:val>
                                        </p:tav>
                                      </p:tavLst>
                                    </p:anim>
                                    <p:anim calcmode="lin" valueType="num">
                                      <p:cBhvr>
                                        <p:cTn id="97" dur="500" fill="hold"/>
                                        <p:tgtEl>
                                          <p:spTgt spid="74"/>
                                        </p:tgtEl>
                                        <p:attrNameLst>
                                          <p:attrName>ppt_h</p:attrName>
                                        </p:attrNameLst>
                                      </p:cBhvr>
                                      <p:tavLst>
                                        <p:tav tm="0">
                                          <p:val>
                                            <p:fltVal val="0"/>
                                          </p:val>
                                        </p:tav>
                                        <p:tav tm="100000">
                                          <p:val>
                                            <p:strVal val="#ppt_h"/>
                                          </p:val>
                                        </p:tav>
                                      </p:tavLst>
                                    </p:anim>
                                    <p:anim calcmode="lin" valueType="num">
                                      <p:cBhvr>
                                        <p:cTn id="98" dur="500" fill="hold"/>
                                        <p:tgtEl>
                                          <p:spTgt spid="74"/>
                                        </p:tgtEl>
                                        <p:attrNameLst>
                                          <p:attrName>style.rotation</p:attrName>
                                        </p:attrNameLst>
                                      </p:cBhvr>
                                      <p:tavLst>
                                        <p:tav tm="0">
                                          <p:val>
                                            <p:fltVal val="360"/>
                                          </p:val>
                                        </p:tav>
                                        <p:tav tm="100000">
                                          <p:val>
                                            <p:fltVal val="0"/>
                                          </p:val>
                                        </p:tav>
                                      </p:tavLst>
                                    </p:anim>
                                    <p:animEffect transition="in" filter="fade">
                                      <p:cBhvr>
                                        <p:cTn id="99" dur="500"/>
                                        <p:tgtEl>
                                          <p:spTgt spid="74"/>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500" fill="hold"/>
                                        <p:tgtEl>
                                          <p:spTgt spid="89"/>
                                        </p:tgtEl>
                                        <p:attrNameLst>
                                          <p:attrName>ppt_w</p:attrName>
                                        </p:attrNameLst>
                                      </p:cBhvr>
                                      <p:tavLst>
                                        <p:tav tm="0">
                                          <p:val>
                                            <p:fltVal val="0"/>
                                          </p:val>
                                        </p:tav>
                                        <p:tav tm="100000">
                                          <p:val>
                                            <p:strVal val="#ppt_w"/>
                                          </p:val>
                                        </p:tav>
                                      </p:tavLst>
                                    </p:anim>
                                    <p:anim calcmode="lin" valueType="num">
                                      <p:cBhvr>
                                        <p:cTn id="103" dur="500" fill="hold"/>
                                        <p:tgtEl>
                                          <p:spTgt spid="89"/>
                                        </p:tgtEl>
                                        <p:attrNameLst>
                                          <p:attrName>ppt_h</p:attrName>
                                        </p:attrNameLst>
                                      </p:cBhvr>
                                      <p:tavLst>
                                        <p:tav tm="0">
                                          <p:val>
                                            <p:fltVal val="0"/>
                                          </p:val>
                                        </p:tav>
                                        <p:tav tm="100000">
                                          <p:val>
                                            <p:strVal val="#ppt_h"/>
                                          </p:val>
                                        </p:tav>
                                      </p:tavLst>
                                    </p:anim>
                                    <p:anim calcmode="lin" valueType="num">
                                      <p:cBhvr>
                                        <p:cTn id="104" dur="500" fill="hold"/>
                                        <p:tgtEl>
                                          <p:spTgt spid="89"/>
                                        </p:tgtEl>
                                        <p:attrNameLst>
                                          <p:attrName>style.rotation</p:attrName>
                                        </p:attrNameLst>
                                      </p:cBhvr>
                                      <p:tavLst>
                                        <p:tav tm="0">
                                          <p:val>
                                            <p:fltVal val="360"/>
                                          </p:val>
                                        </p:tav>
                                        <p:tav tm="100000">
                                          <p:val>
                                            <p:fltVal val="0"/>
                                          </p:val>
                                        </p:tav>
                                      </p:tavLst>
                                    </p:anim>
                                    <p:animEffect transition="in" filter="fade">
                                      <p:cBhvr>
                                        <p:cTn id="105" dur="500"/>
                                        <p:tgtEl>
                                          <p:spTgt spid="89"/>
                                        </p:tgtEl>
                                      </p:cBhvr>
                                    </p:animEffect>
                                  </p:childTnLst>
                                </p:cTn>
                              </p:par>
                            </p:childTnLst>
                          </p:cTn>
                        </p:par>
                        <p:par>
                          <p:cTn id="106" fill="hold">
                            <p:stCondLst>
                              <p:cond delay="5750"/>
                            </p:stCondLst>
                            <p:childTnLst>
                              <p:par>
                                <p:cTn id="107" presetID="42" presetClass="path" presetSubtype="0" decel="100000" fill="hold" grpId="0" nodeType="afterEffect">
                                  <p:stCondLst>
                                    <p:cond delay="0"/>
                                  </p:stCondLst>
                                  <p:childTnLst>
                                    <p:animMotion origin="layout" path="M -0.16945 0.13549 L 0.625 0.71358 " pathEditMode="fixed" rAng="0" ptsTypes="AA">
                                      <p:cBhvr>
                                        <p:cTn id="108" dur="500" fill="hold"/>
                                        <p:tgtEl>
                                          <p:spTgt spid="85"/>
                                        </p:tgtEl>
                                        <p:attrNameLst>
                                          <p:attrName>ppt_x</p:attrName>
                                          <p:attrName>ppt_y</p:attrName>
                                        </p:attrNameLst>
                                      </p:cBhvr>
                                      <p:rCtr x="39722" y="28904"/>
                                    </p:animMotion>
                                  </p:childTnLst>
                                </p:cTn>
                              </p:par>
                            </p:childTnLst>
                          </p:cTn>
                        </p:par>
                        <p:par>
                          <p:cTn id="109" fill="hold">
                            <p:stCondLst>
                              <p:cond delay="6250"/>
                            </p:stCondLst>
                            <p:childTnLst>
                              <p:par>
                                <p:cTn id="110" presetID="10" presetClass="entr" presetSubtype="0" fill="hold" grpId="0" nodeType="afterEffect">
                                  <p:stCondLst>
                                    <p:cond delay="25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103">
                                            <p:txEl>
                                              <p:pRg st="0" end="0"/>
                                            </p:txEl>
                                          </p:spTgt>
                                        </p:tgtEl>
                                        <p:attrNameLst>
                                          <p:attrName>style.visibility</p:attrName>
                                        </p:attrNameLst>
                                      </p:cBhvr>
                                      <p:to>
                                        <p:strVal val="visible"/>
                                      </p:to>
                                    </p:set>
                                    <p:animEffect transition="in" filter="fade">
                                      <p:cBhvr>
                                        <p:cTn id="115" dur="500"/>
                                        <p:tgtEl>
                                          <p:spTgt spid="103">
                                            <p:txEl>
                                              <p:pRg st="0" end="0"/>
                                            </p:txEl>
                                          </p:spTgt>
                                        </p:tgtEl>
                                      </p:cBhvr>
                                    </p:animEffect>
                                  </p:childTnLst>
                                </p:cTn>
                              </p:par>
                              <p:par>
                                <p:cTn id="116" presetID="49" presetClass="entr" presetSubtype="0" decel="100000" fill="hold" grpId="0" nodeType="withEffect">
                                  <p:stCondLst>
                                    <p:cond delay="250"/>
                                  </p:stCondLst>
                                  <p:childTnLst>
                                    <p:set>
                                      <p:cBhvr>
                                        <p:cTn id="117" dur="1" fill="hold">
                                          <p:stCondLst>
                                            <p:cond delay="0"/>
                                          </p:stCondLst>
                                        </p:cTn>
                                        <p:tgtEl>
                                          <p:spTgt spid="75"/>
                                        </p:tgtEl>
                                        <p:attrNameLst>
                                          <p:attrName>style.visibility</p:attrName>
                                        </p:attrNameLst>
                                      </p:cBhvr>
                                      <p:to>
                                        <p:strVal val="visible"/>
                                      </p:to>
                                    </p:set>
                                    <p:anim calcmode="lin" valueType="num">
                                      <p:cBhvr>
                                        <p:cTn id="118" dur="500" fill="hold"/>
                                        <p:tgtEl>
                                          <p:spTgt spid="75"/>
                                        </p:tgtEl>
                                        <p:attrNameLst>
                                          <p:attrName>ppt_w</p:attrName>
                                        </p:attrNameLst>
                                      </p:cBhvr>
                                      <p:tavLst>
                                        <p:tav tm="0">
                                          <p:val>
                                            <p:fltVal val="0"/>
                                          </p:val>
                                        </p:tav>
                                        <p:tav tm="100000">
                                          <p:val>
                                            <p:strVal val="#ppt_w"/>
                                          </p:val>
                                        </p:tav>
                                      </p:tavLst>
                                    </p:anim>
                                    <p:anim calcmode="lin" valueType="num">
                                      <p:cBhvr>
                                        <p:cTn id="119" dur="500" fill="hold"/>
                                        <p:tgtEl>
                                          <p:spTgt spid="75"/>
                                        </p:tgtEl>
                                        <p:attrNameLst>
                                          <p:attrName>ppt_h</p:attrName>
                                        </p:attrNameLst>
                                      </p:cBhvr>
                                      <p:tavLst>
                                        <p:tav tm="0">
                                          <p:val>
                                            <p:fltVal val="0"/>
                                          </p:val>
                                        </p:tav>
                                        <p:tav tm="100000">
                                          <p:val>
                                            <p:strVal val="#ppt_h"/>
                                          </p:val>
                                        </p:tav>
                                      </p:tavLst>
                                    </p:anim>
                                    <p:anim calcmode="lin" valueType="num">
                                      <p:cBhvr>
                                        <p:cTn id="120" dur="500" fill="hold"/>
                                        <p:tgtEl>
                                          <p:spTgt spid="75"/>
                                        </p:tgtEl>
                                        <p:attrNameLst>
                                          <p:attrName>style.rotation</p:attrName>
                                        </p:attrNameLst>
                                      </p:cBhvr>
                                      <p:tavLst>
                                        <p:tav tm="0">
                                          <p:val>
                                            <p:fltVal val="360"/>
                                          </p:val>
                                        </p:tav>
                                        <p:tav tm="100000">
                                          <p:val>
                                            <p:fltVal val="0"/>
                                          </p:val>
                                        </p:tav>
                                      </p:tavLst>
                                    </p:anim>
                                    <p:animEffect transition="in" filter="fade">
                                      <p:cBhvr>
                                        <p:cTn id="121" dur="500"/>
                                        <p:tgtEl>
                                          <p:spTgt spid="75"/>
                                        </p:tgtEl>
                                      </p:cBhvr>
                                    </p:animEffect>
                                  </p:childTnLst>
                                </p:cTn>
                              </p:par>
                              <p:par>
                                <p:cTn id="122" presetID="49" presetClass="entr" presetSubtype="0" decel="100000" fill="hold" grpId="0" nodeType="withEffect">
                                  <p:stCondLst>
                                    <p:cond delay="250"/>
                                  </p:stCondLst>
                                  <p:childTnLst>
                                    <p:set>
                                      <p:cBhvr>
                                        <p:cTn id="123" dur="1" fill="hold">
                                          <p:stCondLst>
                                            <p:cond delay="0"/>
                                          </p:stCondLst>
                                        </p:cTn>
                                        <p:tgtEl>
                                          <p:spTgt spid="90"/>
                                        </p:tgtEl>
                                        <p:attrNameLst>
                                          <p:attrName>style.visibility</p:attrName>
                                        </p:attrNameLst>
                                      </p:cBhvr>
                                      <p:to>
                                        <p:strVal val="visible"/>
                                      </p:to>
                                    </p:set>
                                    <p:anim calcmode="lin" valueType="num">
                                      <p:cBhvr>
                                        <p:cTn id="124" dur="500" fill="hold"/>
                                        <p:tgtEl>
                                          <p:spTgt spid="90"/>
                                        </p:tgtEl>
                                        <p:attrNameLst>
                                          <p:attrName>ppt_w</p:attrName>
                                        </p:attrNameLst>
                                      </p:cBhvr>
                                      <p:tavLst>
                                        <p:tav tm="0">
                                          <p:val>
                                            <p:fltVal val="0"/>
                                          </p:val>
                                        </p:tav>
                                        <p:tav tm="100000">
                                          <p:val>
                                            <p:strVal val="#ppt_w"/>
                                          </p:val>
                                        </p:tav>
                                      </p:tavLst>
                                    </p:anim>
                                    <p:anim calcmode="lin" valueType="num">
                                      <p:cBhvr>
                                        <p:cTn id="125" dur="500" fill="hold"/>
                                        <p:tgtEl>
                                          <p:spTgt spid="90"/>
                                        </p:tgtEl>
                                        <p:attrNameLst>
                                          <p:attrName>ppt_h</p:attrName>
                                        </p:attrNameLst>
                                      </p:cBhvr>
                                      <p:tavLst>
                                        <p:tav tm="0">
                                          <p:val>
                                            <p:fltVal val="0"/>
                                          </p:val>
                                        </p:tav>
                                        <p:tav tm="100000">
                                          <p:val>
                                            <p:strVal val="#ppt_h"/>
                                          </p:val>
                                        </p:tav>
                                      </p:tavLst>
                                    </p:anim>
                                    <p:anim calcmode="lin" valueType="num">
                                      <p:cBhvr>
                                        <p:cTn id="126" dur="500" fill="hold"/>
                                        <p:tgtEl>
                                          <p:spTgt spid="90"/>
                                        </p:tgtEl>
                                        <p:attrNameLst>
                                          <p:attrName>style.rotation</p:attrName>
                                        </p:attrNameLst>
                                      </p:cBhvr>
                                      <p:tavLst>
                                        <p:tav tm="0">
                                          <p:val>
                                            <p:fltVal val="360"/>
                                          </p:val>
                                        </p:tav>
                                        <p:tav tm="100000">
                                          <p:val>
                                            <p:fltVal val="0"/>
                                          </p:val>
                                        </p:tav>
                                      </p:tavLst>
                                    </p:anim>
                                    <p:animEffect transition="in" filter="fade">
                                      <p:cBhvr>
                                        <p:cTn id="1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4" grpId="0" animBg="1"/>
      <p:bldP spid="63" grpId="0" animBg="1"/>
      <p:bldP spid="69" grpId="0" animBg="1"/>
      <p:bldP spid="70" grpId="0" animBg="1"/>
      <p:bldP spid="71" grpId="0" animBg="1"/>
      <p:bldP spid="72" grpId="0" animBg="1"/>
      <p:bldP spid="73" grpId="0" animBg="1"/>
      <p:bldP spid="74" grpId="0" animBg="1"/>
      <p:bldP spid="75" grpId="0" animBg="1"/>
      <p:bldP spid="77" grpId="0" build="p">
        <p:tmplLst>
          <p:tmpl lvl="1">
            <p:tnLst>
              <p:par>
                <p:cTn presetID="2" presetClass="entr" presetSubtype="8" decel="100000"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0-#ppt_w/2"/>
                          </p:val>
                        </p:tav>
                        <p:tav tm="100000">
                          <p:val>
                            <p:strVal val="#ppt_x"/>
                          </p:val>
                        </p:tav>
                      </p:tavLst>
                    </p:anim>
                    <p:anim calcmode="lin" valueType="num">
                      <p:cBhvr additive="base">
                        <p:cTn dur="500" fill="hold"/>
                        <p:tgtEl>
                          <p:spTgt spid="77"/>
                        </p:tgtEl>
                        <p:attrNameLst>
                          <p:attrName>ppt_y</p:attrName>
                        </p:attrNameLst>
                      </p:cBhvr>
                      <p:tavLst>
                        <p:tav tm="0">
                          <p:val>
                            <p:strVal val="#ppt_y"/>
                          </p:val>
                        </p:tav>
                        <p:tav tm="100000">
                          <p:val>
                            <p:strVal val="#ppt_y"/>
                          </p:val>
                        </p:tav>
                      </p:tavLst>
                    </p:anim>
                  </p:childTnLst>
                </p:cTn>
              </p:par>
            </p:tnLst>
          </p:tmpl>
        </p:tmplLst>
      </p:bldP>
      <p:bldP spid="78" grpId="0" build="p">
        <p:tmplLst>
          <p:tmpl lvl="1">
            <p:tnLst>
              <p:par>
                <p:cTn presetID="2" presetClass="entr" presetSubtype="8" decel="10000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0-#ppt_w/2"/>
                          </p:val>
                        </p:tav>
                        <p:tav tm="100000">
                          <p:val>
                            <p:strVal val="#ppt_x"/>
                          </p:val>
                        </p:tav>
                      </p:tavLst>
                    </p:anim>
                    <p:anim calcmode="lin" valueType="num">
                      <p:cBhvr additive="base">
                        <p:cTn dur="500" fill="hold"/>
                        <p:tgtEl>
                          <p:spTgt spid="78"/>
                        </p:tgtEl>
                        <p:attrNameLst>
                          <p:attrName>ppt_y</p:attrName>
                        </p:attrNameLst>
                      </p:cBhvr>
                      <p:tavLst>
                        <p:tav tm="0">
                          <p:val>
                            <p:strVal val="#ppt_y"/>
                          </p:val>
                        </p:tav>
                        <p:tav tm="100000">
                          <p:val>
                            <p:strVal val="#ppt_y"/>
                          </p:val>
                        </p:tav>
                      </p:tavLst>
                    </p:anim>
                  </p:childTnLst>
                </p:cTn>
              </p:par>
            </p:tnLst>
          </p:tmpl>
        </p:tmplLst>
      </p:bldP>
      <p:bldP spid="82" grpId="0" animBg="1"/>
      <p:bldP spid="83" grpId="0" animBg="1"/>
      <p:bldP spid="84" grpId="0" animBg="1"/>
      <p:bldP spid="85" grpId="0" animBg="1"/>
      <p:bldP spid="86" grpId="0"/>
      <p:bldP spid="87" grpId="0"/>
      <p:bldP spid="88" grpId="0"/>
      <p:bldP spid="89" grpId="0"/>
      <p:bldP spid="90" grpId="0"/>
      <p:bldP spid="99" grpId="0" build="p">
        <p:tmplLst>
          <p:tmpl lvl="1">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build="p">
        <p:tmplLst>
          <p:tmpl lvl="1">
            <p:tnLst>
              <p:par>
                <p:cTn presetID="10" presetClass="entr" presetSubtype="0" fill="hold" nodeType="afterEffect">
                  <p:stCondLst>
                    <p:cond delay="25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after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afterEffect">
                  <p:stCondLst>
                    <p:cond delay="25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build="p">
        <p:tmplLst>
          <p:tmpl lvl="1">
            <p:tnLst>
              <p:par>
                <p:cTn presetID="10" presetClass="entr" presetSubtype="0" fill="hold" nodeType="withEffect">
                  <p:stCondLst>
                    <p:cond delay="25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2" name="図プレースホルダー 21"/>
          <p:cNvSpPr>
            <a:spLocks noGrp="1"/>
          </p:cNvSpPr>
          <p:nvPr>
            <p:ph type="pic" sz="quarter" idx="12" hasCustomPrompt="1"/>
          </p:nvPr>
        </p:nvSpPr>
        <p:spPr>
          <a:xfrm>
            <a:off x="791263" y="659441"/>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1" y="2662163"/>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24" name="図プレースホルダー 21"/>
          <p:cNvSpPr>
            <a:spLocks noGrp="1"/>
          </p:cNvSpPr>
          <p:nvPr>
            <p:ph type="pic" sz="quarter" idx="14" hasCustomPrompt="1"/>
          </p:nvPr>
        </p:nvSpPr>
        <p:spPr>
          <a:xfrm>
            <a:off x="2883835" y="4664886"/>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smtClean="0"/>
              <a:t>Text Here</a:t>
            </a:r>
            <a:endParaRPr lang="en-US" altLang="ja-JP" dirty="0" smtClean="0"/>
          </a:p>
          <a:p>
            <a:pPr lvl="0"/>
            <a:endParaRPr lang="en-US" altLang="ja-JP" dirty="0" smtClean="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altLang="ja-JP" dirty="0" smtClean="0"/>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altLang="ja-JP" dirty="0" smtClean="0"/>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altLang="ja-JP"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par>
                          <p:cTn id="19" fill="hold">
                            <p:stCondLst>
                              <p:cond delay="150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par>
                          <p:cTn id="30" fill="hold">
                            <p:stCondLst>
                              <p:cond delay="2750"/>
                            </p:stCondLst>
                            <p:childTnLst>
                              <p:par>
                                <p:cTn id="31" presetID="10"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4000"/>
                            </p:stCondLst>
                            <p:childTnLst>
                              <p:par>
                                <p:cTn id="42" presetID="2" presetClass="entr" presetSubtype="2" decel="100000" fill="hold" grpId="0" nodeType="afterEffect">
                                  <p:stCondLst>
                                    <p:cond delay="250"/>
                                  </p:stCondLst>
                                  <p:iterate type="wd">
                                    <p:tmPct val="10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1+#ppt_w/2"/>
                                          </p:val>
                                        </p:tav>
                                        <p:tav tm="100000">
                                          <p:val>
                                            <p:strVal val="#ppt_x"/>
                                          </p:val>
                                        </p:tav>
                                      </p:tavLst>
                                    </p:anim>
                                    <p:anim calcmode="lin" valueType="num">
                                      <p:cBhvr additive="base">
                                        <p:cTn id="45" dur="500" fill="hold"/>
                                        <p:tgtEl>
                                          <p:spTgt spid="27"/>
                                        </p:tgtEl>
                                        <p:attrNameLst>
                                          <p:attrName>ppt_y</p:attrName>
                                        </p:attrNameLst>
                                      </p:cBhvr>
                                      <p:tavLst>
                                        <p:tav tm="0">
                                          <p:val>
                                            <p:strVal val="#ppt_y"/>
                                          </p:val>
                                        </p:tav>
                                        <p:tav tm="100000">
                                          <p:val>
                                            <p:strVal val="#ppt_y"/>
                                          </p:val>
                                        </p:tav>
                                      </p:tavLst>
                                    </p:anim>
                                  </p:childTnLst>
                                </p:cTn>
                              </p:par>
                              <p:par>
                                <p:cTn id="46" presetID="22" presetClass="entr" presetSubtype="8" fill="hold" nodeType="withEffect">
                                  <p:stCondLst>
                                    <p:cond delay="25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par>
                                <p:cTn id="49" presetID="2" presetClass="entr" presetSubtype="2" decel="100000" fill="hold" grpId="0" nodeType="withEffect">
                                  <p:stCondLst>
                                    <p:cond delay="25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9" grpId="0" animBg="1"/>
      <p:bldP spid="34" grpId="0" animBg="1"/>
      <p:bldP spid="22" grpId="0"/>
      <p:bldP spid="23" grpId="0"/>
      <p:bldP spid="24" grpId="0"/>
      <p:bldP spid="27" grpId="0">
        <p:tmplLst>
          <p:tmpl lvl="0">
            <p:tnLst>
              <p:par>
                <p:cTn presetID="2" presetClass="entr" presetSubtype="2" decel="100000" fill="hold" nodeType="after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lvl="0">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1" grpId="0">
        <p:tmplLst>
          <p:tmpl lvl="0">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p:tmplLst>
          <p:tmpl lvl="0">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lvl="0">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smtClean="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smtClean="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wipe(up)">
                                      <p:cBhvr>
                                        <p:cTn id="14" dur="500"/>
                                        <p:tgtEl>
                                          <p:spTgt spid="18">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up)">
                                      <p:cBhvr>
                                        <p:cTn id="17" dur="500"/>
                                        <p:tgtEl>
                                          <p:spTgt spid="18">
                                            <p:txEl>
                                              <p:pRg st="0" end="0"/>
                                            </p:txEl>
                                          </p:spTgt>
                                        </p:tgtEl>
                                      </p:cBhvr>
                                    </p:animEffect>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additive="base">
                                        <p:cTn id="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250"/>
                                  </p:stCondLst>
                                  <p:childTnLst>
                                    <p:set>
                                      <p:cBhvr>
                                        <p:cTn id="32" dur="1" fill="hold">
                                          <p:stCondLst>
                                            <p:cond delay="0"/>
                                          </p:stCondLst>
                                        </p:cTn>
                                        <p:tgtEl>
                                          <p:spTgt spid="14">
                                            <p:bg/>
                                          </p:spTgt>
                                        </p:tgtEl>
                                        <p:attrNameLst>
                                          <p:attrName>style.visibility</p:attrName>
                                        </p:attrNameLst>
                                      </p:cBhvr>
                                      <p:to>
                                        <p:strVal val="visible"/>
                                      </p:to>
                                    </p:set>
                                    <p:animEffect transition="in" filter="wipe(up)">
                                      <p:cBhvr>
                                        <p:cTn id="33" dur="500"/>
                                        <p:tgtEl>
                                          <p:spTgt spid="14">
                                            <p:bg/>
                                          </p:spTgt>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up)">
                                      <p:cBhvr>
                                        <p:cTn id="36" dur="500"/>
                                        <p:tgtEl>
                                          <p:spTgt spid="14">
                                            <p:txEl>
                                              <p:pRg st="0" end="0"/>
                                            </p:txEl>
                                          </p:spTgt>
                                        </p:tgtEl>
                                      </p:cBhvr>
                                    </p:animEffect>
                                  </p:childTnLst>
                                </p:cTn>
                              </p:par>
                            </p:childTnLst>
                          </p:cTn>
                        </p:par>
                        <p:par>
                          <p:cTn id="37" fill="hold">
                            <p:stCondLst>
                              <p:cond delay="2250"/>
                            </p:stCondLst>
                            <p:childTnLst>
                              <p:par>
                                <p:cTn id="38" presetID="2" presetClass="entr" presetSubtype="4" decel="100000" fill="hold" grpId="0" nodeType="after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additive="base">
                                        <p:cTn id="4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additive="base">
                                        <p:cTn id="4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750"/>
                            </p:stCondLst>
                            <p:childTnLst>
                              <p:par>
                                <p:cTn id="47" presetID="22" presetClass="entr" presetSubtype="1" fill="hold" grpId="0" nodeType="afterEffect">
                                  <p:stCondLst>
                                    <p:cond delay="25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grpId="0" nodeType="withEffect">
                                  <p:stCondLst>
                                    <p:cond delay="250"/>
                                  </p:stCondLst>
                                  <p:childTnLst>
                                    <p:set>
                                      <p:cBhvr>
                                        <p:cTn id="51" dur="1" fill="hold">
                                          <p:stCondLst>
                                            <p:cond delay="0"/>
                                          </p:stCondLst>
                                        </p:cTn>
                                        <p:tgtEl>
                                          <p:spTgt spid="22">
                                            <p:bg/>
                                          </p:spTgt>
                                        </p:tgtEl>
                                        <p:attrNameLst>
                                          <p:attrName>style.visibility</p:attrName>
                                        </p:attrNameLst>
                                      </p:cBhvr>
                                      <p:to>
                                        <p:strVal val="visible"/>
                                      </p:to>
                                    </p:set>
                                    <p:animEffect transition="in" filter="wipe(up)">
                                      <p:cBhvr>
                                        <p:cTn id="52" dur="500"/>
                                        <p:tgtEl>
                                          <p:spTgt spid="22">
                                            <p:bg/>
                                          </p:spTgt>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wipe(up)">
                                      <p:cBhvr>
                                        <p:cTn id="55" dur="500"/>
                                        <p:tgtEl>
                                          <p:spTgt spid="22">
                                            <p:txEl>
                                              <p:pRg st="0" end="0"/>
                                            </p:txEl>
                                          </p:spTgt>
                                        </p:tgtEl>
                                      </p:cBhvr>
                                    </p:animEffect>
                                  </p:childTnLst>
                                </p:cTn>
                              </p:par>
                            </p:childTnLst>
                          </p:cTn>
                        </p:par>
                        <p:par>
                          <p:cTn id="56" fill="hold">
                            <p:stCondLst>
                              <p:cond delay="3500"/>
                            </p:stCondLst>
                            <p:childTnLst>
                              <p:par>
                                <p:cTn id="57" presetID="2" presetClass="entr" presetSubtype="4" decel="10000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build="p">
        <p:tmplLst>
          <p:tmpl lvl="0">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build="p">
        <p:tmplLst>
          <p:tmpl lvl="0">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build="p">
        <p:tmplLst>
          <p:tmpl lvl="0">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P spid="23" grpId="0"/>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smtClean="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22" presetClass="entr" presetSubtype="2" fill="hold" nodeType="afterEffect">
                                  <p:stCondLst>
                                    <p:cond delay="250"/>
                                  </p:stCondLst>
                                  <p:childTnLst>
                                    <p:set>
                                      <p:cBhvr>
                                        <p:cTn id="13" dur="1" fill="hold">
                                          <p:stCondLst>
                                            <p:cond delay="0"/>
                                          </p:stCondLst>
                                        </p:cTn>
                                        <p:tgtEl>
                                          <p:spTgt spid="25"/>
                                        </p:tgtEl>
                                        <p:attrNameLst>
                                          <p:attrName>style.visibility</p:attrName>
                                        </p:attrNameLst>
                                      </p:cBhvr>
                                      <p:to>
                                        <p:strVal val="visible"/>
                                      </p:to>
                                    </p:set>
                                    <p:animEffect transition="in" filter="wipe(right)">
                                      <p:cBhvr>
                                        <p:cTn id="14" dur="500"/>
                                        <p:tgtEl>
                                          <p:spTgt spid="25"/>
                                        </p:tgtEl>
                                      </p:cBhvr>
                                    </p:animEffect>
                                  </p:childTnLst>
                                </p:cTn>
                              </p:par>
                            </p:childTnLst>
                          </p:cTn>
                        </p:par>
                        <p:par>
                          <p:cTn id="15" fill="hold">
                            <p:stCondLst>
                              <p:cond delay="125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par>
                          <p:cTn id="20" fill="hold">
                            <p:stCondLst>
                              <p:cond delay="2150"/>
                            </p:stCondLst>
                            <p:childTnLst>
                              <p:par>
                                <p:cTn id="21" presetID="2" presetClass="entr" presetSubtype="8"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1+#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childTnLst>
                          </p:cTn>
                        </p:par>
                        <p:par>
                          <p:cTn id="33" fill="hold">
                            <p:stCondLst>
                              <p:cond delay="2650"/>
                            </p:stCondLst>
                            <p:childTnLst>
                              <p:par>
                                <p:cTn id="34" presetID="2" presetClass="entr" presetSubtype="8" decel="100000" fill="hold" grpId="0" nodeType="afterEffect">
                                  <p:stCondLst>
                                    <p:cond delay="5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1+#ppt_w/2"/>
                                          </p:val>
                                        </p:tav>
                                        <p:tav tm="100000">
                                          <p:val>
                                            <p:strVal val="#ppt_x"/>
                                          </p:val>
                                        </p:tav>
                                      </p:tavLst>
                                    </p:anim>
                                    <p:anim calcmode="lin" valueType="num">
                                      <p:cBhvr additive="base">
                                        <p:cTn id="45" dur="500" fill="hold"/>
                                        <p:tgtEl>
                                          <p:spTgt spid="33"/>
                                        </p:tgtEl>
                                        <p:attrNameLst>
                                          <p:attrName>ppt_y</p:attrName>
                                        </p:attrNameLst>
                                      </p:cBhvr>
                                      <p:tavLst>
                                        <p:tav tm="0">
                                          <p:val>
                                            <p:strVal val="#ppt_y"/>
                                          </p:val>
                                        </p:tav>
                                        <p:tav tm="100000">
                                          <p:val>
                                            <p:strVal val="#ppt_y"/>
                                          </p:val>
                                        </p:tav>
                                      </p:tavLst>
                                    </p:anim>
                                  </p:childTnLst>
                                </p:cTn>
                              </p:par>
                            </p:childTnLst>
                          </p:cTn>
                        </p:par>
                        <p:par>
                          <p:cTn id="46" fill="hold">
                            <p:stCondLst>
                              <p:cond delay="3650"/>
                            </p:stCondLst>
                            <p:childTnLst>
                              <p:par>
                                <p:cTn id="47" presetID="2" presetClass="entr" presetSubtype="8" decel="100000" fill="hold" grpId="0" nodeType="afterEffect">
                                  <p:stCondLst>
                                    <p:cond delay="5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50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1+#ppt_w/2"/>
                                          </p:val>
                                        </p:tav>
                                        <p:tav tm="100000">
                                          <p:val>
                                            <p:strVal val="#ppt_x"/>
                                          </p:val>
                                        </p:tav>
                                      </p:tavLst>
                                    </p:anim>
                                    <p:anim calcmode="lin" valueType="num">
                                      <p:cBhvr additive="base">
                                        <p:cTn id="54" dur="500" fill="hold"/>
                                        <p:tgtEl>
                                          <p:spTgt spid="35"/>
                                        </p:tgtEl>
                                        <p:attrNameLst>
                                          <p:attrName>ppt_y</p:attrName>
                                        </p:attrNameLst>
                                      </p:cBhvr>
                                      <p:tavLst>
                                        <p:tav tm="0">
                                          <p:val>
                                            <p:strVal val="#ppt_y"/>
                                          </p:val>
                                        </p:tav>
                                        <p:tav tm="100000">
                                          <p:val>
                                            <p:strVal val="#ppt_y"/>
                                          </p:val>
                                        </p:tav>
                                      </p:tavLst>
                                    </p:anim>
                                  </p:childTnLst>
                                </p:cTn>
                              </p:par>
                              <p:par>
                                <p:cTn id="55" presetID="2" presetClass="entr" presetSubtype="2" decel="100000"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tmplLst>
          <p:tmpl lvl="0">
            <p:tnLst>
              <p:par>
                <p:cTn presetID="2" presetClass="entr" presetSubtype="2" decel="100000" fill="hold" nodeType="afterEffect">
                  <p:stCondLst>
                    <p:cond delay="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9" grpId="0">
        <p:tmplLst>
          <p:tmpl lvl="0">
            <p:tnLst>
              <p:par>
                <p:cTn presetID="2" presetClass="entr" presetSubtype="2"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lvl="0">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2" grpId="0">
        <p:tmplLst>
          <p:tmpl lvl="0">
            <p:tnLst>
              <p:par>
                <p:cTn presetID="2" presetClass="entr" presetSubtype="2"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lvl="0">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lvl="0">
            <p:tnLst>
              <p:par>
                <p:cTn presetID="2" presetClass="entr" presetSubtype="2"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lvl="0">
            <p:tnLst>
              <p:par>
                <p:cTn presetID="2" presetClass="entr" presetSubtype="2"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28" grpId="0" animBg="1"/>
      <p:bldP spid="31" grpId="0" animBg="1"/>
      <p:bldP spid="34" grpId="0"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smtClean="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6" grpId="0">
        <p:tmplLst>
          <p:tmpl lvl="0">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8" grpId="0">
        <p:tmplLst>
          <p:tmpl lvl="0">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smtClean="0"/>
              <a:t>Text Here</a:t>
            </a:r>
            <a:endParaRPr lang="en-US" altLang="ja-JP" dirty="0" smtClean="0"/>
          </a:p>
          <a:p>
            <a:pPr lvl="0"/>
            <a:endParaRPr lang="en-US" altLang="ja-JP" dirty="0" smtClean="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altLang="ja-JP" dirty="0" smtClean="0"/>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altLang="ja-JP" dirty="0" smtClean="0"/>
          </a:p>
          <a:p>
            <a:pPr lvl="0"/>
            <a:endParaRPr lang="en-US" altLang="ja-JP" dirty="0" smtClean="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altLang="ja-JP" dirty="0" smtClean="0"/>
          </a:p>
          <a:p>
            <a:pPr lvl="0"/>
            <a:endParaRPr lang="en-US" altLang="ja-JP" dirty="0" smtClean="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smtClean="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smtClean="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smtClean="0">
                <a:solidFill>
                  <a:schemeClr val="accent1"/>
                </a:solidFill>
              </a:rPr>
              <a:t>3</a:t>
            </a:r>
            <a:endParaRPr kumimoji="1" lang="ja-JP" altLang="en-US"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 presetClass="entr" presetSubtype="2" decel="100000" fill="hold" grpId="0" nodeType="afterEffect">
                                  <p:stCondLst>
                                    <p:cond delay="0"/>
                                  </p:stCondLst>
                                  <p:iterate type="wd">
                                    <p:tmPct val="10000"/>
                                  </p:iterate>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399"/>
                            </p:stCondLst>
                            <p:childTnLst>
                              <p:par>
                                <p:cTn id="20" presetID="2" presetClass="entr" presetSubtype="2"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1899"/>
                            </p:stCondLst>
                            <p:childTnLst>
                              <p:par>
                                <p:cTn id="25" presetID="10" presetClass="entr" presetSubtype="0" fill="hold" grpId="0" nodeType="afterEffect">
                                  <p:stCondLst>
                                    <p:cond delay="25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22" presetClass="entr" presetSubtype="8" fill="hold" grpId="0" nodeType="with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25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 presetClass="entr" presetSubtype="1" decel="100000" fill="hold" grpId="0" nodeType="withEffect">
                                  <p:stCondLst>
                                    <p:cond delay="25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2649"/>
                            </p:stCondLst>
                            <p:childTnLst>
                              <p:par>
                                <p:cTn id="43" presetID="10" presetClass="entr" presetSubtype="0" fill="hold" grpId="0" nodeType="afterEffect">
                                  <p:stCondLst>
                                    <p:cond delay="50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par>
                                <p:cTn id="49" presetID="22" presetClass="entr" presetSubtype="8"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 presetClass="entr" presetSubtype="1" decel="100000" fill="hold" grpId="0"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50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0-#ppt_h/2"/>
                                          </p:val>
                                        </p:tav>
                                        <p:tav tm="100000">
                                          <p:val>
                                            <p:strVal val="#ppt_y"/>
                                          </p:val>
                                        </p:tav>
                                      </p:tavLst>
                                    </p:anim>
                                  </p:childTnLst>
                                </p:cTn>
                              </p:par>
                            </p:childTnLst>
                          </p:cTn>
                        </p:par>
                        <p:par>
                          <p:cTn id="60" fill="hold">
                            <p:stCondLst>
                              <p:cond delay="3649"/>
                            </p:stCondLst>
                            <p:childTnLst>
                              <p:par>
                                <p:cTn id="61" presetID="10" presetClass="entr" presetSubtype="0" fill="hold" grpId="0" nodeType="after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 presetClass="entr" presetSubtype="1" decel="100000" fill="hold" grpId="0" nodeType="withEffect">
                                  <p:stCondLst>
                                    <p:cond delay="5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decel="100000" fill="hold" grpId="0" nodeType="withEffect">
                                  <p:stCondLst>
                                    <p:cond delay="50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5" grpId="0" animBg="1"/>
      <p:bldP spid="30" grpId="0" animBg="1"/>
      <p:bldP spid="10" grpId="0" animBg="1"/>
      <p:bldP spid="8" grpId="0" animBg="1"/>
      <p:bldP spid="24" grpId="0"/>
      <p:bldP spid="13" grpId="0">
        <p:tmplLst>
          <p:tmpl lvl="0">
            <p:tnLst>
              <p:par>
                <p:cTn presetID="2" presetClass="entr" presetSubtype="2"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5" grpId="0"/>
      <p:bldP spid="16" grpId="0">
        <p:tmplLst>
          <p:tmpl lvl="0">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lvl="0">
            <p:tnLst>
              <p:par>
                <p:cTn presetID="22" presetClass="entr" presetSubtype="8"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p:tmplLst>
          <p:tmpl lvl="0">
            <p:tnLst>
              <p:par>
                <p:cTn presetID="22" presetClass="entr" presetSubtype="8"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animBg="1"/>
      <p:bldP spid="21" grpId="0"/>
      <p:bldP spid="23" grpId="0" animBg="1"/>
      <p:bldP spid="25" grpId="0"/>
      <p:bldP spid="27" grpId="0" animBg="1"/>
      <p:bldP spid="28" grpId="0"/>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4"/>
          </a:xfrm>
          <a:prstGeom prst="rect">
            <a:avLst/>
          </a:prstGeom>
        </p:spPr>
      </p:pic>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smtClean="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 presetClass="entr" presetSubtype="8" decel="100000" fill="hold" grpId="0" nodeType="afterEffect">
                                  <p:stCondLst>
                                    <p:cond delay="0"/>
                                  </p:stCondLst>
                                  <p:iterate type="wd">
                                    <p:tmPct val="10000"/>
                                  </p:iterate>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400"/>
                            </p:stCondLst>
                            <p:childTnLst>
                              <p:par>
                                <p:cTn id="25" presetID="2" presetClass="entr" presetSubtype="8" decel="10000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16" grpId="0">
        <p:tmplLst>
          <p:tmpl lvl="0">
            <p:tnLst>
              <p:par>
                <p:cTn presetID="2" presetClass="entr" presetSubtype="8"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lvl="0">
            <p:tnLst>
              <p:par>
                <p:cTn presetID="2" presetClass="entr" presetSubtype="8"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smtClean="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smtClean="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400"/>
                            </p:stCondLst>
                            <p:childTnLst>
                              <p:par>
                                <p:cTn id="28" presetID="2" presetClass="entr" presetSubtype="8" decel="100000" fill="hold" grpId="0" nodeType="afterEffect">
                                  <p:stCondLst>
                                    <p:cond delay="5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5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1+#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childTnLst>
                          </p:cTn>
                        </p:par>
                        <p:par>
                          <p:cTn id="40" fill="hold">
                            <p:stCondLst>
                              <p:cond delay="3400"/>
                            </p:stCondLst>
                            <p:childTnLst>
                              <p:par>
                                <p:cTn id="41" presetID="2" presetClass="entr" presetSubtype="8" decel="100000" fill="hold" grpId="0" nodeType="afterEffect">
                                  <p:stCondLst>
                                    <p:cond delay="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tmplLst>
          <p:tmpl lvl="0">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lvl="0">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3" grpId="0">
        <p:tmplLst>
          <p:tmpl lvl="0">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5" grpId="0" animBg="1"/>
      <p:bldP spid="27" grpId="0">
        <p:tmplLst>
          <p:tmpl lvl="0">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lvl="0">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smtClean="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smtClean="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2400"/>
                            </p:stCondLst>
                            <p:childTnLst>
                              <p:par>
                                <p:cTn id="28" presetID="2" presetClass="entr" presetSubtype="2" decel="10000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2" grpId="0"/>
      <p:bldP spid="18" grpId="0">
        <p:tmplLst>
          <p:tmpl lvl="0">
            <p:tnLst>
              <p:par>
                <p:cTn presetID="2" presetClass="entr" presetSubtype="2" decel="100000" fill="hold" nodeType="afterEffect">
                  <p:stCondLst>
                    <p:cond delay="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p:tmplLst>
          <p:tmpl lvl="0">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smtClean="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smtClean="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400"/>
                            </p:stCondLst>
                            <p:childTnLst>
                              <p:par>
                                <p:cTn id="28" presetID="2" presetClass="entr" presetSubtype="2"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1+#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lvl="0">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3" grpId="0"/>
      <p:bldP spid="15" grpId="0"/>
      <p:bldP spid="20" grpId="0">
        <p:tmplLst>
          <p:tmpl lvl="0">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smtClean="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smtClean="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right)">
                                      <p:cBhvr>
                                        <p:cTn id="28" dur="500"/>
                                        <p:tgtEl>
                                          <p:spTgt spid="16"/>
                                        </p:tgtEl>
                                      </p:cBhvr>
                                    </p:animEffect>
                                  </p:childTnLst>
                                </p:cTn>
                              </p:par>
                            </p:childTnLst>
                          </p:cTn>
                        </p:par>
                        <p:par>
                          <p:cTn id="29" fill="hold">
                            <p:stCondLst>
                              <p:cond delay="2000"/>
                            </p:stCondLst>
                            <p:childTnLst>
                              <p:par>
                                <p:cTn id="30" presetID="2" presetClass="entr" presetSubtype="8" decel="100000" fill="hold" grpId="0" nodeType="afterEffect">
                                  <p:stCondLst>
                                    <p:cond delay="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900"/>
                            </p:stCondLst>
                            <p:childTnLst>
                              <p:par>
                                <p:cTn id="35" presetID="2" presetClass="entr" presetSubtype="4" decel="10000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p:bldP spid="10" grpId="0"/>
      <p:bldP spid="11" grpId="0"/>
      <p:bldP spid="13" grpId="0">
        <p:tmplLst>
          <p:tmpl lvl="0">
            <p:tnLst>
              <p:par>
                <p:cTn presetID="2" presetClass="entr" presetSubtype="8"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lvl="0">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smtClean="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en-US" altLang="ja-JP" dirty="0" smtClean="0"/>
          </a:p>
          <a:p>
            <a:r>
              <a:rPr kumimoji="1" lang="en-US" altLang="ja-JP" dirty="0" smtClean="0"/>
              <a:t>(or blank)</a:t>
            </a:r>
            <a:endParaRPr kumimoji="1" lang="ja-JP" altLang="en-US" dirty="0" smtClean="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585" rtl="0" eaLnBrk="1" fontAlgn="auto" latinLnBrk="0" hangingPunct="1">
              <a:lnSpc>
                <a:spcPct val="100000"/>
              </a:lnSpc>
              <a:spcBef>
                <a:spcPct val="20000"/>
              </a:spcBef>
              <a:spcAft>
                <a:spcPts val="0"/>
              </a:spcAft>
              <a:buClrTx/>
              <a:buSzTx/>
              <a:buFont typeface="Arial" panose="020B0604020202020204" pitchFamily="34" charset="0"/>
              <a:buNone/>
              <a:defRPr/>
            </a:lvl1pPr>
          </a:lstStyle>
          <a:p>
            <a:r>
              <a:rPr kumimoji="1" lang="en-US" altLang="ja-JP" dirty="0" smtClean="0"/>
              <a:t>Add an image</a:t>
            </a:r>
            <a:endParaRPr kumimoji="1" lang="ja-JP" altLang="en-US" dirty="0" smtClean="0"/>
          </a:p>
          <a:p>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7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11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500"/>
                            </p:stCondLst>
                            <p:childTnLst>
                              <p:par>
                                <p:cTn id="45" presetID="2" presetClass="entr" presetSubtype="2" decel="100000" fill="hold" grpId="0" nodeType="afterEffect">
                                  <p:stCondLst>
                                    <p:cond delay="500"/>
                                  </p:stCondLst>
                                  <p:iterate type="wd">
                                    <p:tmPct val="10000"/>
                                  </p:iterate>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9" grpId="0" animBg="1"/>
      <p:bldP spid="20" grpId="0" animBg="1"/>
      <p:bldP spid="21" grpId="0" animBg="1"/>
      <p:bldP spid="22" grpId="0" animBg="1"/>
      <p:bldP spid="23" grpId="0" animBg="1"/>
      <p:bldP spid="27" grpId="0">
        <p:tmplLst>
          <p:tmpl lvl="0">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lvl="0">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animBg="1"/>
      <p:bldP spid="33" grpId="0" animBg="1"/>
      <p:bldP spid="34" grpId="0" animBg="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cxnSp>
        <p:nvCxnSpPr>
          <p:cNvPr id="10" name="直線コネクタ 9"/>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smtClean="0"/>
              <a:t>Add an image</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tmplLst>
          <p:tmpl lvl="0">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6" Type="http://schemas.openxmlformats.org/officeDocument/2006/relationships/theme" Target="../theme/theme2.xml"/><Relationship Id="rId15" Type="http://schemas.openxmlformats.org/officeDocument/2006/relationships/slideLayout" Target="../slideLayouts/slideLayout19.xml"/><Relationship Id="rId14" Type="http://schemas.openxmlformats.org/officeDocument/2006/relationships/slideLayout" Target="../slideLayouts/slideLayout18.xml"/><Relationship Id="rId13" Type="http://schemas.openxmlformats.org/officeDocument/2006/relationships/slideLayout" Target="../slideLayouts/slideLayout17.xml"/><Relationship Id="rId12" Type="http://schemas.openxmlformats.org/officeDocument/2006/relationships/slideLayout" Target="../slideLayouts/slideLayout16.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0" Type="http://schemas.openxmlformats.org/officeDocument/2006/relationships/theme" Target="../theme/theme3.xml"/><Relationship Id="rId5" Type="http://schemas.openxmlformats.org/officeDocument/2006/relationships/slideLayout" Target="../slideLayouts/slideLayout24.xml"/><Relationship Id="rId49" Type="http://schemas.openxmlformats.org/officeDocument/2006/relationships/slideLayout" Target="../slideLayouts/slideLayout68.xml"/><Relationship Id="rId48" Type="http://schemas.openxmlformats.org/officeDocument/2006/relationships/slideLayout" Target="../slideLayouts/slideLayout67.xml"/><Relationship Id="rId47" Type="http://schemas.openxmlformats.org/officeDocument/2006/relationships/slideLayout" Target="../slideLayouts/slideLayout66.xml"/><Relationship Id="rId46" Type="http://schemas.openxmlformats.org/officeDocument/2006/relationships/slideLayout" Target="../slideLayouts/slideLayout65.xml"/><Relationship Id="rId45" Type="http://schemas.openxmlformats.org/officeDocument/2006/relationships/slideLayout" Target="../slideLayouts/slideLayout64.xml"/><Relationship Id="rId44" Type="http://schemas.openxmlformats.org/officeDocument/2006/relationships/slideLayout" Target="../slideLayouts/slideLayout63.xml"/><Relationship Id="rId43" Type="http://schemas.openxmlformats.org/officeDocument/2006/relationships/slideLayout" Target="../slideLayouts/slideLayout62.xml"/><Relationship Id="rId42" Type="http://schemas.openxmlformats.org/officeDocument/2006/relationships/slideLayout" Target="../slideLayouts/slideLayout61.xml"/><Relationship Id="rId41" Type="http://schemas.openxmlformats.org/officeDocument/2006/relationships/slideLayout" Target="../slideLayouts/slideLayout60.xml"/><Relationship Id="rId40" Type="http://schemas.openxmlformats.org/officeDocument/2006/relationships/slideLayout" Target="../slideLayouts/slideLayout59.xml"/><Relationship Id="rId4" Type="http://schemas.openxmlformats.org/officeDocument/2006/relationships/slideLayout" Target="../slideLayouts/slideLayout23.xml"/><Relationship Id="rId39" Type="http://schemas.openxmlformats.org/officeDocument/2006/relationships/slideLayout" Target="../slideLayouts/slideLayout58.xml"/><Relationship Id="rId38" Type="http://schemas.openxmlformats.org/officeDocument/2006/relationships/slideLayout" Target="../slideLayouts/slideLayout57.xml"/><Relationship Id="rId37" Type="http://schemas.openxmlformats.org/officeDocument/2006/relationships/slideLayout" Target="../slideLayouts/slideLayout56.xml"/><Relationship Id="rId36" Type="http://schemas.openxmlformats.org/officeDocument/2006/relationships/slideLayout" Target="../slideLayouts/slideLayout55.xml"/><Relationship Id="rId35" Type="http://schemas.openxmlformats.org/officeDocument/2006/relationships/slideLayout" Target="../slideLayouts/slideLayout54.xml"/><Relationship Id="rId34" Type="http://schemas.openxmlformats.org/officeDocument/2006/relationships/slideLayout" Target="../slideLayouts/slideLayout53.xml"/><Relationship Id="rId33" Type="http://schemas.openxmlformats.org/officeDocument/2006/relationships/slideLayout" Target="../slideLayouts/slideLayout52.xml"/><Relationship Id="rId32" Type="http://schemas.openxmlformats.org/officeDocument/2006/relationships/slideLayout" Target="../slideLayouts/slideLayout51.xml"/><Relationship Id="rId31" Type="http://schemas.openxmlformats.org/officeDocument/2006/relationships/slideLayout" Target="../slideLayouts/slideLayout50.xml"/><Relationship Id="rId30" Type="http://schemas.openxmlformats.org/officeDocument/2006/relationships/slideLayout" Target="../slideLayouts/slideLayout49.xml"/><Relationship Id="rId3" Type="http://schemas.openxmlformats.org/officeDocument/2006/relationships/slideLayout" Target="../slideLayouts/slideLayout22.xml"/><Relationship Id="rId29" Type="http://schemas.openxmlformats.org/officeDocument/2006/relationships/slideLayout" Target="../slideLayouts/slideLayout48.xml"/><Relationship Id="rId28" Type="http://schemas.openxmlformats.org/officeDocument/2006/relationships/slideLayout" Target="../slideLayouts/slideLayout47.xml"/><Relationship Id="rId27" Type="http://schemas.openxmlformats.org/officeDocument/2006/relationships/slideLayout" Target="../slideLayouts/slideLayout46.xml"/><Relationship Id="rId26" Type="http://schemas.openxmlformats.org/officeDocument/2006/relationships/slideLayout" Target="../slideLayouts/slideLayout45.xml"/><Relationship Id="rId25" Type="http://schemas.openxmlformats.org/officeDocument/2006/relationships/slideLayout" Target="../slideLayouts/slideLayout44.xml"/><Relationship Id="rId24" Type="http://schemas.openxmlformats.org/officeDocument/2006/relationships/slideLayout" Target="../slideLayouts/slideLayout43.xml"/><Relationship Id="rId23" Type="http://schemas.openxmlformats.org/officeDocument/2006/relationships/slideLayout" Target="../slideLayouts/slideLayout42.xml"/><Relationship Id="rId22" Type="http://schemas.openxmlformats.org/officeDocument/2006/relationships/slideLayout" Target="../slideLayouts/slideLayout41.xml"/><Relationship Id="rId21" Type="http://schemas.openxmlformats.org/officeDocument/2006/relationships/slideLayout" Target="../slideLayouts/slideLayout40.xml"/><Relationship Id="rId20" Type="http://schemas.openxmlformats.org/officeDocument/2006/relationships/slideLayout" Target="../slideLayouts/slideLayout39.xml"/><Relationship Id="rId2" Type="http://schemas.openxmlformats.org/officeDocument/2006/relationships/slideLayout" Target="../slideLayouts/slideLayout21.xml"/><Relationship Id="rId19" Type="http://schemas.openxmlformats.org/officeDocument/2006/relationships/slideLayout" Target="../slideLayouts/slideLayout38.xml"/><Relationship Id="rId18" Type="http://schemas.openxmlformats.org/officeDocument/2006/relationships/slideLayout" Target="../slideLayouts/slideLayout37.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77.xml"/><Relationship Id="rId8" Type="http://schemas.openxmlformats.org/officeDocument/2006/relationships/slideLayout" Target="../slideLayouts/slideLayout76.xml"/><Relationship Id="rId7" Type="http://schemas.openxmlformats.org/officeDocument/2006/relationships/slideLayout" Target="../slideLayouts/slideLayout75.xml"/><Relationship Id="rId6" Type="http://schemas.openxmlformats.org/officeDocument/2006/relationships/slideLayout" Target="../slideLayouts/slideLayout74.xml"/><Relationship Id="rId5" Type="http://schemas.openxmlformats.org/officeDocument/2006/relationships/slideLayout" Target="../slideLayouts/slideLayout73.xml"/><Relationship Id="rId49" Type="http://schemas.openxmlformats.org/officeDocument/2006/relationships/theme" Target="../theme/theme4.xml"/><Relationship Id="rId48" Type="http://schemas.openxmlformats.org/officeDocument/2006/relationships/slideLayout" Target="../slideLayouts/slideLayout116.xml"/><Relationship Id="rId47" Type="http://schemas.openxmlformats.org/officeDocument/2006/relationships/slideLayout" Target="../slideLayouts/slideLayout115.xml"/><Relationship Id="rId46" Type="http://schemas.openxmlformats.org/officeDocument/2006/relationships/slideLayout" Target="../slideLayouts/slideLayout114.xml"/><Relationship Id="rId45" Type="http://schemas.openxmlformats.org/officeDocument/2006/relationships/slideLayout" Target="../slideLayouts/slideLayout113.xml"/><Relationship Id="rId44" Type="http://schemas.openxmlformats.org/officeDocument/2006/relationships/slideLayout" Target="../slideLayouts/slideLayout112.xml"/><Relationship Id="rId43" Type="http://schemas.openxmlformats.org/officeDocument/2006/relationships/slideLayout" Target="../slideLayouts/slideLayout111.xml"/><Relationship Id="rId42" Type="http://schemas.openxmlformats.org/officeDocument/2006/relationships/slideLayout" Target="../slideLayouts/slideLayout110.xml"/><Relationship Id="rId41" Type="http://schemas.openxmlformats.org/officeDocument/2006/relationships/slideLayout" Target="../slideLayouts/slideLayout109.xml"/><Relationship Id="rId40" Type="http://schemas.openxmlformats.org/officeDocument/2006/relationships/slideLayout" Target="../slideLayouts/slideLayout108.xml"/><Relationship Id="rId4" Type="http://schemas.openxmlformats.org/officeDocument/2006/relationships/slideLayout" Target="../slideLayouts/slideLayout72.xml"/><Relationship Id="rId39" Type="http://schemas.openxmlformats.org/officeDocument/2006/relationships/slideLayout" Target="../slideLayouts/slideLayout107.xml"/><Relationship Id="rId38" Type="http://schemas.openxmlformats.org/officeDocument/2006/relationships/slideLayout" Target="../slideLayouts/slideLayout106.xml"/><Relationship Id="rId37" Type="http://schemas.openxmlformats.org/officeDocument/2006/relationships/slideLayout" Target="../slideLayouts/slideLayout105.xml"/><Relationship Id="rId36" Type="http://schemas.openxmlformats.org/officeDocument/2006/relationships/slideLayout" Target="../slideLayouts/slideLayout104.xml"/><Relationship Id="rId35" Type="http://schemas.openxmlformats.org/officeDocument/2006/relationships/slideLayout" Target="../slideLayouts/slideLayout103.xml"/><Relationship Id="rId34" Type="http://schemas.openxmlformats.org/officeDocument/2006/relationships/slideLayout" Target="../slideLayouts/slideLayout102.xml"/><Relationship Id="rId33" Type="http://schemas.openxmlformats.org/officeDocument/2006/relationships/slideLayout" Target="../slideLayouts/slideLayout101.xml"/><Relationship Id="rId32" Type="http://schemas.openxmlformats.org/officeDocument/2006/relationships/slideLayout" Target="../slideLayouts/slideLayout100.xml"/><Relationship Id="rId31" Type="http://schemas.openxmlformats.org/officeDocument/2006/relationships/slideLayout" Target="../slideLayouts/slideLayout99.xml"/><Relationship Id="rId30" Type="http://schemas.openxmlformats.org/officeDocument/2006/relationships/slideLayout" Target="../slideLayouts/slideLayout98.xml"/><Relationship Id="rId3" Type="http://schemas.openxmlformats.org/officeDocument/2006/relationships/slideLayout" Target="../slideLayouts/slideLayout71.xml"/><Relationship Id="rId29" Type="http://schemas.openxmlformats.org/officeDocument/2006/relationships/slideLayout" Target="../slideLayouts/slideLayout97.xml"/><Relationship Id="rId28" Type="http://schemas.openxmlformats.org/officeDocument/2006/relationships/slideLayout" Target="../slideLayouts/slideLayout96.xml"/><Relationship Id="rId27" Type="http://schemas.openxmlformats.org/officeDocument/2006/relationships/slideLayout" Target="../slideLayouts/slideLayout95.xml"/><Relationship Id="rId26" Type="http://schemas.openxmlformats.org/officeDocument/2006/relationships/slideLayout" Target="../slideLayouts/slideLayout94.xml"/><Relationship Id="rId25" Type="http://schemas.openxmlformats.org/officeDocument/2006/relationships/slideLayout" Target="../slideLayouts/slideLayout93.xml"/><Relationship Id="rId24" Type="http://schemas.openxmlformats.org/officeDocument/2006/relationships/slideLayout" Target="../slideLayouts/slideLayout92.xml"/><Relationship Id="rId23" Type="http://schemas.openxmlformats.org/officeDocument/2006/relationships/slideLayout" Target="../slideLayouts/slideLayout91.xml"/><Relationship Id="rId22" Type="http://schemas.openxmlformats.org/officeDocument/2006/relationships/slideLayout" Target="../slideLayouts/slideLayout90.xml"/><Relationship Id="rId21" Type="http://schemas.openxmlformats.org/officeDocument/2006/relationships/slideLayout" Target="../slideLayouts/slideLayout89.xml"/><Relationship Id="rId20" Type="http://schemas.openxmlformats.org/officeDocument/2006/relationships/slideLayout" Target="../slideLayouts/slideLayout88.xml"/><Relationship Id="rId2" Type="http://schemas.openxmlformats.org/officeDocument/2006/relationships/slideLayout" Target="../slideLayouts/slideLayout70.xml"/><Relationship Id="rId19" Type="http://schemas.openxmlformats.org/officeDocument/2006/relationships/slideLayout" Target="../slideLayouts/slideLayout87.xml"/><Relationship Id="rId18" Type="http://schemas.openxmlformats.org/officeDocument/2006/relationships/slideLayout" Target="../slideLayouts/slideLayout86.xml"/><Relationship Id="rId17" Type="http://schemas.openxmlformats.org/officeDocument/2006/relationships/slideLayout" Target="../slideLayouts/slideLayout85.xml"/><Relationship Id="rId16" Type="http://schemas.openxmlformats.org/officeDocument/2006/relationships/slideLayout" Target="../slideLayouts/slideLayout84.xml"/><Relationship Id="rId15" Type="http://schemas.openxmlformats.org/officeDocument/2006/relationships/slideLayout" Target="../slideLayouts/slideLayout83.xml"/><Relationship Id="rId14" Type="http://schemas.openxmlformats.org/officeDocument/2006/relationships/slideLayout" Target="../slideLayouts/slideLayout82.xml"/><Relationship Id="rId13" Type="http://schemas.openxmlformats.org/officeDocument/2006/relationships/slideLayout" Target="../slideLayouts/slideLayout81.xml"/><Relationship Id="rId12" Type="http://schemas.openxmlformats.org/officeDocument/2006/relationships/slideLayout" Target="../slideLayouts/slideLayout80.xml"/><Relationship Id="rId11" Type="http://schemas.openxmlformats.org/officeDocument/2006/relationships/slideLayout" Target="../slideLayouts/slideLayout79.xml"/><Relationship Id="rId10" Type="http://schemas.openxmlformats.org/officeDocument/2006/relationships/slideLayout" Target="../slideLayouts/slideLayout78.xml"/><Relationship Id="rId1"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gradFill flip="none" rotWithShape="1">
            <a:gsLst>
              <a:gs pos="100000">
                <a:schemeClr val="accent1">
                  <a:tint val="66000"/>
                  <a:satMod val="160000"/>
                  <a:alpha val="29000"/>
                </a:schemeClr>
              </a:gs>
              <a:gs pos="50000">
                <a:schemeClr val="accent1">
                  <a:tint val="44500"/>
                  <a:satMod val="160000"/>
                  <a:alpha val="24000"/>
                </a:schemeClr>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円/楕円 3"/>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円/楕円 4"/>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smtClean="0"/>
              <a:t>Master Text</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anim calcmode="lin" valueType="num">
                                      <p:cBhvr>
                                        <p:cTn id="11" dur="2000" fill="hold"/>
                                        <p:tgtEl>
                                          <p:spTgt spid="4"/>
                                        </p:tgtEl>
                                        <p:attrNameLst>
                                          <p:attrName>ppt_w</p:attrName>
                                        </p:attrNameLst>
                                      </p:cBhvr>
                                      <p:tavLst>
                                        <p:tav tm="0" fmla="#ppt_w*sin(2.5*pi*$)">
                                          <p:val>
                                            <p:fltVal val="0"/>
                                          </p:val>
                                        </p:tav>
                                        <p:tav tm="100000">
                                          <p:val>
                                            <p:fltVal val="1"/>
                                          </p:val>
                                        </p:tav>
                                      </p:tavLst>
                                    </p:anim>
                                    <p:anim calcmode="lin" valueType="num">
                                      <p:cBhvr>
                                        <p:cTn id="12" dur="2000" fill="hold"/>
                                        <p:tgtEl>
                                          <p:spTgt spid="4"/>
                                        </p:tgtEl>
                                        <p:attrNameLst>
                                          <p:attrName>ppt_h</p:attrName>
                                        </p:attrNameLst>
                                      </p:cBhvr>
                                      <p:tavLst>
                                        <p:tav tm="0">
                                          <p:val>
                                            <p:strVal val="#ppt_h"/>
                                          </p:val>
                                        </p:tav>
                                        <p:tav tm="100000">
                                          <p:val>
                                            <p:strVal val="#ppt_h"/>
                                          </p:val>
                                        </p:tav>
                                      </p:tavLst>
                                    </p:anim>
                                  </p:childTnLst>
                                </p:cTn>
                              </p:par>
                              <p:par>
                                <p:cTn id="13" presetID="45" presetClass="entr" presetSubtype="0" fill="hold" grpId="0" nodeType="with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anim calcmode="lin" valueType="num">
                                      <p:cBhvr>
                                        <p:cTn id="16" dur="2000" fill="hold"/>
                                        <p:tgtEl>
                                          <p:spTgt spid="5"/>
                                        </p:tgtEl>
                                        <p:attrNameLst>
                                          <p:attrName>ppt_w</p:attrName>
                                        </p:attrNameLst>
                                      </p:cBhvr>
                                      <p:tavLst>
                                        <p:tav tm="0" fmla="#ppt_w*sin(2.5*pi*$)">
                                          <p:val>
                                            <p:fltVal val="0"/>
                                          </p:val>
                                        </p:tav>
                                        <p:tav tm="100000">
                                          <p:val>
                                            <p:fltVal val="1"/>
                                          </p:val>
                                        </p:tav>
                                      </p:tavLst>
                                    </p:anim>
                                    <p:anim calcmode="lin" valueType="num">
                                      <p:cBhvr>
                                        <p:cTn id="17"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hf hdr="0" dt="0"/>
  <p:txStyles>
    <p:titleStyle>
      <a:lvl1pPr algn="ctr" defTabSz="1632585" rtl="0" eaLnBrk="1" latinLnBrk="0" hangingPunct="1">
        <a:spcBef>
          <a:spcPct val="0"/>
        </a:spcBef>
        <a:buNone/>
        <a:defRPr sz="7900" kern="1200">
          <a:solidFill>
            <a:schemeClr val="tx1"/>
          </a:solidFill>
          <a:latin typeface="+mj-lt"/>
          <a:ea typeface="+mj-ea"/>
          <a:cs typeface="+mj-cs"/>
        </a:defRPr>
      </a:lvl1pPr>
    </p:titleStyle>
    <p:bodyStyle>
      <a:lvl1pPr marL="0" indent="0" algn="l" defTabSz="1632585"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515" indent="-510540" algn="l" defTabSz="1632585"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890" indent="-408305" algn="l" defTabSz="1632585"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50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47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8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69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67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28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585" rtl="0" eaLnBrk="1" latinLnBrk="0" hangingPunct="1">
        <a:defRPr sz="3200" kern="1200">
          <a:solidFill>
            <a:schemeClr val="tx1"/>
          </a:solidFill>
          <a:latin typeface="+mn-lt"/>
          <a:ea typeface="+mn-ea"/>
          <a:cs typeface="+mn-cs"/>
        </a:defRPr>
      </a:lvl1pPr>
      <a:lvl2pPr marL="816610" algn="l" defTabSz="1632585" rtl="0" eaLnBrk="1" latinLnBrk="0" hangingPunct="1">
        <a:defRPr sz="3200" kern="1200">
          <a:solidFill>
            <a:schemeClr val="tx1"/>
          </a:solidFill>
          <a:latin typeface="+mn-lt"/>
          <a:ea typeface="+mn-ea"/>
          <a:cs typeface="+mn-cs"/>
        </a:defRPr>
      </a:lvl2pPr>
      <a:lvl3pPr marL="1632585" algn="l" defTabSz="1632585" rtl="0" eaLnBrk="1" latinLnBrk="0" hangingPunct="1">
        <a:defRPr sz="3200" kern="1200">
          <a:solidFill>
            <a:schemeClr val="tx1"/>
          </a:solidFill>
          <a:latin typeface="+mn-lt"/>
          <a:ea typeface="+mn-ea"/>
          <a:cs typeface="+mn-cs"/>
        </a:defRPr>
      </a:lvl3pPr>
      <a:lvl4pPr marL="2449195" algn="l" defTabSz="1632585" rtl="0" eaLnBrk="1" latinLnBrk="0" hangingPunct="1">
        <a:defRPr sz="3200" kern="1200">
          <a:solidFill>
            <a:schemeClr val="tx1"/>
          </a:solidFill>
          <a:latin typeface="+mn-lt"/>
          <a:ea typeface="+mn-ea"/>
          <a:cs typeface="+mn-cs"/>
        </a:defRPr>
      </a:lvl4pPr>
      <a:lvl5pPr marL="3265805" algn="l" defTabSz="1632585" rtl="0" eaLnBrk="1" latinLnBrk="0" hangingPunct="1">
        <a:defRPr sz="3200" kern="1200">
          <a:solidFill>
            <a:schemeClr val="tx1"/>
          </a:solidFill>
          <a:latin typeface="+mn-lt"/>
          <a:ea typeface="+mn-ea"/>
          <a:cs typeface="+mn-cs"/>
        </a:defRPr>
      </a:lvl5pPr>
      <a:lvl6pPr marL="4081780" algn="l" defTabSz="1632585" rtl="0" eaLnBrk="1" latinLnBrk="0" hangingPunct="1">
        <a:defRPr sz="3200" kern="1200">
          <a:solidFill>
            <a:schemeClr val="tx1"/>
          </a:solidFill>
          <a:latin typeface="+mn-lt"/>
          <a:ea typeface="+mn-ea"/>
          <a:cs typeface="+mn-cs"/>
        </a:defRPr>
      </a:lvl6pPr>
      <a:lvl7pPr marL="4898390" algn="l" defTabSz="1632585" rtl="0" eaLnBrk="1" latinLnBrk="0" hangingPunct="1">
        <a:defRPr sz="3200" kern="1200">
          <a:solidFill>
            <a:schemeClr val="tx1"/>
          </a:solidFill>
          <a:latin typeface="+mn-lt"/>
          <a:ea typeface="+mn-ea"/>
          <a:cs typeface="+mn-cs"/>
        </a:defRPr>
      </a:lvl7pPr>
      <a:lvl8pPr marL="5714365" algn="l" defTabSz="1632585" rtl="0" eaLnBrk="1" latinLnBrk="0" hangingPunct="1">
        <a:defRPr sz="3200" kern="1200">
          <a:solidFill>
            <a:schemeClr val="tx1"/>
          </a:solidFill>
          <a:latin typeface="+mn-lt"/>
          <a:ea typeface="+mn-ea"/>
          <a:cs typeface="+mn-cs"/>
        </a:defRPr>
      </a:lvl8pPr>
      <a:lvl9pPr marL="6530975" algn="l" defTabSz="1632585"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smtClean="0"/>
              <a:t>Master Text</a:t>
            </a:r>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Lst>
  <p:timing>
    <p:tnLst>
      <p:par>
        <p:cTn id="1" dur="indefinite" restart="never" nodeType="tmRoot"/>
      </p:par>
    </p:tnLst>
  </p:timing>
  <p:hf hdr="0" dt="0"/>
  <p:txStyles>
    <p:titleStyle>
      <a:lvl1pPr algn="ctr" defTabSz="1632585" rtl="0" eaLnBrk="1" latinLnBrk="0" hangingPunct="1">
        <a:spcBef>
          <a:spcPct val="0"/>
        </a:spcBef>
        <a:buNone/>
        <a:defRPr sz="7900" kern="1200">
          <a:solidFill>
            <a:schemeClr val="tx1"/>
          </a:solidFill>
          <a:latin typeface="+mj-lt"/>
          <a:ea typeface="+mj-ea"/>
          <a:cs typeface="+mj-cs"/>
        </a:defRPr>
      </a:lvl1pPr>
    </p:titleStyle>
    <p:bodyStyle>
      <a:lvl1pPr marL="0" indent="0" algn="l" defTabSz="1632585"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515" indent="-510540" algn="l" defTabSz="1632585"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890" indent="-408305" algn="l" defTabSz="1632585"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50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47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8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69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67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28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585" rtl="0" eaLnBrk="1" latinLnBrk="0" hangingPunct="1">
        <a:defRPr sz="3200" kern="1200">
          <a:solidFill>
            <a:schemeClr val="tx1"/>
          </a:solidFill>
          <a:latin typeface="+mn-lt"/>
          <a:ea typeface="+mn-ea"/>
          <a:cs typeface="+mn-cs"/>
        </a:defRPr>
      </a:lvl1pPr>
      <a:lvl2pPr marL="816610" algn="l" defTabSz="1632585" rtl="0" eaLnBrk="1" latinLnBrk="0" hangingPunct="1">
        <a:defRPr sz="3200" kern="1200">
          <a:solidFill>
            <a:schemeClr val="tx1"/>
          </a:solidFill>
          <a:latin typeface="+mn-lt"/>
          <a:ea typeface="+mn-ea"/>
          <a:cs typeface="+mn-cs"/>
        </a:defRPr>
      </a:lvl2pPr>
      <a:lvl3pPr marL="1632585" algn="l" defTabSz="1632585" rtl="0" eaLnBrk="1" latinLnBrk="0" hangingPunct="1">
        <a:defRPr sz="3200" kern="1200">
          <a:solidFill>
            <a:schemeClr val="tx1"/>
          </a:solidFill>
          <a:latin typeface="+mn-lt"/>
          <a:ea typeface="+mn-ea"/>
          <a:cs typeface="+mn-cs"/>
        </a:defRPr>
      </a:lvl3pPr>
      <a:lvl4pPr marL="2449195" algn="l" defTabSz="1632585" rtl="0" eaLnBrk="1" latinLnBrk="0" hangingPunct="1">
        <a:defRPr sz="3200" kern="1200">
          <a:solidFill>
            <a:schemeClr val="tx1"/>
          </a:solidFill>
          <a:latin typeface="+mn-lt"/>
          <a:ea typeface="+mn-ea"/>
          <a:cs typeface="+mn-cs"/>
        </a:defRPr>
      </a:lvl4pPr>
      <a:lvl5pPr marL="3265805" algn="l" defTabSz="1632585" rtl="0" eaLnBrk="1" latinLnBrk="0" hangingPunct="1">
        <a:defRPr sz="3200" kern="1200">
          <a:solidFill>
            <a:schemeClr val="tx1"/>
          </a:solidFill>
          <a:latin typeface="+mn-lt"/>
          <a:ea typeface="+mn-ea"/>
          <a:cs typeface="+mn-cs"/>
        </a:defRPr>
      </a:lvl5pPr>
      <a:lvl6pPr marL="4081780" algn="l" defTabSz="1632585" rtl="0" eaLnBrk="1" latinLnBrk="0" hangingPunct="1">
        <a:defRPr sz="3200" kern="1200">
          <a:solidFill>
            <a:schemeClr val="tx1"/>
          </a:solidFill>
          <a:latin typeface="+mn-lt"/>
          <a:ea typeface="+mn-ea"/>
          <a:cs typeface="+mn-cs"/>
        </a:defRPr>
      </a:lvl6pPr>
      <a:lvl7pPr marL="4898390" algn="l" defTabSz="1632585" rtl="0" eaLnBrk="1" latinLnBrk="0" hangingPunct="1">
        <a:defRPr sz="3200" kern="1200">
          <a:solidFill>
            <a:schemeClr val="tx1"/>
          </a:solidFill>
          <a:latin typeface="+mn-lt"/>
          <a:ea typeface="+mn-ea"/>
          <a:cs typeface="+mn-cs"/>
        </a:defRPr>
      </a:lvl7pPr>
      <a:lvl8pPr marL="5714365" algn="l" defTabSz="1632585" rtl="0" eaLnBrk="1" latinLnBrk="0" hangingPunct="1">
        <a:defRPr sz="3200" kern="1200">
          <a:solidFill>
            <a:schemeClr val="tx1"/>
          </a:solidFill>
          <a:latin typeface="+mn-lt"/>
          <a:ea typeface="+mn-ea"/>
          <a:cs typeface="+mn-cs"/>
        </a:defRPr>
      </a:lvl8pPr>
      <a:lvl9pPr marL="6530975" algn="l" defTabSz="1632585"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smtClean="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 id="2147483691" r:id="rId22"/>
    <p:sldLayoutId id="2147483692" r:id="rId23"/>
    <p:sldLayoutId id="2147483693" r:id="rId24"/>
    <p:sldLayoutId id="2147483694" r:id="rId25"/>
    <p:sldLayoutId id="2147483695" r:id="rId26"/>
    <p:sldLayoutId id="2147483696" r:id="rId27"/>
    <p:sldLayoutId id="2147483697" r:id="rId28"/>
    <p:sldLayoutId id="2147483698" r:id="rId29"/>
    <p:sldLayoutId id="2147483699" r:id="rId30"/>
    <p:sldLayoutId id="2147483700" r:id="rId31"/>
    <p:sldLayoutId id="2147483701" r:id="rId32"/>
    <p:sldLayoutId id="2147483702" r:id="rId33"/>
    <p:sldLayoutId id="2147483703" r:id="rId34"/>
    <p:sldLayoutId id="2147483704" r:id="rId35"/>
    <p:sldLayoutId id="2147483705" r:id="rId36"/>
    <p:sldLayoutId id="2147483706" r:id="rId37"/>
    <p:sldLayoutId id="2147483707" r:id="rId38"/>
    <p:sldLayoutId id="2147483708" r:id="rId39"/>
    <p:sldLayoutId id="2147483709" r:id="rId40"/>
    <p:sldLayoutId id="2147483710" r:id="rId41"/>
    <p:sldLayoutId id="2147483711" r:id="rId42"/>
    <p:sldLayoutId id="2147483712" r:id="rId43"/>
    <p:sldLayoutId id="2147483713" r:id="rId44"/>
    <p:sldLayoutId id="2147483714" r:id="rId45"/>
    <p:sldLayoutId id="2147483715" r:id="rId46"/>
    <p:sldLayoutId id="2147483716" r:id="rId47"/>
    <p:sldLayoutId id="2147483717" r:id="rId48"/>
    <p:sldLayoutId id="2147483718" r:id="rId4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 presetClass="entr" presetSubtype="8" decel="100000" fill="hold" grpId="0" nodeType="withEffect">
                                  <p:stCondLst>
                                    <p:cond delay="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Lst>
  </p:timing>
  <p:hf hdr="0" dt="0"/>
  <p:txStyles>
    <p:titleStyle>
      <a:lvl1pPr algn="l" defTabSz="1632585"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585"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515" indent="-510540"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890"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500"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475"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8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69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67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28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585" rtl="0" eaLnBrk="1" latinLnBrk="0" hangingPunct="1">
        <a:defRPr sz="3200" kern="1200">
          <a:solidFill>
            <a:schemeClr val="tx1"/>
          </a:solidFill>
          <a:latin typeface="+mn-lt"/>
          <a:ea typeface="+mn-ea"/>
          <a:cs typeface="+mn-cs"/>
        </a:defRPr>
      </a:lvl1pPr>
      <a:lvl2pPr marL="816610" algn="l" defTabSz="1632585" rtl="0" eaLnBrk="1" latinLnBrk="0" hangingPunct="1">
        <a:defRPr sz="3200" kern="1200">
          <a:solidFill>
            <a:schemeClr val="tx1"/>
          </a:solidFill>
          <a:latin typeface="+mn-lt"/>
          <a:ea typeface="+mn-ea"/>
          <a:cs typeface="+mn-cs"/>
        </a:defRPr>
      </a:lvl2pPr>
      <a:lvl3pPr marL="1632585" algn="l" defTabSz="1632585" rtl="0" eaLnBrk="1" latinLnBrk="0" hangingPunct="1">
        <a:defRPr sz="3200" kern="1200">
          <a:solidFill>
            <a:schemeClr val="tx1"/>
          </a:solidFill>
          <a:latin typeface="+mn-lt"/>
          <a:ea typeface="+mn-ea"/>
          <a:cs typeface="+mn-cs"/>
        </a:defRPr>
      </a:lvl3pPr>
      <a:lvl4pPr marL="2449195" algn="l" defTabSz="1632585" rtl="0" eaLnBrk="1" latinLnBrk="0" hangingPunct="1">
        <a:defRPr sz="3200" kern="1200">
          <a:solidFill>
            <a:schemeClr val="tx1"/>
          </a:solidFill>
          <a:latin typeface="+mn-lt"/>
          <a:ea typeface="+mn-ea"/>
          <a:cs typeface="+mn-cs"/>
        </a:defRPr>
      </a:lvl4pPr>
      <a:lvl5pPr marL="3265805" algn="l" defTabSz="1632585" rtl="0" eaLnBrk="1" latinLnBrk="0" hangingPunct="1">
        <a:defRPr sz="3200" kern="1200">
          <a:solidFill>
            <a:schemeClr val="tx1"/>
          </a:solidFill>
          <a:latin typeface="+mn-lt"/>
          <a:ea typeface="+mn-ea"/>
          <a:cs typeface="+mn-cs"/>
        </a:defRPr>
      </a:lvl5pPr>
      <a:lvl6pPr marL="4081780" algn="l" defTabSz="1632585" rtl="0" eaLnBrk="1" latinLnBrk="0" hangingPunct="1">
        <a:defRPr sz="3200" kern="1200">
          <a:solidFill>
            <a:schemeClr val="tx1"/>
          </a:solidFill>
          <a:latin typeface="+mn-lt"/>
          <a:ea typeface="+mn-ea"/>
          <a:cs typeface="+mn-cs"/>
        </a:defRPr>
      </a:lvl6pPr>
      <a:lvl7pPr marL="4898390" algn="l" defTabSz="1632585" rtl="0" eaLnBrk="1" latinLnBrk="0" hangingPunct="1">
        <a:defRPr sz="3200" kern="1200">
          <a:solidFill>
            <a:schemeClr val="tx1"/>
          </a:solidFill>
          <a:latin typeface="+mn-lt"/>
          <a:ea typeface="+mn-ea"/>
          <a:cs typeface="+mn-cs"/>
        </a:defRPr>
      </a:lvl7pPr>
      <a:lvl8pPr marL="5714365" algn="l" defTabSz="1632585" rtl="0" eaLnBrk="1" latinLnBrk="0" hangingPunct="1">
        <a:defRPr sz="3200" kern="1200">
          <a:solidFill>
            <a:schemeClr val="tx1"/>
          </a:solidFill>
          <a:latin typeface="+mn-lt"/>
          <a:ea typeface="+mn-ea"/>
          <a:cs typeface="+mn-cs"/>
        </a:defRPr>
      </a:lvl8pPr>
      <a:lvl9pPr marL="6530975" algn="l" defTabSz="1632585" rtl="0" eaLnBrk="1" latinLnBrk="0" hangingPunct="1">
        <a:defRPr sz="3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8" name="直角三角形 7"/>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ja-JP" altLang="en-US"/>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53" r:id="rId34"/>
    <p:sldLayoutId id="2147483754" r:id="rId35"/>
    <p:sldLayoutId id="2147483755" r:id="rId36"/>
    <p:sldLayoutId id="2147483756" r:id="rId37"/>
    <p:sldLayoutId id="2147483757" r:id="rId38"/>
    <p:sldLayoutId id="2147483758" r:id="rId39"/>
    <p:sldLayoutId id="2147483759" r:id="rId40"/>
    <p:sldLayoutId id="2147483760" r:id="rId41"/>
    <p:sldLayoutId id="2147483761" r:id="rId42"/>
    <p:sldLayoutId id="2147483762" r:id="rId43"/>
    <p:sldLayoutId id="2147483763" r:id="rId44"/>
    <p:sldLayoutId id="2147483764" r:id="rId45"/>
    <p:sldLayoutId id="2147483765" r:id="rId46"/>
    <p:sldLayoutId id="2147483766" r:id="rId47"/>
    <p:sldLayoutId id="2147483767" r:id="rId4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hf hdr="0" dt="0"/>
  <p:txStyles>
    <p:titleStyle>
      <a:lvl1pPr algn="l" defTabSz="1632585"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585"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515" indent="-510540"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890"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500"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475" indent="-408305" algn="l" defTabSz="16325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8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695"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67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280" indent="-408305" algn="l" defTabSz="16325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585" rtl="0" eaLnBrk="1" latinLnBrk="0" hangingPunct="1">
        <a:defRPr sz="3200" kern="1200">
          <a:solidFill>
            <a:schemeClr val="tx1"/>
          </a:solidFill>
          <a:latin typeface="+mn-lt"/>
          <a:ea typeface="+mn-ea"/>
          <a:cs typeface="+mn-cs"/>
        </a:defRPr>
      </a:lvl1pPr>
      <a:lvl2pPr marL="816610" algn="l" defTabSz="1632585" rtl="0" eaLnBrk="1" latinLnBrk="0" hangingPunct="1">
        <a:defRPr sz="3200" kern="1200">
          <a:solidFill>
            <a:schemeClr val="tx1"/>
          </a:solidFill>
          <a:latin typeface="+mn-lt"/>
          <a:ea typeface="+mn-ea"/>
          <a:cs typeface="+mn-cs"/>
        </a:defRPr>
      </a:lvl2pPr>
      <a:lvl3pPr marL="1632585" algn="l" defTabSz="1632585" rtl="0" eaLnBrk="1" latinLnBrk="0" hangingPunct="1">
        <a:defRPr sz="3200" kern="1200">
          <a:solidFill>
            <a:schemeClr val="tx1"/>
          </a:solidFill>
          <a:latin typeface="+mn-lt"/>
          <a:ea typeface="+mn-ea"/>
          <a:cs typeface="+mn-cs"/>
        </a:defRPr>
      </a:lvl3pPr>
      <a:lvl4pPr marL="2449195" algn="l" defTabSz="1632585" rtl="0" eaLnBrk="1" latinLnBrk="0" hangingPunct="1">
        <a:defRPr sz="3200" kern="1200">
          <a:solidFill>
            <a:schemeClr val="tx1"/>
          </a:solidFill>
          <a:latin typeface="+mn-lt"/>
          <a:ea typeface="+mn-ea"/>
          <a:cs typeface="+mn-cs"/>
        </a:defRPr>
      </a:lvl4pPr>
      <a:lvl5pPr marL="3265805" algn="l" defTabSz="1632585" rtl="0" eaLnBrk="1" latinLnBrk="0" hangingPunct="1">
        <a:defRPr sz="3200" kern="1200">
          <a:solidFill>
            <a:schemeClr val="tx1"/>
          </a:solidFill>
          <a:latin typeface="+mn-lt"/>
          <a:ea typeface="+mn-ea"/>
          <a:cs typeface="+mn-cs"/>
        </a:defRPr>
      </a:lvl5pPr>
      <a:lvl6pPr marL="4081780" algn="l" defTabSz="1632585" rtl="0" eaLnBrk="1" latinLnBrk="0" hangingPunct="1">
        <a:defRPr sz="3200" kern="1200">
          <a:solidFill>
            <a:schemeClr val="tx1"/>
          </a:solidFill>
          <a:latin typeface="+mn-lt"/>
          <a:ea typeface="+mn-ea"/>
          <a:cs typeface="+mn-cs"/>
        </a:defRPr>
      </a:lvl6pPr>
      <a:lvl7pPr marL="4898390" algn="l" defTabSz="1632585" rtl="0" eaLnBrk="1" latinLnBrk="0" hangingPunct="1">
        <a:defRPr sz="3200" kern="1200">
          <a:solidFill>
            <a:schemeClr val="tx1"/>
          </a:solidFill>
          <a:latin typeface="+mn-lt"/>
          <a:ea typeface="+mn-ea"/>
          <a:cs typeface="+mn-cs"/>
        </a:defRPr>
      </a:lvl7pPr>
      <a:lvl8pPr marL="5714365" algn="l" defTabSz="1632585" rtl="0" eaLnBrk="1" latinLnBrk="0" hangingPunct="1">
        <a:defRPr sz="3200" kern="1200">
          <a:solidFill>
            <a:schemeClr val="tx1"/>
          </a:solidFill>
          <a:latin typeface="+mn-lt"/>
          <a:ea typeface="+mn-ea"/>
          <a:cs typeface="+mn-cs"/>
        </a:defRPr>
      </a:lvl8pPr>
      <a:lvl9pPr marL="6530975" algn="l" defTabSz="1632585"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13.xml"/><Relationship Id="rId1"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1.xml"/><Relationship Id="rId3" Type="http://schemas.openxmlformats.org/officeDocument/2006/relationships/image" Target="../media/image19.wmf"/><Relationship Id="rId2" Type="http://schemas.openxmlformats.org/officeDocument/2006/relationships/oleObject" Target="../embeddings/oleObject1.bin"/><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9.xml"/><Relationship Id="rId1"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12.xml"/><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17.jpeg"/><Relationship Id="rId1"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fld>
            <a:endParaRPr lang="en-US" dirty="0"/>
          </a:p>
        </p:txBody>
      </p:sp>
      <p:sp>
        <p:nvSpPr>
          <p:cNvPr id="4" name="テキスト プレースホルダー 3"/>
          <p:cNvSpPr>
            <a:spLocks noGrp="1"/>
          </p:cNvSpPr>
          <p:nvPr>
            <p:ph type="body" sz="quarter" idx="39"/>
          </p:nvPr>
        </p:nvSpPr>
        <p:spPr>
          <a:xfrm>
            <a:off x="2097405" y="4398010"/>
            <a:ext cx="14102715" cy="4525645"/>
          </a:xfrm>
        </p:spPr>
        <p:txBody>
          <a:bodyPr/>
          <a:lstStyle/>
          <a:p>
            <a:pPr marL="467995" lvl="1" indent="0" algn="ctr">
              <a:buNone/>
            </a:pPr>
            <a:r>
              <a:rPr kumimoji="1" lang="en-US" altLang="ja-JP" sz="6000" b="1" dirty="0">
                <a:solidFill>
                  <a:schemeClr val="tx1"/>
                </a:solidFill>
                <a:effectLst>
                  <a:outerShdw blurRad="38100" dist="19050" dir="2700000" algn="tl" rotWithShape="0">
                    <a:schemeClr val="dk1">
                      <a:alpha val="40000"/>
                    </a:schemeClr>
                  </a:outerShdw>
                </a:effectLst>
              </a:rPr>
              <a:t>EDA on </a:t>
            </a:r>
            <a:r>
              <a:rPr kumimoji="1" lang="ja-JP" altLang="en-US" sz="6000" b="1" dirty="0">
                <a:solidFill>
                  <a:schemeClr val="tx1"/>
                </a:solidFill>
                <a:effectLst>
                  <a:outerShdw blurRad="38100" dist="19050" dir="2700000" algn="tl" rotWithShape="0">
                    <a:schemeClr val="dk1">
                      <a:alpha val="40000"/>
                    </a:schemeClr>
                  </a:outerShdw>
                </a:effectLst>
              </a:rPr>
              <a:t>E-retail factors for customer activation and retention</a:t>
            </a:r>
            <a:endParaRPr kumimoji="1" lang="ja-JP" altLang="en-US" sz="6000" b="1" dirty="0">
              <a:solidFill>
                <a:schemeClr val="tx1"/>
              </a:solidFill>
              <a:effectLst>
                <a:outerShdw blurRad="38100" dist="19050" dir="2700000" algn="tl" rotWithShape="0">
                  <a:schemeClr val="dk1">
                    <a:alpha val="40000"/>
                  </a:schemeClr>
                </a:outerShdw>
              </a:effectLst>
            </a:endParaRPr>
          </a:p>
          <a:p>
            <a:pPr marL="467995" lvl="1" indent="0" algn="ctr">
              <a:buNone/>
            </a:pPr>
            <a:endParaRPr kumimoji="1" lang="ja-JP" altLang="en-US" sz="6000" b="1" dirty="0">
              <a:solidFill>
                <a:schemeClr val="tx1"/>
              </a:solidFill>
              <a:effectLst>
                <a:outerShdw blurRad="38100" dist="19050" dir="2700000" algn="tl" rotWithShape="0">
                  <a:schemeClr val="dk1">
                    <a:alpha val="40000"/>
                  </a:schemeClr>
                </a:outerShdw>
              </a:effectLst>
            </a:endParaRPr>
          </a:p>
          <a:p>
            <a:pPr marL="467995" lvl="1" indent="0" algn="r">
              <a:buNone/>
            </a:pPr>
            <a:r>
              <a:rPr kumimoji="1" lang="en-US" altLang="ja-JP" sz="4400" b="1" dirty="0">
                <a:solidFill>
                  <a:schemeClr val="tx1"/>
                </a:solidFill>
                <a:effectLst>
                  <a:outerShdw blurRad="38100" dist="19050" dir="2700000" algn="tl" rotWithShape="0">
                    <a:schemeClr val="dk1">
                      <a:alpha val="40000"/>
                    </a:schemeClr>
                  </a:outerShdw>
                </a:effectLst>
              </a:rPr>
              <a:t>submitted by</a:t>
            </a:r>
            <a:endParaRPr kumimoji="1" lang="en-US" altLang="ja-JP" sz="4400" b="1" dirty="0">
              <a:solidFill>
                <a:schemeClr val="tx1"/>
              </a:solidFill>
              <a:effectLst>
                <a:outerShdw blurRad="38100" dist="19050" dir="2700000" algn="tl" rotWithShape="0">
                  <a:schemeClr val="dk1">
                    <a:alpha val="40000"/>
                  </a:schemeClr>
                </a:outerShdw>
              </a:effectLst>
            </a:endParaRPr>
          </a:p>
          <a:p>
            <a:pPr marL="467995" lvl="1" indent="0" algn="r">
              <a:buNone/>
            </a:pPr>
            <a:r>
              <a:rPr kumimoji="1" lang="en-US" altLang="ja-JP" sz="4400" b="1" dirty="0">
                <a:solidFill>
                  <a:schemeClr val="tx1"/>
                </a:solidFill>
                <a:effectLst>
                  <a:outerShdw blurRad="38100" dist="19050" dir="2700000" algn="tl" rotWithShape="0">
                    <a:schemeClr val="dk1">
                      <a:alpha val="40000"/>
                    </a:schemeClr>
                  </a:outerShdw>
                </a:effectLst>
              </a:rPr>
              <a:t>Arunprasad.k</a:t>
            </a:r>
            <a:endParaRPr kumimoji="1" lang="en-US" altLang="ja-JP" sz="4400" b="1" dirty="0">
              <a:solidFill>
                <a:schemeClr val="tx1"/>
              </a:solidFill>
              <a:effectLst>
                <a:outerShdw blurRad="38100" dist="19050" dir="2700000" algn="tl" rotWithShape="0">
                  <a:schemeClr val="dk1">
                    <a:alpha val="40000"/>
                  </a:schemeClr>
                </a:outerShdw>
              </a:effectLst>
            </a:endParaRPr>
          </a:p>
        </p:txBody>
      </p:sp>
      <p:pic>
        <p:nvPicPr>
          <p:cNvPr id="8" name="Picture Placeholder 7" descr="Picture2"/>
          <p:cNvPicPr>
            <a:picLocks noChangeAspect="1"/>
          </p:cNvPicPr>
          <p:nvPr>
            <p:ph type="pic" sz="quarter" idx="18"/>
          </p:nvPr>
        </p:nvPicPr>
        <p:blipFill>
          <a:blip r:embed="rId1"/>
          <a:stretch>
            <a:fillRect/>
          </a:stretch>
        </p:blipFill>
        <p:spPr>
          <a:xfrm>
            <a:off x="5542915" y="-572135"/>
            <a:ext cx="6759575" cy="5231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21" name="テキスト プレースホルダー 20"/>
          <p:cNvSpPr>
            <a:spLocks noGrp="1"/>
          </p:cNvSpPr>
          <p:nvPr>
            <p:ph type="body" sz="quarter" idx="14"/>
          </p:nvPr>
        </p:nvSpPr>
        <p:spPr>
          <a:xfrm>
            <a:off x="586740" y="5418455"/>
            <a:ext cx="7198360" cy="2212975"/>
          </a:xfrm>
        </p:spPr>
        <p:txBody>
          <a:bodyPr/>
          <a:lstStyle/>
          <a:p>
            <a:r>
              <a:rPr kumimoji="1" lang="en-US" altLang="ja-JP" sz="4400" b="1" dirty="0" smtClean="0"/>
              <a:t>IMPLEMENTATION</a:t>
            </a:r>
            <a:endParaRPr kumimoji="1" lang="en-US" altLang="ja-JP" sz="4400" b="1" dirty="0" smtClean="0"/>
          </a:p>
        </p:txBody>
      </p:sp>
      <p:sp>
        <p:nvSpPr>
          <p:cNvPr id="23" name="テキスト プレースホルダー 22"/>
          <p:cNvSpPr>
            <a:spLocks noGrp="1"/>
          </p:cNvSpPr>
          <p:nvPr>
            <p:ph type="body" sz="quarter" idx="30"/>
          </p:nvPr>
        </p:nvSpPr>
        <p:spPr/>
        <p:txBody>
          <a:bodyPr/>
          <a:lstStyle/>
          <a:p>
            <a:pPr algn="ctr"/>
            <a:r>
              <a:rPr kumimoji="1" lang="en-US" altLang="ja-JP" sz="2400" b="1" dirty="0"/>
              <a:t>IMPORTING REQUIRED</a:t>
            </a:r>
            <a:endParaRPr kumimoji="1" lang="en-US" altLang="ja-JP" sz="2400" b="1" dirty="0"/>
          </a:p>
          <a:p>
            <a:pPr algn="ctr"/>
            <a:r>
              <a:rPr kumimoji="1" lang="en-US" altLang="ja-JP" sz="2400" b="1" dirty="0"/>
              <a:t>LIBRARIES</a:t>
            </a:r>
            <a:endParaRPr kumimoji="1" lang="en-US" altLang="ja-JP" sz="2400" b="1" dirty="0"/>
          </a:p>
        </p:txBody>
      </p:sp>
      <p:sp>
        <p:nvSpPr>
          <p:cNvPr id="24" name="テキスト プレースホルダー 23"/>
          <p:cNvSpPr>
            <a:spLocks noGrp="1"/>
          </p:cNvSpPr>
          <p:nvPr>
            <p:ph type="body" sz="quarter" idx="31"/>
          </p:nvPr>
        </p:nvSpPr>
        <p:spPr/>
        <p:txBody>
          <a:bodyPr/>
          <a:lstStyle/>
          <a:p>
            <a:pPr algn="ctr"/>
            <a:r>
              <a:rPr kumimoji="1" lang="en-US" altLang="ja-JP" sz="2400" b="1" dirty="0"/>
              <a:t>IMPORTING THE DATASET</a:t>
            </a:r>
            <a:endParaRPr kumimoji="1" lang="ja-JP" altLang="en-US" sz="2400" b="1" dirty="0"/>
          </a:p>
        </p:txBody>
      </p:sp>
      <p:sp>
        <p:nvSpPr>
          <p:cNvPr id="25" name="テキスト プレースホルダー 24"/>
          <p:cNvSpPr>
            <a:spLocks noGrp="1"/>
          </p:cNvSpPr>
          <p:nvPr>
            <p:ph type="body" sz="quarter" idx="32"/>
          </p:nvPr>
        </p:nvSpPr>
        <p:spPr>
          <a:xfrm>
            <a:off x="7499350" y="3698875"/>
            <a:ext cx="2453640" cy="2091690"/>
          </a:xfrm>
        </p:spPr>
        <p:txBody>
          <a:bodyPr/>
          <a:lstStyle/>
          <a:p>
            <a:pPr algn="ctr"/>
            <a:r>
              <a:rPr kumimoji="1" lang="en-US" altLang="ja-JP" sz="2400" b="1" dirty="0"/>
              <a:t>CLEANING  DATASET</a:t>
            </a:r>
            <a:endParaRPr kumimoji="1" lang="ja-JP" altLang="en-US" sz="2400" b="1" dirty="0"/>
          </a:p>
        </p:txBody>
      </p:sp>
      <p:sp>
        <p:nvSpPr>
          <p:cNvPr id="26" name="テキスト プレースホルダー 25"/>
          <p:cNvSpPr>
            <a:spLocks noGrp="1"/>
          </p:cNvSpPr>
          <p:nvPr>
            <p:ph type="body" sz="quarter" idx="33"/>
          </p:nvPr>
        </p:nvSpPr>
        <p:spPr/>
        <p:txBody>
          <a:bodyPr/>
          <a:lstStyle/>
          <a:p>
            <a:pPr algn="ctr"/>
            <a:r>
              <a:rPr kumimoji="1" lang="en-US" altLang="ja-JP" sz="2400" b="1" dirty="0"/>
              <a:t>EDA ON THE DATASET</a:t>
            </a:r>
            <a:endParaRPr kumimoji="1" lang="ja-JP" altLang="en-US" sz="2400" b="1" dirty="0"/>
          </a:p>
        </p:txBody>
      </p:sp>
      <p:sp>
        <p:nvSpPr>
          <p:cNvPr id="27" name="テキスト プレースホルダー 26"/>
          <p:cNvSpPr>
            <a:spLocks noGrp="1"/>
          </p:cNvSpPr>
          <p:nvPr>
            <p:ph type="body" sz="quarter" idx="34"/>
          </p:nvPr>
        </p:nvSpPr>
        <p:spPr>
          <a:xfrm>
            <a:off x="14406245" y="6517005"/>
            <a:ext cx="2821940" cy="2091690"/>
          </a:xfrm>
        </p:spPr>
        <p:txBody>
          <a:bodyPr/>
          <a:lstStyle/>
          <a:p>
            <a:pPr algn="ctr"/>
            <a:r>
              <a:rPr kumimoji="1" lang="en-US" altLang="ja-JP" sz="2800" b="1" dirty="0"/>
              <a:t>CONCLUSION</a:t>
            </a:r>
            <a:endParaRPr kumimoji="1" lang="ja-JP" altLang="en-US" sz="2800" b="1" dirty="0"/>
          </a:p>
        </p:txBody>
      </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20" name="テキスト プレースホルダー 19"/>
          <p:cNvSpPr>
            <a:spLocks noGrp="1"/>
          </p:cNvSpPr>
          <p:nvPr>
            <p:ph type="body" sz="quarter" idx="14"/>
          </p:nvPr>
        </p:nvSpPr>
        <p:spPr/>
        <p:txBody>
          <a:bodyPr/>
          <a:lstStyle/>
          <a:p>
            <a:pPr algn="ctr"/>
            <a:r>
              <a:rPr kumimoji="1" lang="en-US" altLang="ja-JP" dirty="0"/>
              <a:t>IMPORTING LIBRARIES</a:t>
            </a:r>
            <a:endParaRPr kumimoji="1" lang="en-US" altLang="ja-JP" dirty="0"/>
          </a:p>
        </p:txBody>
      </p:sp>
      <p:sp>
        <p:nvSpPr>
          <p:cNvPr id="18" name="テキスト プレースホルダー 17"/>
          <p:cNvSpPr>
            <a:spLocks noGrp="1"/>
          </p:cNvSpPr>
          <p:nvPr>
            <p:ph type="body" sz="quarter" idx="15"/>
          </p:nvPr>
        </p:nvSpPr>
        <p:spPr/>
        <p:txBody>
          <a:bodyPr/>
          <a:lstStyle/>
          <a:p>
            <a:pPr algn="ctr"/>
            <a:r>
              <a:rPr kumimoji="1" lang="en-US" altLang="ja-JP" dirty="0" smtClean="0"/>
              <a:t>IMPORTING NECESSARY LIBRARIES</a:t>
            </a:r>
            <a:endParaRPr kumimoji="1" lang="ja-JP" altLang="en-US" dirty="0"/>
          </a:p>
        </p:txBody>
      </p:sp>
      <p:pic>
        <p:nvPicPr>
          <p:cNvPr id="3" name="Picture Placeholder 2" descr="Picture1"/>
          <p:cNvPicPr>
            <a:picLocks noChangeAspect="1"/>
          </p:cNvPicPr>
          <p:nvPr>
            <p:ph type="pic" sz="quarter" idx="4294967295"/>
          </p:nvPr>
        </p:nvPicPr>
        <p:blipFill>
          <a:blip r:embed="rId1"/>
          <a:stretch>
            <a:fillRect/>
          </a:stretch>
        </p:blipFill>
        <p:spPr>
          <a:xfrm>
            <a:off x="1498600" y="3118485"/>
            <a:ext cx="7331710" cy="5632450"/>
          </a:xfrm>
          <a:prstGeom prst="rect">
            <a:avLst/>
          </a:prstGeom>
        </p:spPr>
      </p:pic>
      <p:graphicFrame>
        <p:nvGraphicFramePr>
          <p:cNvPr id="6" name="Picture Placeholder 5"/>
          <p:cNvGraphicFramePr>
            <a:graphicFrameLocks noChangeAspect="1"/>
          </p:cNvGraphicFramePr>
          <p:nvPr>
            <p:ph type="pic" sz="quarter" idx="4294967295"/>
          </p:nvPr>
        </p:nvGraphicFramePr>
        <p:xfrm>
          <a:off x="9751060" y="3118485"/>
          <a:ext cx="8236585" cy="2173605"/>
        </p:xfrm>
        <a:graphic>
          <a:graphicData uri="http://schemas.openxmlformats.org/presentationml/2006/ole">
            <mc:AlternateContent xmlns:mc="http://schemas.openxmlformats.org/markup-compatibility/2006">
              <mc:Choice xmlns:v="urn:schemas-microsoft-com:vml" Requires="v">
                <p:oleObj spid="_x0000_s9" name="" r:id="rId2" imgW="4953000" imgH="609600" progId="Paint.Picture">
                  <p:embed/>
                </p:oleObj>
              </mc:Choice>
              <mc:Fallback>
                <p:oleObj name="" r:id="rId2" imgW="4953000" imgH="609600" progId="Paint.Picture">
                  <p:embed/>
                  <p:pic>
                    <p:nvPicPr>
                      <p:cNvPr id="0" name="Picture 8"/>
                      <p:cNvPicPr/>
                      <p:nvPr/>
                    </p:nvPicPr>
                    <p:blipFill>
                      <a:blip r:embed="rId3"/>
                      <a:stretch>
                        <a:fillRect/>
                      </a:stretch>
                    </p:blipFill>
                    <p:spPr>
                      <a:xfrm>
                        <a:off x="9751060" y="3118485"/>
                        <a:ext cx="8236585" cy="2173605"/>
                      </a:xfrm>
                      <a:prstGeom prst="rect">
                        <a:avLst/>
                      </a:prstGeom>
                    </p:spPr>
                  </p:pic>
                </p:oleObj>
              </mc:Fallback>
            </mc:AlternateContent>
          </a:graphicData>
        </a:graphic>
      </p:graphicFrame>
      <p:sp>
        <p:nvSpPr>
          <p:cNvPr id="13" name="Text Placeholder 12"/>
          <p:cNvSpPr/>
          <p:nvPr>
            <p:ph type="body" sz="quarter" idx="16"/>
          </p:nvPr>
        </p:nvSpPr>
        <p:spPr/>
        <p:txBody>
          <a:bodyPr/>
          <a:p>
            <a:pPr algn="ctr"/>
            <a:r>
              <a:rPr lang="en-US"/>
              <a:t>IMPORTING DATASET</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 y="2709331"/>
            <a:ext cx="18286412" cy="7560840"/>
          </a:xfrm>
          <a:custGeom>
            <a:avLst/>
            <a:gdLst/>
            <a:ahLst/>
            <a:cxnLst/>
            <a:rect l="l" t="t" r="r" b="b"/>
            <a:pathLst>
              <a:path w="18286412" h="7560840">
                <a:moveTo>
                  <a:pt x="0" y="0"/>
                </a:moveTo>
                <a:lnTo>
                  <a:pt x="0" y="4635515"/>
                </a:lnTo>
                <a:lnTo>
                  <a:pt x="0" y="7560840"/>
                </a:lnTo>
                <a:lnTo>
                  <a:pt x="18286412" y="7560840"/>
                </a:lnTo>
                <a:lnTo>
                  <a:pt x="18286412" y="463551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テキスト ボックス 1"/>
          <p:cNvSpPr txBox="1"/>
          <p:nvPr/>
        </p:nvSpPr>
        <p:spPr>
          <a:xfrm>
            <a:off x="9547626" y="6718685"/>
            <a:ext cx="7830870" cy="1014730"/>
          </a:xfrm>
          <a:prstGeom prst="rect">
            <a:avLst/>
          </a:prstGeom>
          <a:noFill/>
        </p:spPr>
        <p:txBody>
          <a:bodyPr wrap="square" rtlCol="0">
            <a:spAutoFit/>
          </a:bodyPr>
          <a:lstStyle/>
          <a:p>
            <a:r>
              <a:rPr kumimoji="1" lang="en-US" altLang="ja-JP" sz="6000" spc="300" dirty="0">
                <a:solidFill>
                  <a:schemeClr val="bg1"/>
                </a:solidFill>
                <a:latin typeface="+mj-lt"/>
              </a:rPr>
              <a:t>DATA MINING</a:t>
            </a:r>
            <a:endParaRPr kumimoji="1" lang="en-US" altLang="ja-JP" sz="6000" spc="300" dirty="0">
              <a:solidFill>
                <a:schemeClr val="bg1"/>
              </a:solidFill>
              <a:latin typeface="+mj-lt"/>
            </a:endParaRPr>
          </a:p>
        </p:txBody>
      </p:sp>
      <p:sp>
        <p:nvSpPr>
          <p:cNvPr id="7" name="平行四辺形 6"/>
          <p:cNvSpPr/>
          <p:nvPr/>
        </p:nvSpPr>
        <p:spPr>
          <a:xfrm rot="20740135">
            <a:off x="-102848" y="7227191"/>
            <a:ext cx="7879033" cy="1064425"/>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平行四辺形 7"/>
          <p:cNvSpPr/>
          <p:nvPr/>
        </p:nvSpPr>
        <p:spPr>
          <a:xfrm rot="20740135">
            <a:off x="830145" y="8238890"/>
            <a:ext cx="7879033" cy="287026"/>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平行四辺形 8"/>
          <p:cNvSpPr/>
          <p:nvPr/>
        </p:nvSpPr>
        <p:spPr>
          <a:xfrm rot="20740135">
            <a:off x="7606487" y="4361866"/>
            <a:ext cx="4977711" cy="574052"/>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平行四辺形 9"/>
          <p:cNvSpPr/>
          <p:nvPr/>
        </p:nvSpPr>
        <p:spPr>
          <a:xfrm rot="20740135">
            <a:off x="10003272" y="3611231"/>
            <a:ext cx="4977711" cy="287026"/>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平行四辺形 10"/>
          <p:cNvSpPr/>
          <p:nvPr/>
        </p:nvSpPr>
        <p:spPr>
          <a:xfrm rot="20740135">
            <a:off x="-150396" y="7285824"/>
            <a:ext cx="4977711" cy="423599"/>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平行四辺形 13"/>
          <p:cNvSpPr/>
          <p:nvPr/>
        </p:nvSpPr>
        <p:spPr>
          <a:xfrm rot="20740135">
            <a:off x="275489" y="9205075"/>
            <a:ext cx="3233854" cy="171221"/>
          </a:xfrm>
          <a:prstGeom prst="parallelogram">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平行四辺形 15"/>
          <p:cNvSpPr/>
          <p:nvPr/>
        </p:nvSpPr>
        <p:spPr>
          <a:xfrm rot="20740135">
            <a:off x="7979503" y="4000736"/>
            <a:ext cx="3767564" cy="16194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300" fill="hold"/>
                                        <p:tgtEl>
                                          <p:spTgt spid="16"/>
                                        </p:tgtEl>
                                        <p:attrNameLst>
                                          <p:attrName>ppt_x</p:attrName>
                                        </p:attrNameLst>
                                      </p:cBhvr>
                                      <p:tavLst>
                                        <p:tav tm="0">
                                          <p:val>
                                            <p:strVal val="0-#ppt_w/2"/>
                                          </p:val>
                                        </p:tav>
                                        <p:tav tm="100000">
                                          <p:val>
                                            <p:strVal val="#ppt_x"/>
                                          </p:val>
                                        </p:tav>
                                      </p:tavLst>
                                    </p:anim>
                                    <p:anim calcmode="lin" valueType="num">
                                      <p:cBhvr additive="base">
                                        <p:cTn id="12" dur="3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300" fill="hold"/>
                                        <p:tgtEl>
                                          <p:spTgt spid="9"/>
                                        </p:tgtEl>
                                        <p:attrNameLst>
                                          <p:attrName>ppt_x</p:attrName>
                                        </p:attrNameLst>
                                      </p:cBhvr>
                                      <p:tavLst>
                                        <p:tav tm="0">
                                          <p:val>
                                            <p:strVal val="0-#ppt_w/2"/>
                                          </p:val>
                                        </p:tav>
                                        <p:tav tm="100000">
                                          <p:val>
                                            <p:strVal val="#ppt_x"/>
                                          </p:val>
                                        </p:tav>
                                      </p:tavLst>
                                    </p:anim>
                                    <p:anim calcmode="lin" valueType="num">
                                      <p:cBhvr additive="base">
                                        <p:cTn id="16" dur="3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3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300" fill="hold"/>
                                        <p:tgtEl>
                                          <p:spTgt spid="10"/>
                                        </p:tgtEl>
                                        <p:attrNameLst>
                                          <p:attrName>ppt_x</p:attrName>
                                        </p:attrNameLst>
                                      </p:cBhvr>
                                      <p:tavLst>
                                        <p:tav tm="0">
                                          <p:val>
                                            <p:strVal val="0-#ppt_w/2"/>
                                          </p:val>
                                        </p:tav>
                                        <p:tav tm="100000">
                                          <p:val>
                                            <p:strVal val="#ppt_x"/>
                                          </p:val>
                                        </p:tav>
                                      </p:tavLst>
                                    </p:anim>
                                    <p:anim calcmode="lin" valueType="num">
                                      <p:cBhvr additive="base">
                                        <p:cTn id="20" dur="3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4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300" fill="hold"/>
                                        <p:tgtEl>
                                          <p:spTgt spid="11"/>
                                        </p:tgtEl>
                                        <p:attrNameLst>
                                          <p:attrName>ppt_x</p:attrName>
                                        </p:attrNameLst>
                                      </p:cBhvr>
                                      <p:tavLst>
                                        <p:tav tm="0">
                                          <p:val>
                                            <p:strVal val="0-#ppt_w/2"/>
                                          </p:val>
                                        </p:tav>
                                        <p:tav tm="100000">
                                          <p:val>
                                            <p:strVal val="#ppt_x"/>
                                          </p:val>
                                        </p:tav>
                                      </p:tavLst>
                                    </p:anim>
                                    <p:anim calcmode="lin" valueType="num">
                                      <p:cBhvr additive="base">
                                        <p:cTn id="24" dur="3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300" fill="hold"/>
                                        <p:tgtEl>
                                          <p:spTgt spid="7"/>
                                        </p:tgtEl>
                                        <p:attrNameLst>
                                          <p:attrName>ppt_x</p:attrName>
                                        </p:attrNameLst>
                                      </p:cBhvr>
                                      <p:tavLst>
                                        <p:tav tm="0">
                                          <p:val>
                                            <p:strVal val="0-#ppt_w/2"/>
                                          </p:val>
                                        </p:tav>
                                        <p:tav tm="100000">
                                          <p:val>
                                            <p:strVal val="#ppt_x"/>
                                          </p:val>
                                        </p:tav>
                                      </p:tavLst>
                                    </p:anim>
                                    <p:anim calcmode="lin" valueType="num">
                                      <p:cBhvr additive="base">
                                        <p:cTn id="28" dur="3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60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300" fill="hold"/>
                                        <p:tgtEl>
                                          <p:spTgt spid="8"/>
                                        </p:tgtEl>
                                        <p:attrNameLst>
                                          <p:attrName>ppt_x</p:attrName>
                                        </p:attrNameLst>
                                      </p:cBhvr>
                                      <p:tavLst>
                                        <p:tav tm="0">
                                          <p:val>
                                            <p:strVal val="0-#ppt_w/2"/>
                                          </p:val>
                                        </p:tav>
                                        <p:tav tm="100000">
                                          <p:val>
                                            <p:strVal val="#ppt_x"/>
                                          </p:val>
                                        </p:tav>
                                      </p:tavLst>
                                    </p:anim>
                                    <p:anim calcmode="lin" valueType="num">
                                      <p:cBhvr additive="base">
                                        <p:cTn id="32" dur="3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7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300" fill="hold"/>
                                        <p:tgtEl>
                                          <p:spTgt spid="14"/>
                                        </p:tgtEl>
                                        <p:attrNameLst>
                                          <p:attrName>ppt_x</p:attrName>
                                        </p:attrNameLst>
                                      </p:cBhvr>
                                      <p:tavLst>
                                        <p:tav tm="0">
                                          <p:val>
                                            <p:strVal val="0-#ppt_w/2"/>
                                          </p:val>
                                        </p:tav>
                                        <p:tav tm="100000">
                                          <p:val>
                                            <p:strVal val="#ppt_x"/>
                                          </p:val>
                                        </p:tav>
                                      </p:tavLst>
                                    </p:anim>
                                    <p:anim calcmode="lin" valueType="num">
                                      <p:cBhvr additive="base">
                                        <p:cTn id="36" dur="300" fill="hold"/>
                                        <p:tgtEl>
                                          <p:spTgt spid="14"/>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 presetClass="entr" presetSubtype="2" decel="100000" fill="hold" grpId="0" nodeType="afterEffect">
                                  <p:stCondLst>
                                    <p:cond delay="0"/>
                                  </p:stCondLst>
                                  <p:iterate type="lt">
                                    <p:tmPct val="10000"/>
                                  </p:iterate>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1+#ppt_w/2"/>
                                          </p:val>
                                        </p:tav>
                                        <p:tav tm="100000">
                                          <p:val>
                                            <p:strVal val="#ppt_x"/>
                                          </p:val>
                                        </p:tav>
                                      </p:tavLst>
                                    </p:anim>
                                    <p:anim calcmode="lin" valueType="num">
                                      <p:cBhvr additive="base">
                                        <p:cTn id="4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 grpId="0"/>
      <p:bldP spid="7" grpId="0" bldLvl="0" animBg="1"/>
      <p:bldP spid="8" grpId="0" bldLvl="0" animBg="1"/>
      <p:bldP spid="9" grpId="0" bldLvl="0" animBg="1"/>
      <p:bldP spid="10" grpId="0" bldLvl="0" animBg="1"/>
      <p:bldP spid="11" grpId="0" bldLvl="0" animBg="1"/>
      <p:bldP spid="14" grpId="0" bldLvl="0" animBg="1"/>
      <p:bldP spid="1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download (10)"/>
          <p:cNvPicPr>
            <a:picLocks noChangeAspect="1"/>
          </p:cNvPicPr>
          <p:nvPr>
            <p:ph type="pic" sz="quarter" idx="12"/>
          </p:nvPr>
        </p:nvPicPr>
        <p:blipFill>
          <a:blip r:embed="rId1"/>
          <a:stretch>
            <a:fillRect/>
          </a:stretch>
        </p:blipFill>
        <p:spPr>
          <a:xfrm>
            <a:off x="1120140" y="1903095"/>
            <a:ext cx="15850870" cy="7713345"/>
          </a:xfrm>
          <a:prstGeom prst="rect">
            <a:avLst/>
          </a:prstGeom>
        </p:spPr>
      </p:pic>
      <p:sp>
        <p:nvSpPr>
          <p:cNvPr id="6" name="タイトル 5"/>
          <p:cNvSpPr>
            <a:spLocks noGrp="1"/>
          </p:cNvSpPr>
          <p:nvPr>
            <p:ph type="title"/>
          </p:nvPr>
        </p:nvSpPr>
        <p:spPr/>
        <p:txBody>
          <a:bodyPr/>
          <a:lstStyle/>
          <a:p>
            <a:pPr algn="ctr"/>
            <a:r>
              <a:rPr kumimoji="1" lang="en-US" altLang="ja-JP" dirty="0"/>
              <a:t>FINDING MISSING VALUES</a:t>
            </a:r>
            <a:endParaRPr kumimoji="1" lang="en-US" altLang="ja-JP"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Placeholder 7"/>
          <p:cNvSpPr>
            <a:spLocks noGrp="1"/>
          </p:cNvSpPr>
          <p:nvPr>
            <p:ph type="body" sz="quarter" idx="16"/>
          </p:nvPr>
        </p:nvSpPr>
        <p:spPr>
          <a:xfrm>
            <a:off x="2032635" y="3501390"/>
            <a:ext cx="14208760" cy="3284220"/>
          </a:xfrm>
        </p:spPr>
        <p:txBody>
          <a:bodyPr/>
          <a:p>
            <a:pPr marL="571500" indent="-571500" algn="just">
              <a:buFont typeface="Arial" panose="020B0604020202020204" pitchFamily="34" charset="0"/>
              <a:buChar char="•"/>
            </a:pPr>
            <a:r>
              <a:rPr kumimoji="1" lang="en-US" altLang="ja-JP" sz="4000" b="1">
                <a:sym typeface="+mn-ea"/>
              </a:rPr>
              <a:t>Before applying any type of data analytics on the dataset, the data should be first cleaned.</a:t>
            </a:r>
            <a:endParaRPr kumimoji="1" lang="en-US" altLang="ja-JP" sz="4000" b="1">
              <a:sym typeface="+mn-ea"/>
            </a:endParaRPr>
          </a:p>
          <a:p>
            <a:pPr marL="571500" indent="-571500" algn="just">
              <a:buFont typeface="Arial" panose="020B0604020202020204" pitchFamily="34" charset="0"/>
              <a:buChar char="•"/>
            </a:pPr>
            <a:r>
              <a:rPr kumimoji="1" lang="en-US" altLang="ja-JP" sz="4000" b="1">
                <a:sym typeface="+mn-ea"/>
              </a:rPr>
              <a:t>Here we find there are no missing values in the dataset which needed to be handled in case if any present.</a:t>
            </a:r>
            <a:endParaRPr kumimoji="1" lang="en-US" altLang="ja-JP" sz="4000" b="1"/>
          </a:p>
          <a:p>
            <a:pPr marL="571500" indent="-571500" algn="just">
              <a:buFont typeface="Arial" panose="020B0604020202020204" pitchFamily="34" charset="0"/>
              <a:buChar char="•"/>
            </a:pPr>
            <a:endParaRPr lang="en-US" sz="4000"/>
          </a:p>
        </p:txBody>
      </p:sp>
      <p:sp>
        <p:nvSpPr>
          <p:cNvPr id="6" name="Slide Number Placeholder 5"/>
          <p:cNvSpPr>
            <a:spLocks noGrp="1"/>
          </p:cNvSpPr>
          <p:nvPr>
            <p:ph type="sldNum" sz="quarter" idx="11"/>
          </p:nvPr>
        </p:nvSpPr>
        <p:spPr/>
        <p:txBody>
          <a:bodyPr/>
          <a:p>
            <a:fld id="{387164BF-D67A-46C0-81D2-5BAF67C00C80}" type="slidenum">
              <a:rPr lang="en-US" smtClean="0"/>
            </a:fld>
            <a:endParaRPr lang="en-US" dirty="0"/>
          </a:p>
        </p:txBody>
      </p:sp>
      <p:sp>
        <p:nvSpPr>
          <p:cNvPr id="2" name="Text Box 1"/>
          <p:cNvSpPr txBox="1"/>
          <p:nvPr/>
        </p:nvSpPr>
        <p:spPr>
          <a:xfrm>
            <a:off x="6038215" y="462915"/>
            <a:ext cx="6293485" cy="706755"/>
          </a:xfrm>
          <a:prstGeom prst="rect">
            <a:avLst/>
          </a:prstGeom>
          <a:noFill/>
        </p:spPr>
        <p:txBody>
          <a:bodyPr wrap="square" rtlCol="0">
            <a:spAutoFit/>
          </a:bodyPr>
          <a:p>
            <a:pPr algn="ctr"/>
            <a:r>
              <a:rPr lang="en-US" sz="4000">
                <a:solidFill>
                  <a:schemeClr val="accent1"/>
                </a:solidFill>
                <a:effectLst>
                  <a:outerShdw blurRad="38100" dist="25400" dir="5400000" algn="ctr" rotWithShape="0">
                    <a:srgbClr val="6E747A">
                      <a:alpha val="43000"/>
                    </a:srgbClr>
                  </a:outerShdw>
                </a:effectLst>
              </a:rPr>
              <a:t>NO MISSING VALUES</a:t>
            </a:r>
            <a:endParaRPr lang="en-US" sz="40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 y="2709331"/>
            <a:ext cx="18286412" cy="7560840"/>
          </a:xfrm>
          <a:custGeom>
            <a:avLst/>
            <a:gdLst/>
            <a:ahLst/>
            <a:cxnLst/>
            <a:rect l="l" t="t" r="r" b="b"/>
            <a:pathLst>
              <a:path w="18286412" h="7560840">
                <a:moveTo>
                  <a:pt x="0" y="0"/>
                </a:moveTo>
                <a:lnTo>
                  <a:pt x="0" y="4635515"/>
                </a:lnTo>
                <a:lnTo>
                  <a:pt x="0" y="7560840"/>
                </a:lnTo>
                <a:lnTo>
                  <a:pt x="18286412" y="7560840"/>
                </a:lnTo>
                <a:lnTo>
                  <a:pt x="18286412" y="463551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テキスト ボックス 1"/>
          <p:cNvSpPr txBox="1"/>
          <p:nvPr/>
        </p:nvSpPr>
        <p:spPr>
          <a:xfrm>
            <a:off x="9547626" y="6718685"/>
            <a:ext cx="7830870" cy="1938020"/>
          </a:xfrm>
          <a:prstGeom prst="rect">
            <a:avLst/>
          </a:prstGeom>
          <a:noFill/>
        </p:spPr>
        <p:txBody>
          <a:bodyPr wrap="square" rtlCol="0">
            <a:spAutoFit/>
          </a:bodyPr>
          <a:lstStyle/>
          <a:p>
            <a:pPr algn="ctr"/>
            <a:r>
              <a:rPr kumimoji="1" lang="en-US" altLang="ja-JP" sz="6000" spc="300" dirty="0">
                <a:solidFill>
                  <a:schemeClr val="bg1"/>
                </a:solidFill>
                <a:latin typeface="+mj-lt"/>
              </a:rPr>
              <a:t>EXPLORATORY DATA ANALYSIS</a:t>
            </a:r>
            <a:endParaRPr kumimoji="1" lang="en-US" altLang="ja-JP" sz="6000" spc="300" dirty="0">
              <a:solidFill>
                <a:schemeClr val="bg1"/>
              </a:solidFill>
              <a:latin typeface="+mj-lt"/>
            </a:endParaRPr>
          </a:p>
        </p:txBody>
      </p:sp>
      <p:sp>
        <p:nvSpPr>
          <p:cNvPr id="7" name="平行四辺形 6"/>
          <p:cNvSpPr/>
          <p:nvPr/>
        </p:nvSpPr>
        <p:spPr>
          <a:xfrm rot="20740135">
            <a:off x="-102848" y="7227191"/>
            <a:ext cx="7879033" cy="1064425"/>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平行四辺形 7"/>
          <p:cNvSpPr/>
          <p:nvPr/>
        </p:nvSpPr>
        <p:spPr>
          <a:xfrm rot="20740135">
            <a:off x="830145" y="8238890"/>
            <a:ext cx="7879033" cy="287026"/>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平行四辺形 8"/>
          <p:cNvSpPr/>
          <p:nvPr/>
        </p:nvSpPr>
        <p:spPr>
          <a:xfrm rot="20740135">
            <a:off x="7606487" y="4361866"/>
            <a:ext cx="4977711" cy="574052"/>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平行四辺形 9"/>
          <p:cNvSpPr/>
          <p:nvPr/>
        </p:nvSpPr>
        <p:spPr>
          <a:xfrm rot="20740135">
            <a:off x="10003272" y="3611231"/>
            <a:ext cx="4977711" cy="287026"/>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平行四辺形 10"/>
          <p:cNvSpPr/>
          <p:nvPr/>
        </p:nvSpPr>
        <p:spPr>
          <a:xfrm rot="20740135">
            <a:off x="-150396" y="7285824"/>
            <a:ext cx="4977711" cy="423599"/>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平行四辺形 13"/>
          <p:cNvSpPr/>
          <p:nvPr/>
        </p:nvSpPr>
        <p:spPr>
          <a:xfrm rot="20740135">
            <a:off x="275489" y="9205075"/>
            <a:ext cx="3233854" cy="171221"/>
          </a:xfrm>
          <a:prstGeom prst="parallelogram">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平行四辺形 15"/>
          <p:cNvSpPr/>
          <p:nvPr/>
        </p:nvSpPr>
        <p:spPr>
          <a:xfrm rot="20740135">
            <a:off x="7979503" y="4000736"/>
            <a:ext cx="3767564" cy="16194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300" fill="hold"/>
                                        <p:tgtEl>
                                          <p:spTgt spid="16"/>
                                        </p:tgtEl>
                                        <p:attrNameLst>
                                          <p:attrName>ppt_x</p:attrName>
                                        </p:attrNameLst>
                                      </p:cBhvr>
                                      <p:tavLst>
                                        <p:tav tm="0">
                                          <p:val>
                                            <p:strVal val="0-#ppt_w/2"/>
                                          </p:val>
                                        </p:tav>
                                        <p:tav tm="100000">
                                          <p:val>
                                            <p:strVal val="#ppt_x"/>
                                          </p:val>
                                        </p:tav>
                                      </p:tavLst>
                                    </p:anim>
                                    <p:anim calcmode="lin" valueType="num">
                                      <p:cBhvr additive="base">
                                        <p:cTn id="12" dur="3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300" fill="hold"/>
                                        <p:tgtEl>
                                          <p:spTgt spid="9"/>
                                        </p:tgtEl>
                                        <p:attrNameLst>
                                          <p:attrName>ppt_x</p:attrName>
                                        </p:attrNameLst>
                                      </p:cBhvr>
                                      <p:tavLst>
                                        <p:tav tm="0">
                                          <p:val>
                                            <p:strVal val="0-#ppt_w/2"/>
                                          </p:val>
                                        </p:tav>
                                        <p:tav tm="100000">
                                          <p:val>
                                            <p:strVal val="#ppt_x"/>
                                          </p:val>
                                        </p:tav>
                                      </p:tavLst>
                                    </p:anim>
                                    <p:anim calcmode="lin" valueType="num">
                                      <p:cBhvr additive="base">
                                        <p:cTn id="16" dur="3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3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300" fill="hold"/>
                                        <p:tgtEl>
                                          <p:spTgt spid="10"/>
                                        </p:tgtEl>
                                        <p:attrNameLst>
                                          <p:attrName>ppt_x</p:attrName>
                                        </p:attrNameLst>
                                      </p:cBhvr>
                                      <p:tavLst>
                                        <p:tav tm="0">
                                          <p:val>
                                            <p:strVal val="0-#ppt_w/2"/>
                                          </p:val>
                                        </p:tav>
                                        <p:tav tm="100000">
                                          <p:val>
                                            <p:strVal val="#ppt_x"/>
                                          </p:val>
                                        </p:tav>
                                      </p:tavLst>
                                    </p:anim>
                                    <p:anim calcmode="lin" valueType="num">
                                      <p:cBhvr additive="base">
                                        <p:cTn id="20" dur="3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4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300" fill="hold"/>
                                        <p:tgtEl>
                                          <p:spTgt spid="11"/>
                                        </p:tgtEl>
                                        <p:attrNameLst>
                                          <p:attrName>ppt_x</p:attrName>
                                        </p:attrNameLst>
                                      </p:cBhvr>
                                      <p:tavLst>
                                        <p:tav tm="0">
                                          <p:val>
                                            <p:strVal val="0-#ppt_w/2"/>
                                          </p:val>
                                        </p:tav>
                                        <p:tav tm="100000">
                                          <p:val>
                                            <p:strVal val="#ppt_x"/>
                                          </p:val>
                                        </p:tav>
                                      </p:tavLst>
                                    </p:anim>
                                    <p:anim calcmode="lin" valueType="num">
                                      <p:cBhvr additive="base">
                                        <p:cTn id="24" dur="3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300" fill="hold"/>
                                        <p:tgtEl>
                                          <p:spTgt spid="7"/>
                                        </p:tgtEl>
                                        <p:attrNameLst>
                                          <p:attrName>ppt_x</p:attrName>
                                        </p:attrNameLst>
                                      </p:cBhvr>
                                      <p:tavLst>
                                        <p:tav tm="0">
                                          <p:val>
                                            <p:strVal val="0-#ppt_w/2"/>
                                          </p:val>
                                        </p:tav>
                                        <p:tav tm="100000">
                                          <p:val>
                                            <p:strVal val="#ppt_x"/>
                                          </p:val>
                                        </p:tav>
                                      </p:tavLst>
                                    </p:anim>
                                    <p:anim calcmode="lin" valueType="num">
                                      <p:cBhvr additive="base">
                                        <p:cTn id="28" dur="3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60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300" fill="hold"/>
                                        <p:tgtEl>
                                          <p:spTgt spid="8"/>
                                        </p:tgtEl>
                                        <p:attrNameLst>
                                          <p:attrName>ppt_x</p:attrName>
                                        </p:attrNameLst>
                                      </p:cBhvr>
                                      <p:tavLst>
                                        <p:tav tm="0">
                                          <p:val>
                                            <p:strVal val="0-#ppt_w/2"/>
                                          </p:val>
                                        </p:tav>
                                        <p:tav tm="100000">
                                          <p:val>
                                            <p:strVal val="#ppt_x"/>
                                          </p:val>
                                        </p:tav>
                                      </p:tavLst>
                                    </p:anim>
                                    <p:anim calcmode="lin" valueType="num">
                                      <p:cBhvr additive="base">
                                        <p:cTn id="32" dur="3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7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300" fill="hold"/>
                                        <p:tgtEl>
                                          <p:spTgt spid="14"/>
                                        </p:tgtEl>
                                        <p:attrNameLst>
                                          <p:attrName>ppt_x</p:attrName>
                                        </p:attrNameLst>
                                      </p:cBhvr>
                                      <p:tavLst>
                                        <p:tav tm="0">
                                          <p:val>
                                            <p:strVal val="0-#ppt_w/2"/>
                                          </p:val>
                                        </p:tav>
                                        <p:tav tm="100000">
                                          <p:val>
                                            <p:strVal val="#ppt_x"/>
                                          </p:val>
                                        </p:tav>
                                      </p:tavLst>
                                    </p:anim>
                                    <p:anim calcmode="lin" valueType="num">
                                      <p:cBhvr additive="base">
                                        <p:cTn id="36" dur="300" fill="hold"/>
                                        <p:tgtEl>
                                          <p:spTgt spid="14"/>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 presetClass="entr" presetSubtype="2" decel="100000" fill="hold" grpId="0" nodeType="afterEffect">
                                  <p:stCondLst>
                                    <p:cond delay="0"/>
                                  </p:stCondLst>
                                  <p:iterate type="lt">
                                    <p:tmPct val="10000"/>
                                  </p:iterate>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1+#ppt_w/2"/>
                                          </p:val>
                                        </p:tav>
                                        <p:tav tm="100000">
                                          <p:val>
                                            <p:strVal val="#ppt_x"/>
                                          </p:val>
                                        </p:tav>
                                      </p:tavLst>
                                    </p:anim>
                                    <p:anim calcmode="lin" valueType="num">
                                      <p:cBhvr additive="base">
                                        <p:cTn id="4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 grpId="0"/>
      <p:bldP spid="7" grpId="0" bldLvl="0" animBg="1"/>
      <p:bldP spid="8" grpId="0" bldLvl="0" animBg="1"/>
      <p:bldP spid="9" grpId="0" bldLvl="0" animBg="1"/>
      <p:bldP spid="10" grpId="0" bldLvl="0" animBg="1"/>
      <p:bldP spid="11" grpId="0" bldLvl="0" animBg="1"/>
      <p:bldP spid="14" grpId="0" bldLvl="0" animBg="1"/>
      <p:bldP spid="1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6"/>
          </p:nvPr>
        </p:nvSpPr>
        <p:spPr/>
        <p:txBody>
          <a:bodyPr/>
          <a:lstStyle/>
          <a:p>
            <a:r>
              <a:rPr kumimoji="1" lang="en-US" altLang="ja-JP" sz="4400" dirty="0"/>
              <a:t>UNI-</a:t>
            </a:r>
            <a:r>
              <a:rPr kumimoji="1" lang="en-US" altLang="ja-JP" sz="4000" dirty="0"/>
              <a:t>VARIATE </a:t>
            </a:r>
            <a:r>
              <a:rPr kumimoji="1" lang="en-US" altLang="ja-JP" sz="4400" dirty="0"/>
              <a:t>ANALYSIS</a:t>
            </a:r>
            <a:endParaRPr kumimoji="1" lang="en-US" altLang="ja-JP" sz="4400" dirty="0"/>
          </a:p>
        </p:txBody>
      </p:sp>
      <p:sp>
        <p:nvSpPr>
          <p:cNvPr id="8" name="テキスト プレースホルダー 7"/>
          <p:cNvSpPr>
            <a:spLocks noGrp="1"/>
          </p:cNvSpPr>
          <p:nvPr>
            <p:ph type="body" sz="quarter" idx="17"/>
          </p:nvPr>
        </p:nvSpPr>
        <p:spPr/>
        <p:txBody>
          <a:bodyPr/>
          <a:lstStyle/>
          <a:p>
            <a:pPr algn="just"/>
            <a:r>
              <a:rPr kumimoji="1" lang="en-US" altLang="ja-JP" sz="2800" b="1" dirty="0"/>
              <a:t>Univariate analysis is the simplest form of analyzing data. “Uni” means “one”, so in other words your data has only one variable. It doesn't deal with causes or relationships (unlike regression ) and it's major purpose is to describe</a:t>
            </a:r>
            <a:endParaRPr kumimoji="1" lang="en-US" altLang="ja-JP" sz="2800" b="1" dirty="0"/>
          </a:p>
        </p:txBody>
      </p:sp>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4" name="Picture Placeholder 13" descr="download (11)"/>
          <p:cNvPicPr>
            <a:picLocks noChangeAspect="1"/>
          </p:cNvPicPr>
          <p:nvPr>
            <p:ph type="pic" sz="quarter" idx="12"/>
          </p:nvPr>
        </p:nvPicPr>
        <p:blipFill>
          <a:blip r:embed="rId1"/>
          <a:stretch>
            <a:fillRect/>
          </a:stretch>
        </p:blipFill>
        <p:spPr>
          <a:xfrm>
            <a:off x="682625" y="2704465"/>
            <a:ext cx="6859905" cy="5826125"/>
          </a:xfrm>
          <a:prstGeom prst="rect">
            <a:avLst/>
          </a:prstGeom>
        </p:spPr>
      </p:pic>
      <p:sp>
        <p:nvSpPr>
          <p:cNvPr id="7" name="Title 6"/>
          <p:cNvSpPr>
            <a:spLocks noGrp="1"/>
          </p:cNvSpPr>
          <p:nvPr>
            <p:ph type="title"/>
          </p:nvPr>
        </p:nvSpPr>
        <p:spPr/>
        <p:txBody>
          <a:bodyPr/>
          <a:p>
            <a:pPr algn="ctr"/>
            <a:r>
              <a:rPr lang="en-US"/>
              <a:t>GENDER</a:t>
            </a:r>
            <a:endParaRPr lang="en-US"/>
          </a:p>
        </p:txBody>
      </p:sp>
      <p:sp>
        <p:nvSpPr>
          <p:cNvPr id="10" name="Text Placeholder 9"/>
          <p:cNvSpPr>
            <a:spLocks noGrp="1"/>
          </p:cNvSpPr>
          <p:nvPr>
            <p:ph type="body" sz="quarter" idx="17"/>
          </p:nvPr>
        </p:nvSpPr>
        <p:spPr>
          <a:xfrm>
            <a:off x="8873490" y="3380105"/>
            <a:ext cx="8820785" cy="3234690"/>
          </a:xfrm>
        </p:spPr>
        <p:txBody>
          <a:bodyPr/>
          <a:p>
            <a:pPr algn="just"/>
            <a:r>
              <a:rPr lang="en-US" sz="3600" b="1"/>
              <a:t>The demographics of the respondents showed that the number of females was higher with a share of 68%, while 32% were males.</a:t>
            </a:r>
            <a:endParaRPr lang="en-US" sz="36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9" name="Picture Placeholder 18" descr="download (12)"/>
          <p:cNvPicPr>
            <a:picLocks noChangeAspect="1"/>
          </p:cNvPicPr>
          <p:nvPr>
            <p:ph type="pic" sz="quarter" idx="12"/>
          </p:nvPr>
        </p:nvPicPr>
        <p:blipFill>
          <a:blip r:embed="rId1"/>
          <a:stretch>
            <a:fillRect/>
          </a:stretch>
        </p:blipFill>
        <p:spPr>
          <a:xfrm>
            <a:off x="690245" y="2443480"/>
            <a:ext cx="7128510" cy="5612130"/>
          </a:xfrm>
          <a:prstGeom prst="rect">
            <a:avLst/>
          </a:prstGeom>
        </p:spPr>
      </p:pic>
      <p:sp>
        <p:nvSpPr>
          <p:cNvPr id="12" name="Title 11"/>
          <p:cNvSpPr>
            <a:spLocks noGrp="1"/>
          </p:cNvSpPr>
          <p:nvPr>
            <p:ph type="title"/>
          </p:nvPr>
        </p:nvSpPr>
        <p:spPr/>
        <p:txBody>
          <a:bodyPr/>
          <a:p>
            <a:pPr algn="ctr"/>
            <a:r>
              <a:rPr lang="en-US" b="1"/>
              <a:t>AGE</a:t>
            </a:r>
            <a:endParaRPr lang="en-US" b="1"/>
          </a:p>
        </p:txBody>
      </p:sp>
      <p:sp>
        <p:nvSpPr>
          <p:cNvPr id="13" name="Text Placeholder 12"/>
          <p:cNvSpPr>
            <a:spLocks noGrp="1"/>
          </p:cNvSpPr>
          <p:nvPr>
            <p:ph type="body" sz="quarter" idx="15"/>
          </p:nvPr>
        </p:nvSpPr>
        <p:spPr>
          <a:xfrm>
            <a:off x="8873490" y="3112770"/>
            <a:ext cx="8820785" cy="3872865"/>
          </a:xfrm>
        </p:spPr>
        <p:txBody>
          <a:bodyPr/>
          <a:p>
            <a:pPr marL="457200" indent="-457200" algn="just">
              <a:buFont typeface="Wingdings" panose="05000000000000000000" charset="0"/>
              <a:buChar char="ü"/>
            </a:pPr>
            <a:r>
              <a:rPr lang="en-US" sz="2800" b="1"/>
              <a:t>Here we can see that people of age group between 31-40 years seems to use the online retailing the most when compared to other age groups</a:t>
            </a:r>
            <a:endParaRPr lang="en-US" sz="2800" b="1"/>
          </a:p>
          <a:p>
            <a:pPr marL="457200" indent="-457200" algn="just">
              <a:buFont typeface="Wingdings" panose="05000000000000000000" charset="0"/>
              <a:buChar char="ü"/>
            </a:pPr>
            <a:r>
              <a:rPr lang="en-US" sz="2800" b="1"/>
              <a:t>whereas the people of age group of less than 20 years and 51 years and above were the least to use online retailing.</a:t>
            </a:r>
            <a:endParaRPr lang="en-US" sz="28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 name="Title 11"/>
          <p:cNvSpPr>
            <a:spLocks noGrp="1"/>
          </p:cNvSpPr>
          <p:nvPr>
            <p:ph type="title"/>
          </p:nvPr>
        </p:nvSpPr>
        <p:spPr/>
        <p:txBody>
          <a:bodyPr/>
          <a:p>
            <a:pPr algn="ctr"/>
            <a:r>
              <a:rPr lang="en-US" b="1"/>
              <a:t>CITY</a:t>
            </a:r>
            <a:endParaRPr lang="en-US" b="1"/>
          </a:p>
        </p:txBody>
      </p:sp>
      <p:sp>
        <p:nvSpPr>
          <p:cNvPr id="13" name="Text Placeholder 12"/>
          <p:cNvSpPr>
            <a:spLocks noGrp="1"/>
          </p:cNvSpPr>
          <p:nvPr>
            <p:ph type="body" sz="quarter" idx="15"/>
          </p:nvPr>
        </p:nvSpPr>
        <p:spPr>
          <a:xfrm>
            <a:off x="8873490" y="3112770"/>
            <a:ext cx="8820785" cy="3872865"/>
          </a:xfrm>
        </p:spPr>
        <p:txBody>
          <a:bodyPr/>
          <a:p>
            <a:pPr marL="457200" indent="-457200" algn="just">
              <a:buFont typeface="Wingdings" panose="05000000000000000000" charset="0"/>
              <a:buChar char="ü"/>
            </a:pPr>
            <a:r>
              <a:rPr lang="en-US" sz="2800" b="1"/>
              <a:t>Regarding city wise the capital of India ”Delhi” placed at the top among other cities with respect to people who shop online from , followed by Bangalore.</a:t>
            </a:r>
            <a:endParaRPr lang="en-US" sz="2800" b="1"/>
          </a:p>
          <a:p>
            <a:pPr marL="457200" indent="-457200" algn="just">
              <a:buFont typeface="Wingdings" panose="05000000000000000000" charset="0"/>
              <a:buChar char="ü"/>
            </a:pPr>
            <a:endParaRPr lang="en-US" sz="2800" b="1"/>
          </a:p>
          <a:p>
            <a:pPr marL="457200" indent="-457200" algn="just">
              <a:buFont typeface="Wingdings" panose="05000000000000000000" charset="0"/>
              <a:buChar char="ü"/>
            </a:pPr>
            <a:r>
              <a:rPr lang="en-US" sz="2800" b="1"/>
              <a:t>The least among them being Bulandshahr</a:t>
            </a:r>
            <a:endParaRPr lang="en-US" sz="2800" b="1"/>
          </a:p>
        </p:txBody>
      </p:sp>
      <p:pic>
        <p:nvPicPr>
          <p:cNvPr id="3" name="Picture Placeholder 2" descr="download (13)"/>
          <p:cNvPicPr>
            <a:picLocks noChangeAspect="1"/>
          </p:cNvPicPr>
          <p:nvPr>
            <p:ph type="pic" sz="quarter" idx="12"/>
          </p:nvPr>
        </p:nvPicPr>
        <p:blipFill>
          <a:blip r:embed="rId1"/>
          <a:stretch>
            <a:fillRect/>
          </a:stretch>
        </p:blipFill>
        <p:spPr>
          <a:xfrm>
            <a:off x="952500" y="2938145"/>
            <a:ext cx="6795135" cy="50368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smtClean="0"/>
              <a:t>WELCOME!</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smtClean="0"/>
              <a:t>Thank you for coming today!</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Customer retention strategies are one of the most effective ways to turn new customers into repeat customers. By creating fresh opportunities for your customers, you can boost the value of each person who purchases from your ecommerce store.</a:t>
            </a:r>
            <a:endParaRPr kumimoji="1" lang="en-US" altLang="ja-JP" dirty="0"/>
          </a:p>
        </p:txBody>
      </p:sp>
      <p:sp>
        <p:nvSpPr>
          <p:cNvPr id="15" name="スライド番号プレースホルダー 14"/>
          <p:cNvSpPr>
            <a:spLocks noGrp="1"/>
          </p:cNvSpPr>
          <p:nvPr>
            <p:ph type="sldNum" sz="quarter" idx="11"/>
          </p:nvPr>
        </p:nvSpPr>
        <p:spPr/>
        <p:txBody>
          <a:bodyPr/>
          <a:lstStyle/>
          <a:p>
            <a:fld id="{387164BF-D67A-46C0-81D2-5BAF67C00C80}" type="slidenum">
              <a:rPr lang="en-US" smtClean="0"/>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250">
        <p15:prstTrans prst="wind"/>
      </p:transition>
    </mc:Choice>
    <mc:Fallback>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Placeholder 14" descr="download (14)"/>
          <p:cNvPicPr>
            <a:picLocks noChangeAspect="1"/>
          </p:cNvPicPr>
          <p:nvPr>
            <p:ph type="pic" sz="quarter" idx="12"/>
          </p:nvPr>
        </p:nvPicPr>
        <p:blipFill>
          <a:blip r:embed="rId1"/>
          <a:stretch>
            <a:fillRect/>
          </a:stretch>
        </p:blipFill>
        <p:spPr>
          <a:xfrm>
            <a:off x="414655" y="1868170"/>
            <a:ext cx="7455535" cy="7035165"/>
          </a:xfrm>
          <a:prstGeom prst="rect">
            <a:avLst/>
          </a:prstGeom>
        </p:spPr>
      </p:pic>
      <p:sp>
        <p:nvSpPr>
          <p:cNvPr id="8" name="Title 7"/>
          <p:cNvSpPr>
            <a:spLocks noGrp="1"/>
          </p:cNvSpPr>
          <p:nvPr>
            <p:ph type="title"/>
          </p:nvPr>
        </p:nvSpPr>
        <p:spPr/>
        <p:txBody>
          <a:bodyPr/>
          <a:p>
            <a:pPr algn="ctr"/>
            <a:r>
              <a:rPr lang="en-US"/>
              <a:t>SYSTEM QUALITY</a:t>
            </a:r>
            <a:endParaRPr lang="en-US"/>
          </a:p>
        </p:txBody>
      </p:sp>
      <p:sp>
        <p:nvSpPr>
          <p:cNvPr id="11" name="Text Placeholder 10"/>
          <p:cNvSpPr>
            <a:spLocks noGrp="1"/>
          </p:cNvSpPr>
          <p:nvPr>
            <p:ph type="body" sz="quarter" idx="17"/>
          </p:nvPr>
        </p:nvSpPr>
        <p:spPr>
          <a:xfrm>
            <a:off x="8873490" y="1910080"/>
            <a:ext cx="8820785" cy="4225290"/>
          </a:xfrm>
        </p:spPr>
        <p:txBody>
          <a:bodyPr/>
          <a:p>
            <a:pPr marL="342900" indent="-342900" algn="just">
              <a:buFont typeface="Wingdings" panose="05000000000000000000" charset="0"/>
              <a:buChar char="ü"/>
            </a:pPr>
            <a:r>
              <a:rPr lang="en-US" sz="2200" b="1"/>
              <a:t>From the count plot we can infer that the user who use smartphone device were more in number to access the online shopping</a:t>
            </a:r>
            <a:endParaRPr lang="en-US" sz="2200" b="1"/>
          </a:p>
          <a:p>
            <a:pPr marL="342900" indent="-342900" algn="just">
              <a:buFont typeface="Wingdings" panose="05000000000000000000" charset="0"/>
              <a:buChar char="ü"/>
            </a:pPr>
            <a:r>
              <a:rPr lang="en-US" sz="2200" b="1"/>
              <a:t>People who uses smartphone prefer a big screen. from the graph we can see that most of the people (around 100) uses the phone with screen size of 5.5 inches.</a:t>
            </a:r>
            <a:endParaRPr lang="en-US" sz="2200" b="1"/>
          </a:p>
          <a:p>
            <a:pPr marL="342900" indent="-342900" algn="just">
              <a:buFont typeface="Wingdings" panose="05000000000000000000" charset="0"/>
              <a:buChar char="ü"/>
            </a:pPr>
            <a:r>
              <a:rPr lang="en-US" sz="2200" b="1"/>
              <a:t>Around 120 users use their device with windows/windows mobile as their operating system</a:t>
            </a:r>
            <a:endParaRPr lang="en-US" sz="2200" b="1"/>
          </a:p>
          <a:p>
            <a:pPr marL="342900" indent="-342900" algn="just">
              <a:buFont typeface="Wingdings" panose="05000000000000000000" charset="0"/>
              <a:buChar char="ü"/>
            </a:pPr>
            <a:r>
              <a:rPr lang="en-US" sz="2200" b="1"/>
              <a:t>Most people prefer google chrome as the browser while accessing internet</a:t>
            </a:r>
            <a:endParaRPr lang="en-US" sz="2200" b="1"/>
          </a:p>
          <a:p>
            <a:pPr marL="342900" indent="-342900" algn="just">
              <a:buFont typeface="Wingdings" panose="05000000000000000000" charset="0"/>
              <a:buChar char="ü"/>
            </a:pPr>
            <a:r>
              <a:rPr lang="en-US" sz="2200" b="1"/>
              <a:t>while accessing internet most people uses mobile internet to access the online shopping websites</a:t>
            </a:r>
            <a:endParaRPr lang="en-US" sz="2200" b="1"/>
          </a:p>
          <a:p>
            <a:pPr marL="342900" indent="-342900" algn="just">
              <a:buFont typeface="Wingdings" panose="05000000000000000000" charset="0"/>
              <a:buChar char="ü"/>
            </a:pPr>
            <a:r>
              <a:rPr lang="en-US" sz="2200" b="1"/>
              <a:t>people prefer search engine as the channel followed on favorite online store for the first time. very least prefer the other two</a:t>
            </a:r>
            <a:endParaRPr lang="en-US" sz="2200" b="1"/>
          </a:p>
        </p:txBody>
      </p:sp>
      <p:sp>
        <p:nvSpPr>
          <p:cNvPr id="6" name="Slide Number Placeholder 5"/>
          <p:cNvSpPr>
            <a:spLocks noGrp="1"/>
          </p:cNvSpPr>
          <p:nvPr>
            <p:ph type="sldNum" sz="quarter" idx="11"/>
          </p:nvPr>
        </p:nvSpPr>
        <p:spPr/>
        <p:txBody>
          <a:bodyPr/>
          <a:p>
            <a:fld id="{387164BF-D67A-46C0-81D2-5BAF67C00C80}" type="slidenum">
              <a:rPr lang="en-US" smtClean="0"/>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Placeholder 1" descr="download (15)"/>
          <p:cNvPicPr>
            <a:picLocks noChangeAspect="1"/>
          </p:cNvPicPr>
          <p:nvPr>
            <p:ph type="pic" sz="quarter" idx="12"/>
          </p:nvPr>
        </p:nvPicPr>
        <p:blipFill>
          <a:blip r:embed="rId1"/>
          <a:stretch>
            <a:fillRect/>
          </a:stretch>
        </p:blipFill>
        <p:spPr>
          <a:xfrm>
            <a:off x="737870" y="1826895"/>
            <a:ext cx="7284085" cy="7016750"/>
          </a:xfrm>
          <a:prstGeom prst="rect">
            <a:avLst/>
          </a:prstGeom>
        </p:spPr>
      </p:pic>
      <p:sp>
        <p:nvSpPr>
          <p:cNvPr id="8" name="Title 7"/>
          <p:cNvSpPr>
            <a:spLocks noGrp="1"/>
          </p:cNvSpPr>
          <p:nvPr>
            <p:ph type="title"/>
          </p:nvPr>
        </p:nvSpPr>
        <p:spPr/>
        <p:txBody>
          <a:bodyPr/>
          <a:p>
            <a:pPr algn="ctr"/>
            <a:r>
              <a:rPr lang="en-US" b="1"/>
              <a:t>USER SATISFACTION</a:t>
            </a:r>
            <a:endParaRPr lang="en-US" b="1"/>
          </a:p>
        </p:txBody>
      </p:sp>
      <p:sp>
        <p:nvSpPr>
          <p:cNvPr id="11" name="Text Placeholder 10"/>
          <p:cNvSpPr>
            <a:spLocks noGrp="1"/>
          </p:cNvSpPr>
          <p:nvPr>
            <p:ph type="body" sz="quarter" idx="17"/>
          </p:nvPr>
        </p:nvSpPr>
        <p:spPr>
          <a:xfrm>
            <a:off x="8890956" y="1857930"/>
            <a:ext cx="8820980" cy="1035115"/>
          </a:xfrm>
        </p:spPr>
        <p:txBody>
          <a:bodyPr/>
          <a:p>
            <a:pPr marL="342900" indent="-342900">
              <a:buFont typeface="Wingdings" panose="05000000000000000000" charset="0"/>
              <a:buChar char="ü"/>
            </a:pPr>
            <a:r>
              <a:rPr lang="en-US" sz="2400" b="1"/>
              <a:t>Enjoyment is derived from shopping online?- For this question people around 85 in count strongly agree that shopping online gives them enjoyment whereas only 18 person disagree to this opinion</a:t>
            </a:r>
            <a:endParaRPr lang="en-US" sz="2400" b="1"/>
          </a:p>
          <a:p>
            <a:pPr>
              <a:buFont typeface="Wingdings" panose="05000000000000000000" charset="0"/>
            </a:pPr>
            <a:endParaRPr lang="en-US" sz="2400" b="1"/>
          </a:p>
          <a:p>
            <a:pPr marL="342900" indent="-342900">
              <a:buFont typeface="Wingdings" panose="05000000000000000000" charset="0"/>
              <a:buChar char="ü"/>
            </a:pPr>
            <a:r>
              <a:rPr lang="en-US" sz="2400" b="1"/>
              <a:t>Shopping online is convenient and flexible?- From the graph we infer that people strongly agree that shopping online is convenient and flexible rather than offline shopping.</a:t>
            </a:r>
            <a:endParaRPr lang="en-US" sz="2400" b="1"/>
          </a:p>
          <a:p>
            <a:pPr marL="342900" indent="-342900">
              <a:buFont typeface="Wingdings" panose="05000000000000000000" charset="0"/>
              <a:buChar char="ü"/>
            </a:pPr>
            <a:endParaRPr lang="en-US" sz="2400" b="1"/>
          </a:p>
          <a:p>
            <a:pPr marL="342900" indent="-342900">
              <a:buFont typeface="Wingdings" panose="05000000000000000000" charset="0"/>
              <a:buChar char="ü"/>
            </a:pPr>
            <a:r>
              <a:rPr lang="en-US" sz="2400" b="1"/>
              <a:t>Displaying quality Info on the website improves satisfaction of customers?- The data clearly shows 3 kind of people opt for this statement.In that option around 170 people strongly agree that Displaying quality Info on the website improves their satisfaction</a:t>
            </a:r>
            <a:endParaRPr lang="en-US" sz="2400" b="1"/>
          </a:p>
          <a:p>
            <a:pPr>
              <a:buFont typeface="Wingdings" panose="05000000000000000000" charset="0"/>
            </a:pPr>
            <a:endParaRPr lang="en-US" sz="2400" b="1"/>
          </a:p>
        </p:txBody>
      </p:sp>
      <p:sp>
        <p:nvSpPr>
          <p:cNvPr id="6" name="Slide Number Placeholder 5"/>
          <p:cNvSpPr>
            <a:spLocks noGrp="1"/>
          </p:cNvSpPr>
          <p:nvPr>
            <p:ph type="sldNum" sz="quarter" idx="11"/>
          </p:nvPr>
        </p:nvSpPr>
        <p:spPr/>
        <p:txBody>
          <a:bodyPr/>
          <a:p>
            <a:fld id="{387164BF-D67A-46C0-81D2-5BAF67C00C80}" type="slidenum">
              <a:rPr lang="en-US" smtClean="0"/>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15"/>
          </p:nvPr>
        </p:nvSpPr>
        <p:spPr>
          <a:xfrm>
            <a:off x="1096010" y="1847850"/>
            <a:ext cx="16057880" cy="6758305"/>
          </a:xfrm>
        </p:spPr>
        <p:txBody>
          <a:bodyPr/>
          <a:p>
            <a:pPr marL="342900" indent="-342900">
              <a:buFont typeface="Wingdings" panose="05000000000000000000" charset="0"/>
              <a:buChar char="ü"/>
            </a:pPr>
            <a:endParaRPr lang="en-US" b="1">
              <a:sym typeface="+mn-ea"/>
            </a:endParaRPr>
          </a:p>
          <a:p>
            <a:pPr>
              <a:buFont typeface="Wingdings" panose="05000000000000000000" charset="0"/>
            </a:pPr>
            <a:endParaRPr lang="en-US" b="1">
              <a:sym typeface="+mn-ea"/>
            </a:endParaRPr>
          </a:p>
          <a:p>
            <a:pPr marL="342900" indent="-342900">
              <a:buFont typeface="Wingdings" panose="05000000000000000000" charset="0"/>
              <a:buChar char="ü"/>
            </a:pPr>
            <a:r>
              <a:rPr lang="en-US" b="1">
                <a:sym typeface="+mn-ea"/>
              </a:rPr>
              <a:t>User derive satisfaction while shopping on a good quality website or application?- From the data we infer that most of the people strongly agree that a good website satisfy them while shopping online.</a:t>
            </a:r>
            <a:endParaRPr lang="en-US" b="1">
              <a:sym typeface="+mn-ea"/>
            </a:endParaRPr>
          </a:p>
          <a:p>
            <a:pPr>
              <a:buFont typeface="Wingdings" panose="05000000000000000000" charset="0"/>
            </a:pPr>
            <a:endParaRPr lang="en-US" b="1"/>
          </a:p>
          <a:p>
            <a:pPr marL="342900" indent="-342900">
              <a:buFont typeface="Wingdings" panose="05000000000000000000" charset="0"/>
              <a:buChar char="ü"/>
            </a:pPr>
            <a:r>
              <a:rPr lang="en-US" b="1">
                <a:sym typeface="+mn-ea"/>
              </a:rPr>
              <a:t>Net Benefit derived from shopping online can lead to users satisfaction? - Most of the people strongly agree that they get satisfied by doing online shopping with net benefits</a:t>
            </a:r>
            <a:endParaRPr lang="en-US" b="1">
              <a:sym typeface="+mn-ea"/>
            </a:endParaRPr>
          </a:p>
          <a:p>
            <a:pPr marL="342900" indent="-342900">
              <a:buFont typeface="Wingdings" panose="05000000000000000000" charset="0"/>
              <a:buChar char="ü"/>
            </a:pPr>
            <a:endParaRPr lang="en-US" b="1"/>
          </a:p>
          <a:p>
            <a:pPr marL="342900" indent="-342900">
              <a:buFont typeface="Wingdings" panose="05000000000000000000" charset="0"/>
              <a:buChar char="ü"/>
            </a:pPr>
            <a:r>
              <a:rPr lang="en-US" b="1">
                <a:sym typeface="+mn-ea"/>
              </a:rPr>
              <a:t>User satisfaction cannot exist without trust - The count plot clearly shows people mostly believe that User satisfaction cannot exist without trust. Nearly 120 people strongly agree to it where as 115 people chooses agree.</a:t>
            </a:r>
            <a:endParaRPr lang="en-US" b="1"/>
          </a:p>
          <a:p>
            <a:pPr marL="342900" indent="-342900">
              <a:buFont typeface="Wingdings" panose="05000000000000000000" charset="0"/>
              <a:buChar char="ü"/>
            </a:pPr>
            <a:endParaRPr lang="en-US" b="1"/>
          </a:p>
        </p:txBody>
      </p:sp>
      <p:sp>
        <p:nvSpPr>
          <p:cNvPr id="6" name="Slide Number Placeholder 5"/>
          <p:cNvSpPr>
            <a:spLocks noGrp="1"/>
          </p:cNvSpPr>
          <p:nvPr>
            <p:ph type="sldNum" sz="quarter" idx="11"/>
          </p:nvPr>
        </p:nvSpPr>
        <p:spPr/>
        <p:txBody>
          <a:bodyPr/>
          <a:p>
            <a:fld id="{387164BF-D67A-46C0-81D2-5BAF67C00C80}" type="slidenum">
              <a:rPr lang="en-US" smtClean="0"/>
            </a:fld>
            <a:endParaRPr lang="en-US" dirty="0"/>
          </a:p>
        </p:txBody>
      </p:sp>
      <p:sp>
        <p:nvSpPr>
          <p:cNvPr id="7" name="Text Box 6"/>
          <p:cNvSpPr txBox="1"/>
          <p:nvPr/>
        </p:nvSpPr>
        <p:spPr>
          <a:xfrm>
            <a:off x="4175760" y="328295"/>
            <a:ext cx="9897745" cy="768350"/>
          </a:xfrm>
          <a:prstGeom prst="rect">
            <a:avLst/>
          </a:prstGeom>
          <a:noFill/>
        </p:spPr>
        <p:txBody>
          <a:bodyPr wrap="square" rtlCol="0">
            <a:spAutoFit/>
          </a:bodyPr>
          <a:p>
            <a:pPr algn="ctr"/>
            <a:r>
              <a:rPr lang="en-US" sz="4400">
                <a:solidFill>
                  <a:schemeClr val="accent1"/>
                </a:solidFill>
                <a:effectLst>
                  <a:outerShdw blurRad="38100" dist="25400" dir="5400000" algn="ctr" rotWithShape="0">
                    <a:srgbClr val="6E747A">
                      <a:alpha val="43000"/>
                    </a:srgbClr>
                  </a:outerShdw>
                </a:effectLst>
              </a:rPr>
              <a:t>USER SATISFACTION</a:t>
            </a:r>
            <a:endParaRPr lang="en-US" sz="44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Picture Placeholder 15" descr="download (16)"/>
          <p:cNvPicPr>
            <a:picLocks noChangeAspect="1"/>
          </p:cNvPicPr>
          <p:nvPr>
            <p:ph type="pic" sz="quarter" idx="12"/>
          </p:nvPr>
        </p:nvPicPr>
        <p:blipFill>
          <a:blip r:embed="rId1"/>
          <a:stretch>
            <a:fillRect/>
          </a:stretch>
        </p:blipFill>
        <p:spPr>
          <a:xfrm>
            <a:off x="2611755" y="1903095"/>
            <a:ext cx="13042900" cy="4545330"/>
          </a:xfrm>
          <a:prstGeom prst="rect">
            <a:avLst/>
          </a:prstGeom>
        </p:spPr>
      </p:pic>
      <p:sp>
        <p:nvSpPr>
          <p:cNvPr id="3" name="Title 2"/>
          <p:cNvSpPr>
            <a:spLocks noGrp="1"/>
          </p:cNvSpPr>
          <p:nvPr>
            <p:ph type="title"/>
          </p:nvPr>
        </p:nvSpPr>
        <p:spPr/>
        <p:txBody>
          <a:bodyPr/>
          <a:p>
            <a:pPr algn="ctr"/>
            <a:r>
              <a:rPr lang="en-US" b="1"/>
              <a:t>INFORMATION QUALITY</a:t>
            </a:r>
            <a:endParaRPr lang="en-US" b="1"/>
          </a:p>
        </p:txBody>
      </p:sp>
      <p:sp>
        <p:nvSpPr>
          <p:cNvPr id="4" name="Text Placeholder 3"/>
          <p:cNvSpPr>
            <a:spLocks noGrp="1"/>
          </p:cNvSpPr>
          <p:nvPr>
            <p:ph type="body" sz="quarter" idx="16"/>
          </p:nvPr>
        </p:nvSpPr>
        <p:spPr>
          <a:xfrm>
            <a:off x="2797496" y="6628335"/>
            <a:ext cx="11926325" cy="1625815"/>
          </a:xfrm>
        </p:spPr>
        <p:txBody>
          <a:bodyPr/>
          <a:p>
            <a:pPr marL="342900" indent="-342900" algn="just">
              <a:buFont typeface="Wingdings" panose="05000000000000000000" charset="0"/>
              <a:buChar char="ü"/>
            </a:pPr>
            <a:r>
              <a:rPr lang="en-US" b="1"/>
              <a:t>Most of the respondent strongly agrees that Info on similar product to the one highlighted is important for product comparison.</a:t>
            </a:r>
            <a:endParaRPr lang="en-US" b="1"/>
          </a:p>
          <a:p>
            <a:pPr marL="342900" indent="-342900" algn="just">
              <a:buFont typeface="Wingdings" panose="05000000000000000000" charset="0"/>
              <a:buChar char="ü"/>
            </a:pPr>
            <a:r>
              <a:rPr lang="en-US" b="1"/>
              <a:t>very few disagree to the fact that Complete info on listed seller and product being offered is important for purchase decision. Around 150 respondent strongly agree to it.</a:t>
            </a:r>
            <a:endParaRPr lang="en-US" b="1"/>
          </a:p>
          <a:p>
            <a:pPr marL="342900" indent="-342900" algn="just">
              <a:buFont typeface="Wingdings" panose="05000000000000000000" charset="0"/>
              <a:buChar char="ü"/>
            </a:pPr>
            <a:r>
              <a:rPr lang="en-US" b="1"/>
              <a:t>only people around 110 choose strongly agree whereas around 130 choose agree on relevant info on listed products must be stated clearly. This clearly shows the e retailer must improve their information quliality on the respective field.</a:t>
            </a:r>
            <a:endParaRPr lang="en-US" b="1"/>
          </a:p>
        </p:txBody>
      </p:sp>
      <p:sp>
        <p:nvSpPr>
          <p:cNvPr id="6" name="Slide Number Placeholder 5"/>
          <p:cNvSpPr>
            <a:spLocks noGrp="1"/>
          </p:cNvSpPr>
          <p:nvPr>
            <p:ph type="sldNum" sz="quarter" idx="11"/>
          </p:nvPr>
        </p:nvSpPr>
        <p:spPr/>
        <p:txBody>
          <a:bodyPr/>
          <a:p>
            <a:fld id="{387164BF-D67A-46C0-81D2-5BAF67C00C80}" type="slidenum">
              <a:rPr lang="en-US" smtClean="0"/>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6"/>
          </p:nvPr>
        </p:nvSpPr>
        <p:spPr/>
        <p:txBody>
          <a:bodyPr/>
          <a:lstStyle/>
          <a:p>
            <a:r>
              <a:rPr kumimoji="1" lang="en-US" altLang="ja-JP" sz="4400" dirty="0"/>
              <a:t>BI-</a:t>
            </a:r>
            <a:r>
              <a:rPr kumimoji="1" lang="en-US" altLang="ja-JP" sz="4000" dirty="0"/>
              <a:t>VARIATE </a:t>
            </a:r>
            <a:r>
              <a:rPr kumimoji="1" lang="en-US" altLang="ja-JP" sz="4400" dirty="0"/>
              <a:t>ANALYSIS</a:t>
            </a:r>
            <a:endParaRPr kumimoji="1" lang="en-US" altLang="ja-JP" sz="4400" dirty="0"/>
          </a:p>
        </p:txBody>
      </p:sp>
      <p:sp>
        <p:nvSpPr>
          <p:cNvPr id="8" name="テキスト プレースホルダー 7"/>
          <p:cNvSpPr>
            <a:spLocks noGrp="1"/>
          </p:cNvSpPr>
          <p:nvPr>
            <p:ph type="body" sz="quarter" idx="17"/>
          </p:nvPr>
        </p:nvSpPr>
        <p:spPr>
          <a:xfrm>
            <a:off x="9773006" y="3207774"/>
            <a:ext cx="7922539" cy="1794756"/>
          </a:xfrm>
        </p:spPr>
        <p:txBody>
          <a:bodyPr/>
          <a:lstStyle/>
          <a:p>
            <a:pPr algn="just"/>
            <a:r>
              <a:rPr kumimoji="1" lang="en-US" altLang="ja-JP" sz="2800" b="1" dirty="0"/>
              <a:t>Bivariate analysis is one of the simplest forms of quantitative analysis. It involves the analysis of two variables, for the purpose of determining the empirical relationship between them. Bivariate analysis can be helpful in testing simple hypotheses of association.</a:t>
            </a:r>
            <a:endParaRPr kumimoji="1" lang="en-US" altLang="ja-JP" sz="2800" b="1" dirty="0"/>
          </a:p>
        </p:txBody>
      </p:sp>
    </p:spTree>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b="1"/>
              <a:t>TRUST AND GENDER</a:t>
            </a:r>
            <a:endParaRPr lang="en-US" b="1"/>
          </a:p>
        </p:txBody>
      </p:sp>
      <p:sp>
        <p:nvSpPr>
          <p:cNvPr id="4" name="Text Placeholder 3"/>
          <p:cNvSpPr>
            <a:spLocks noGrp="1"/>
          </p:cNvSpPr>
          <p:nvPr>
            <p:ph type="body" sz="quarter" idx="16"/>
          </p:nvPr>
        </p:nvSpPr>
        <p:spPr>
          <a:xfrm>
            <a:off x="2797496" y="6628335"/>
            <a:ext cx="11926325" cy="1625815"/>
          </a:xfrm>
        </p:spPr>
        <p:txBody>
          <a:bodyPr/>
          <a:p>
            <a:pPr marL="342900" indent="-342900" algn="just">
              <a:buFont typeface="Wingdings" panose="05000000000000000000" charset="0"/>
              <a:buChar char="ü"/>
            </a:pPr>
            <a:r>
              <a:rPr lang="en-US" sz="2200" b="1"/>
              <a:t>Trust and commitment are the central tenets in building successful long‐term relationships in the online retailing context. Here female respondents strongly agree that trust is an important factor for successful customer retention</a:t>
            </a:r>
            <a:endParaRPr lang="en-US" sz="2200" b="1"/>
          </a:p>
          <a:p>
            <a:pPr marL="342900" indent="-342900" algn="just">
              <a:buFont typeface="Wingdings" panose="05000000000000000000" charset="0"/>
              <a:buChar char="ü"/>
            </a:pPr>
            <a:r>
              <a:rPr lang="en-US" sz="2200" b="1"/>
              <a:t>Most of the Male Respondent doesn't agree that user satisfaction cannot exist without trust.But seeing female respondent view it is complete reciprocal to the male respondent view.over 85 female users agree that trust is the main factor for user satisfaction.</a:t>
            </a:r>
            <a:endParaRPr lang="en-US" sz="2200" b="1"/>
          </a:p>
        </p:txBody>
      </p:sp>
      <p:sp>
        <p:nvSpPr>
          <p:cNvPr id="6" name="Slide Number Placeholder 5"/>
          <p:cNvSpPr>
            <a:spLocks noGrp="1"/>
          </p:cNvSpPr>
          <p:nvPr>
            <p:ph type="sldNum" sz="quarter" idx="11"/>
          </p:nvPr>
        </p:nvSpPr>
        <p:spPr/>
        <p:txBody>
          <a:bodyPr/>
          <a:p>
            <a:fld id="{387164BF-D67A-46C0-81D2-5BAF67C00C80}" type="slidenum">
              <a:rPr lang="en-US" smtClean="0"/>
            </a:fld>
            <a:endParaRPr lang="en-US" dirty="0"/>
          </a:p>
        </p:txBody>
      </p:sp>
      <p:pic>
        <p:nvPicPr>
          <p:cNvPr id="5" name="Picture Placeholder 4" descr="download (17)"/>
          <p:cNvPicPr>
            <a:picLocks noChangeAspect="1"/>
          </p:cNvPicPr>
          <p:nvPr>
            <p:ph type="pic" sz="quarter" idx="12"/>
          </p:nvPr>
        </p:nvPicPr>
        <p:blipFill>
          <a:blip r:embed="rId1"/>
          <a:stretch>
            <a:fillRect/>
          </a:stretch>
        </p:blipFill>
        <p:spPr>
          <a:xfrm>
            <a:off x="1827530" y="1903095"/>
            <a:ext cx="14611350" cy="454533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pPr algn="ctr"/>
            <a:r>
              <a:rPr lang="en-US" sz="4800" b="1"/>
              <a:t>SERVICE QUALITY AND GENDER</a:t>
            </a:r>
            <a:endParaRPr lang="en-US" sz="4800" b="1"/>
          </a:p>
        </p:txBody>
      </p:sp>
      <p:sp>
        <p:nvSpPr>
          <p:cNvPr id="11" name="Text Placeholder 10"/>
          <p:cNvSpPr>
            <a:spLocks noGrp="1"/>
          </p:cNvSpPr>
          <p:nvPr>
            <p:ph type="body" sz="quarter" idx="17"/>
          </p:nvPr>
        </p:nvSpPr>
        <p:spPr>
          <a:xfrm>
            <a:off x="8891270" y="1610995"/>
            <a:ext cx="8820785" cy="1282065"/>
          </a:xfrm>
        </p:spPr>
        <p:txBody>
          <a:bodyPr/>
          <a:p>
            <a:pPr marL="342900" indent="-342900">
              <a:buFont typeface="Wingdings" panose="05000000000000000000" charset="0"/>
              <a:buChar char="ü"/>
            </a:pPr>
            <a:r>
              <a:rPr lang="en-US" sz="2200" b="1"/>
              <a:t>Among the respondents,female customers strongly agrees to the fact that the E-retail Shopping must be user friendly interface. But the male Respondents does not agree much to this fact.</a:t>
            </a:r>
            <a:endParaRPr lang="en-US" sz="2200" b="1"/>
          </a:p>
          <a:p>
            <a:pPr marL="342900" indent="-342900">
              <a:buFont typeface="Wingdings" panose="05000000000000000000" charset="0"/>
              <a:buChar char="ü"/>
            </a:pPr>
            <a:r>
              <a:rPr lang="en-US" sz="2200" b="1"/>
              <a:t>Female Respondents believe that easier payment method to shop online will be best for better E-retail shopping.Around 130 female users strongly agrees this whereas only half of the male respondents w.r.t female users agrees to this.</a:t>
            </a:r>
            <a:endParaRPr lang="en-US" sz="2200" b="1"/>
          </a:p>
          <a:p>
            <a:pPr marL="342900" indent="-342900">
              <a:buFont typeface="Wingdings" panose="05000000000000000000" charset="0"/>
              <a:buChar char="ü"/>
            </a:pPr>
            <a:r>
              <a:rPr lang="en-US" sz="2200" b="1"/>
              <a:t>showing empathy helps customers to feel that their concerns matter. Female users strongly agrees that empathy towards customers will increase the trust on service quality whereas many male respondents does not agree to this point.</a:t>
            </a:r>
            <a:endParaRPr lang="en-US" sz="2200" b="1"/>
          </a:p>
          <a:p>
            <a:pPr marL="342900" indent="-342900">
              <a:buFont typeface="Wingdings" panose="05000000000000000000" charset="0"/>
              <a:buChar char="ü"/>
            </a:pPr>
            <a:r>
              <a:rPr lang="en-US" sz="2200" b="1"/>
              <a:t>Handling and protection of the sensitive personal information of the users is very important. Female respondents around 140 strongly agrees on Guarantee on privacy increase the customer retention and male respondents around 50 strongly agrees to it.</a:t>
            </a:r>
            <a:endParaRPr lang="en-US" sz="2200" b="1"/>
          </a:p>
        </p:txBody>
      </p:sp>
      <p:sp>
        <p:nvSpPr>
          <p:cNvPr id="6" name="Slide Number Placeholder 5"/>
          <p:cNvSpPr>
            <a:spLocks noGrp="1"/>
          </p:cNvSpPr>
          <p:nvPr>
            <p:ph type="sldNum" sz="quarter" idx="11"/>
          </p:nvPr>
        </p:nvSpPr>
        <p:spPr/>
        <p:txBody>
          <a:bodyPr/>
          <a:p>
            <a:fld id="{387164BF-D67A-46C0-81D2-5BAF67C00C80}" type="slidenum">
              <a:rPr lang="en-US" smtClean="0"/>
            </a:fld>
            <a:endParaRPr lang="en-US" dirty="0"/>
          </a:p>
        </p:txBody>
      </p:sp>
      <p:pic>
        <p:nvPicPr>
          <p:cNvPr id="4" name="Picture Placeholder 3" descr="download (18)"/>
          <p:cNvPicPr>
            <a:picLocks noChangeAspect="1"/>
          </p:cNvPicPr>
          <p:nvPr>
            <p:ph type="pic" sz="quarter" idx="12"/>
          </p:nvPr>
        </p:nvPicPr>
        <p:blipFill>
          <a:blip r:embed="rId1"/>
          <a:stretch>
            <a:fillRect/>
          </a:stretch>
        </p:blipFill>
        <p:spPr>
          <a:xfrm>
            <a:off x="720725" y="1857375"/>
            <a:ext cx="7486015" cy="710819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 y="2709331"/>
            <a:ext cx="18286412" cy="7560840"/>
          </a:xfrm>
          <a:custGeom>
            <a:avLst/>
            <a:gdLst/>
            <a:ahLst/>
            <a:cxnLst/>
            <a:rect l="l" t="t" r="r" b="b"/>
            <a:pathLst>
              <a:path w="18286412" h="7560840">
                <a:moveTo>
                  <a:pt x="0" y="0"/>
                </a:moveTo>
                <a:lnTo>
                  <a:pt x="0" y="4635515"/>
                </a:lnTo>
                <a:lnTo>
                  <a:pt x="0" y="7560840"/>
                </a:lnTo>
                <a:lnTo>
                  <a:pt x="18286412" y="7560840"/>
                </a:lnTo>
                <a:lnTo>
                  <a:pt x="18286412" y="463551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テキスト ボックス 1"/>
          <p:cNvSpPr txBox="1"/>
          <p:nvPr/>
        </p:nvSpPr>
        <p:spPr>
          <a:xfrm>
            <a:off x="9547626" y="6718685"/>
            <a:ext cx="7830870" cy="1938020"/>
          </a:xfrm>
          <a:prstGeom prst="rect">
            <a:avLst/>
          </a:prstGeom>
          <a:noFill/>
        </p:spPr>
        <p:txBody>
          <a:bodyPr wrap="square" rtlCol="0">
            <a:spAutoFit/>
          </a:bodyPr>
          <a:lstStyle/>
          <a:p>
            <a:pPr algn="ctr"/>
            <a:r>
              <a:rPr kumimoji="1" lang="en-US" altLang="ja-JP" sz="6000" spc="300" dirty="0">
                <a:solidFill>
                  <a:schemeClr val="bg1"/>
                </a:solidFill>
                <a:latin typeface="+mj-lt"/>
              </a:rPr>
              <a:t>CATEGORICAL ENCODING</a:t>
            </a:r>
            <a:endParaRPr kumimoji="1" lang="en-US" altLang="ja-JP" sz="6000" spc="300" dirty="0">
              <a:solidFill>
                <a:schemeClr val="bg1"/>
              </a:solidFill>
              <a:latin typeface="+mj-lt"/>
            </a:endParaRPr>
          </a:p>
        </p:txBody>
      </p:sp>
      <p:sp>
        <p:nvSpPr>
          <p:cNvPr id="7" name="平行四辺形 6"/>
          <p:cNvSpPr/>
          <p:nvPr/>
        </p:nvSpPr>
        <p:spPr>
          <a:xfrm rot="20740135">
            <a:off x="-102848" y="7227191"/>
            <a:ext cx="7879033" cy="1064425"/>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平行四辺形 7"/>
          <p:cNvSpPr/>
          <p:nvPr/>
        </p:nvSpPr>
        <p:spPr>
          <a:xfrm rot="20740135">
            <a:off x="830145" y="8238890"/>
            <a:ext cx="7879033" cy="287026"/>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平行四辺形 8"/>
          <p:cNvSpPr/>
          <p:nvPr/>
        </p:nvSpPr>
        <p:spPr>
          <a:xfrm rot="20740135">
            <a:off x="7606487" y="4361866"/>
            <a:ext cx="4977711" cy="574052"/>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平行四辺形 9"/>
          <p:cNvSpPr/>
          <p:nvPr/>
        </p:nvSpPr>
        <p:spPr>
          <a:xfrm rot="20740135">
            <a:off x="10003272" y="3611231"/>
            <a:ext cx="4977711" cy="287026"/>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平行四辺形 10"/>
          <p:cNvSpPr/>
          <p:nvPr/>
        </p:nvSpPr>
        <p:spPr>
          <a:xfrm rot="20740135">
            <a:off x="-150396" y="7285824"/>
            <a:ext cx="4977711" cy="423599"/>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平行四辺形 13"/>
          <p:cNvSpPr/>
          <p:nvPr/>
        </p:nvSpPr>
        <p:spPr>
          <a:xfrm rot="20740135">
            <a:off x="275489" y="9205075"/>
            <a:ext cx="3233854" cy="171221"/>
          </a:xfrm>
          <a:prstGeom prst="parallelogram">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平行四辺形 15"/>
          <p:cNvSpPr/>
          <p:nvPr/>
        </p:nvSpPr>
        <p:spPr>
          <a:xfrm rot="20740135">
            <a:off x="7979503" y="4000736"/>
            <a:ext cx="3767564" cy="16194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300" fill="hold"/>
                                        <p:tgtEl>
                                          <p:spTgt spid="16"/>
                                        </p:tgtEl>
                                        <p:attrNameLst>
                                          <p:attrName>ppt_x</p:attrName>
                                        </p:attrNameLst>
                                      </p:cBhvr>
                                      <p:tavLst>
                                        <p:tav tm="0">
                                          <p:val>
                                            <p:strVal val="0-#ppt_w/2"/>
                                          </p:val>
                                        </p:tav>
                                        <p:tav tm="100000">
                                          <p:val>
                                            <p:strVal val="#ppt_x"/>
                                          </p:val>
                                        </p:tav>
                                      </p:tavLst>
                                    </p:anim>
                                    <p:anim calcmode="lin" valueType="num">
                                      <p:cBhvr additive="base">
                                        <p:cTn id="12" dur="3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300" fill="hold"/>
                                        <p:tgtEl>
                                          <p:spTgt spid="9"/>
                                        </p:tgtEl>
                                        <p:attrNameLst>
                                          <p:attrName>ppt_x</p:attrName>
                                        </p:attrNameLst>
                                      </p:cBhvr>
                                      <p:tavLst>
                                        <p:tav tm="0">
                                          <p:val>
                                            <p:strVal val="0-#ppt_w/2"/>
                                          </p:val>
                                        </p:tav>
                                        <p:tav tm="100000">
                                          <p:val>
                                            <p:strVal val="#ppt_x"/>
                                          </p:val>
                                        </p:tav>
                                      </p:tavLst>
                                    </p:anim>
                                    <p:anim calcmode="lin" valueType="num">
                                      <p:cBhvr additive="base">
                                        <p:cTn id="16" dur="3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3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300" fill="hold"/>
                                        <p:tgtEl>
                                          <p:spTgt spid="10"/>
                                        </p:tgtEl>
                                        <p:attrNameLst>
                                          <p:attrName>ppt_x</p:attrName>
                                        </p:attrNameLst>
                                      </p:cBhvr>
                                      <p:tavLst>
                                        <p:tav tm="0">
                                          <p:val>
                                            <p:strVal val="0-#ppt_w/2"/>
                                          </p:val>
                                        </p:tav>
                                        <p:tav tm="100000">
                                          <p:val>
                                            <p:strVal val="#ppt_x"/>
                                          </p:val>
                                        </p:tav>
                                      </p:tavLst>
                                    </p:anim>
                                    <p:anim calcmode="lin" valueType="num">
                                      <p:cBhvr additive="base">
                                        <p:cTn id="20" dur="3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4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300" fill="hold"/>
                                        <p:tgtEl>
                                          <p:spTgt spid="11"/>
                                        </p:tgtEl>
                                        <p:attrNameLst>
                                          <p:attrName>ppt_x</p:attrName>
                                        </p:attrNameLst>
                                      </p:cBhvr>
                                      <p:tavLst>
                                        <p:tav tm="0">
                                          <p:val>
                                            <p:strVal val="0-#ppt_w/2"/>
                                          </p:val>
                                        </p:tav>
                                        <p:tav tm="100000">
                                          <p:val>
                                            <p:strVal val="#ppt_x"/>
                                          </p:val>
                                        </p:tav>
                                      </p:tavLst>
                                    </p:anim>
                                    <p:anim calcmode="lin" valueType="num">
                                      <p:cBhvr additive="base">
                                        <p:cTn id="24" dur="3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300" fill="hold"/>
                                        <p:tgtEl>
                                          <p:spTgt spid="7"/>
                                        </p:tgtEl>
                                        <p:attrNameLst>
                                          <p:attrName>ppt_x</p:attrName>
                                        </p:attrNameLst>
                                      </p:cBhvr>
                                      <p:tavLst>
                                        <p:tav tm="0">
                                          <p:val>
                                            <p:strVal val="0-#ppt_w/2"/>
                                          </p:val>
                                        </p:tav>
                                        <p:tav tm="100000">
                                          <p:val>
                                            <p:strVal val="#ppt_x"/>
                                          </p:val>
                                        </p:tav>
                                      </p:tavLst>
                                    </p:anim>
                                    <p:anim calcmode="lin" valueType="num">
                                      <p:cBhvr additive="base">
                                        <p:cTn id="28" dur="3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60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300" fill="hold"/>
                                        <p:tgtEl>
                                          <p:spTgt spid="8"/>
                                        </p:tgtEl>
                                        <p:attrNameLst>
                                          <p:attrName>ppt_x</p:attrName>
                                        </p:attrNameLst>
                                      </p:cBhvr>
                                      <p:tavLst>
                                        <p:tav tm="0">
                                          <p:val>
                                            <p:strVal val="0-#ppt_w/2"/>
                                          </p:val>
                                        </p:tav>
                                        <p:tav tm="100000">
                                          <p:val>
                                            <p:strVal val="#ppt_x"/>
                                          </p:val>
                                        </p:tav>
                                      </p:tavLst>
                                    </p:anim>
                                    <p:anim calcmode="lin" valueType="num">
                                      <p:cBhvr additive="base">
                                        <p:cTn id="32" dur="3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7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300" fill="hold"/>
                                        <p:tgtEl>
                                          <p:spTgt spid="14"/>
                                        </p:tgtEl>
                                        <p:attrNameLst>
                                          <p:attrName>ppt_x</p:attrName>
                                        </p:attrNameLst>
                                      </p:cBhvr>
                                      <p:tavLst>
                                        <p:tav tm="0">
                                          <p:val>
                                            <p:strVal val="0-#ppt_w/2"/>
                                          </p:val>
                                        </p:tav>
                                        <p:tav tm="100000">
                                          <p:val>
                                            <p:strVal val="#ppt_x"/>
                                          </p:val>
                                        </p:tav>
                                      </p:tavLst>
                                    </p:anim>
                                    <p:anim calcmode="lin" valueType="num">
                                      <p:cBhvr additive="base">
                                        <p:cTn id="36" dur="300" fill="hold"/>
                                        <p:tgtEl>
                                          <p:spTgt spid="14"/>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 presetClass="entr" presetSubtype="2" decel="100000" fill="hold" grpId="0" nodeType="afterEffect">
                                  <p:stCondLst>
                                    <p:cond delay="0"/>
                                  </p:stCondLst>
                                  <p:iterate type="lt">
                                    <p:tmPct val="10000"/>
                                  </p:iterate>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1+#ppt_w/2"/>
                                          </p:val>
                                        </p:tav>
                                        <p:tav tm="100000">
                                          <p:val>
                                            <p:strVal val="#ppt_x"/>
                                          </p:val>
                                        </p:tav>
                                      </p:tavLst>
                                    </p:anim>
                                    <p:anim calcmode="lin" valueType="num">
                                      <p:cBhvr additive="base">
                                        <p:cTn id="4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 grpId="0"/>
      <p:bldP spid="7" grpId="0" bldLvl="0" animBg="1"/>
      <p:bldP spid="8" grpId="0" bldLvl="0" animBg="1"/>
      <p:bldP spid="9" grpId="0" bldLvl="0" animBg="1"/>
      <p:bldP spid="10" grpId="0" bldLvl="0" animBg="1"/>
      <p:bldP spid="11" grpId="0" bldLvl="0" animBg="1"/>
      <p:bldP spid="14" grpId="0" bldLvl="0" animBg="1"/>
      <p:bldP spid="16"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 name="Picture 1"/>
          <p:cNvPicPr>
            <a:picLocks noChangeAspect="1"/>
          </p:cNvPicPr>
          <p:nvPr>
            <p:ph type="pic" sz="quarter" idx="12"/>
          </p:nvPr>
        </p:nvPicPr>
        <p:blipFill>
          <a:blip r:embed="rId1"/>
          <a:stretch>
            <a:fillRect/>
          </a:stretch>
        </p:blipFill>
        <p:spPr>
          <a:xfrm>
            <a:off x="495300" y="4738370"/>
            <a:ext cx="8288655" cy="2880995"/>
          </a:xfrm>
          <a:prstGeom prst="rect">
            <a:avLst/>
          </a:prstGeom>
          <a:noFill/>
          <a:ln>
            <a:noFill/>
          </a:ln>
        </p:spPr>
      </p:pic>
      <p:sp>
        <p:nvSpPr>
          <p:cNvPr id="7" name="Picture Placeholder 6"/>
          <p:cNvSpPr>
            <a:spLocks noGrp="1"/>
          </p:cNvSpPr>
          <p:nvPr>
            <p:ph type="pic" sz="quarter" idx="13"/>
          </p:nvPr>
        </p:nvSpPr>
        <p:spPr/>
      </p:sp>
      <p:sp>
        <p:nvSpPr>
          <p:cNvPr id="8" name="Text Placeholder 7"/>
          <p:cNvSpPr>
            <a:spLocks noGrp="1"/>
          </p:cNvSpPr>
          <p:nvPr>
            <p:ph type="body" sz="quarter" idx="15"/>
          </p:nvPr>
        </p:nvSpPr>
        <p:spPr/>
        <p:txBody>
          <a:bodyPr/>
          <a:p>
            <a:r>
              <a:rPr lang="en-US"/>
              <a:t>01</a:t>
            </a:r>
            <a:endParaRPr lang="en-US"/>
          </a:p>
        </p:txBody>
      </p:sp>
      <p:sp>
        <p:nvSpPr>
          <p:cNvPr id="10" name="Text Placeholder 9"/>
          <p:cNvSpPr>
            <a:spLocks noGrp="1"/>
          </p:cNvSpPr>
          <p:nvPr>
            <p:ph type="body" sz="quarter" idx="17"/>
          </p:nvPr>
        </p:nvSpPr>
        <p:spPr>
          <a:xfrm>
            <a:off x="9773116" y="2893160"/>
            <a:ext cx="6885765" cy="585064"/>
          </a:xfrm>
        </p:spPr>
        <p:txBody>
          <a:bodyPr/>
          <a:p>
            <a:r>
              <a:rPr lang="en-US" b="1"/>
              <a:t>Label Encoding refers to converting the labels into numeric form so as to convert it into the machine-readable form</a:t>
            </a:r>
            <a:endParaRPr lang="en-US" b="1"/>
          </a:p>
        </p:txBody>
      </p:sp>
      <p:sp>
        <p:nvSpPr>
          <p:cNvPr id="11" name="Picture Placeholder 10"/>
          <p:cNvSpPr>
            <a:spLocks noGrp="1"/>
          </p:cNvSpPr>
          <p:nvPr>
            <p:ph type="pic" sz="quarter" idx="18"/>
          </p:nvPr>
        </p:nvSpPr>
        <p:spPr/>
      </p:sp>
      <p:sp>
        <p:nvSpPr>
          <p:cNvPr id="12" name="Text Placeholder 11"/>
          <p:cNvSpPr>
            <a:spLocks noGrp="1"/>
          </p:cNvSpPr>
          <p:nvPr>
            <p:ph type="body" sz="quarter" idx="19"/>
          </p:nvPr>
        </p:nvSpPr>
        <p:spPr/>
        <p:txBody>
          <a:bodyPr/>
          <a:p>
            <a:r>
              <a:rPr lang="en-US"/>
              <a:t>02</a:t>
            </a:r>
            <a:endParaRPr lang="en-US"/>
          </a:p>
        </p:txBody>
      </p:sp>
      <p:sp>
        <p:nvSpPr>
          <p:cNvPr id="14" name="Text Placeholder 13"/>
          <p:cNvSpPr>
            <a:spLocks noGrp="1"/>
          </p:cNvSpPr>
          <p:nvPr>
            <p:ph type="body" sz="quarter" idx="21"/>
          </p:nvPr>
        </p:nvSpPr>
        <p:spPr>
          <a:xfrm>
            <a:off x="10178241" y="4468574"/>
            <a:ext cx="6885765" cy="585064"/>
          </a:xfrm>
        </p:spPr>
        <p:txBody>
          <a:bodyPr/>
          <a:p>
            <a:r>
              <a:rPr lang="en-US" b="1"/>
              <a:t> Machine learning algorithms can then decide in a better way on how those labels must be operated</a:t>
            </a:r>
            <a:endParaRPr lang="en-US" b="1"/>
          </a:p>
        </p:txBody>
      </p:sp>
      <p:sp>
        <p:nvSpPr>
          <p:cNvPr id="15" name="Picture Placeholder 14"/>
          <p:cNvSpPr>
            <a:spLocks noGrp="1"/>
          </p:cNvSpPr>
          <p:nvPr>
            <p:ph type="pic" sz="quarter" idx="23"/>
          </p:nvPr>
        </p:nvSpPr>
        <p:spPr/>
      </p:sp>
      <p:sp>
        <p:nvSpPr>
          <p:cNvPr id="16" name="Text Placeholder 15"/>
          <p:cNvSpPr>
            <a:spLocks noGrp="1"/>
          </p:cNvSpPr>
          <p:nvPr>
            <p:ph type="body" sz="quarter" idx="24"/>
          </p:nvPr>
        </p:nvSpPr>
        <p:spPr/>
        <p:txBody>
          <a:bodyPr/>
          <a:p>
            <a:r>
              <a:rPr lang="en-US"/>
              <a:t>03</a:t>
            </a:r>
            <a:endParaRPr lang="en-US"/>
          </a:p>
        </p:txBody>
      </p:sp>
      <p:sp>
        <p:nvSpPr>
          <p:cNvPr id="18" name="Text Placeholder 17"/>
          <p:cNvSpPr>
            <a:spLocks noGrp="1"/>
          </p:cNvSpPr>
          <p:nvPr>
            <p:ph type="body" sz="quarter" idx="26"/>
          </p:nvPr>
        </p:nvSpPr>
        <p:spPr>
          <a:xfrm>
            <a:off x="10538281" y="6075741"/>
            <a:ext cx="6885765" cy="585064"/>
          </a:xfrm>
        </p:spPr>
        <p:txBody>
          <a:bodyPr/>
          <a:p>
            <a:r>
              <a:rPr lang="en-US" b="1"/>
              <a:t> It is an important pre-processing step for the structured dataset in supervised learning.</a:t>
            </a:r>
            <a:endParaRPr lang="en-US" b="1"/>
          </a:p>
        </p:txBody>
      </p:sp>
      <p:sp>
        <p:nvSpPr>
          <p:cNvPr id="19" name="Picture Placeholder 18"/>
          <p:cNvSpPr>
            <a:spLocks noGrp="1"/>
          </p:cNvSpPr>
          <p:nvPr>
            <p:ph type="pic" sz="quarter" idx="27"/>
          </p:nvPr>
        </p:nvSpPr>
        <p:spPr/>
      </p:sp>
      <p:sp>
        <p:nvSpPr>
          <p:cNvPr id="20" name="Text Placeholder 19"/>
          <p:cNvSpPr>
            <a:spLocks noGrp="1"/>
          </p:cNvSpPr>
          <p:nvPr>
            <p:ph type="body" sz="quarter" idx="28"/>
          </p:nvPr>
        </p:nvSpPr>
        <p:spPr/>
        <p:txBody>
          <a:bodyPr/>
          <a:p>
            <a:r>
              <a:rPr lang="en-US"/>
              <a:t>04</a:t>
            </a:r>
            <a:endParaRPr lang="en-US"/>
          </a:p>
        </p:txBody>
      </p:sp>
      <p:sp>
        <p:nvSpPr>
          <p:cNvPr id="22" name="Text Placeholder 21"/>
          <p:cNvSpPr>
            <a:spLocks noGrp="1"/>
          </p:cNvSpPr>
          <p:nvPr>
            <p:ph type="body" sz="quarter" idx="30"/>
          </p:nvPr>
        </p:nvSpPr>
        <p:spPr>
          <a:xfrm>
            <a:off x="10898321" y="7528600"/>
            <a:ext cx="6885765" cy="585064"/>
          </a:xfrm>
        </p:spPr>
        <p:txBody>
          <a:bodyPr/>
          <a:p>
            <a:r>
              <a:rPr lang="en-US" b="1"/>
              <a:t>Once the Encoding is done we proceed with Feature Engineering.</a:t>
            </a:r>
            <a:endParaRPr lang="en-US" b="1"/>
          </a:p>
        </p:txBody>
      </p:sp>
      <p:sp>
        <p:nvSpPr>
          <p:cNvPr id="23" name="Text Placeholder 22"/>
          <p:cNvSpPr>
            <a:spLocks noGrp="1"/>
          </p:cNvSpPr>
          <p:nvPr>
            <p:ph type="body" sz="quarter" idx="31"/>
          </p:nvPr>
        </p:nvSpPr>
        <p:spPr/>
        <p:txBody>
          <a:bodyPr/>
          <a:p>
            <a:r>
              <a:rPr lang="en-US" sz="4800" u="sng"/>
              <a:t>LABEL ENCODER</a:t>
            </a:r>
            <a:endParaRPr lang="en-US" sz="4800" u="sng"/>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 y="2709331"/>
            <a:ext cx="18286412" cy="7560840"/>
          </a:xfrm>
          <a:custGeom>
            <a:avLst/>
            <a:gdLst/>
            <a:ahLst/>
            <a:cxnLst/>
            <a:rect l="l" t="t" r="r" b="b"/>
            <a:pathLst>
              <a:path w="18286412" h="7560840">
                <a:moveTo>
                  <a:pt x="0" y="0"/>
                </a:moveTo>
                <a:lnTo>
                  <a:pt x="0" y="4635515"/>
                </a:lnTo>
                <a:lnTo>
                  <a:pt x="0" y="7560840"/>
                </a:lnTo>
                <a:lnTo>
                  <a:pt x="18286412" y="7560840"/>
                </a:lnTo>
                <a:lnTo>
                  <a:pt x="18286412" y="463551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テキスト ボックス 1"/>
          <p:cNvSpPr txBox="1"/>
          <p:nvPr/>
        </p:nvSpPr>
        <p:spPr>
          <a:xfrm>
            <a:off x="9547626" y="6718685"/>
            <a:ext cx="7830870" cy="1938020"/>
          </a:xfrm>
          <a:prstGeom prst="rect">
            <a:avLst/>
          </a:prstGeom>
          <a:noFill/>
        </p:spPr>
        <p:txBody>
          <a:bodyPr wrap="square" rtlCol="0">
            <a:spAutoFit/>
          </a:bodyPr>
          <a:lstStyle/>
          <a:p>
            <a:pPr algn="ctr"/>
            <a:r>
              <a:rPr kumimoji="1" lang="en-US" altLang="ja-JP" sz="6000" spc="300" dirty="0">
                <a:solidFill>
                  <a:schemeClr val="bg1"/>
                </a:solidFill>
                <a:latin typeface="+mj-lt"/>
              </a:rPr>
              <a:t>FEATURED ENGINEERING</a:t>
            </a:r>
            <a:endParaRPr kumimoji="1" lang="en-US" altLang="ja-JP" sz="6000" spc="300" dirty="0">
              <a:solidFill>
                <a:schemeClr val="bg1"/>
              </a:solidFill>
              <a:latin typeface="+mj-lt"/>
            </a:endParaRPr>
          </a:p>
        </p:txBody>
      </p:sp>
      <p:sp>
        <p:nvSpPr>
          <p:cNvPr id="7" name="平行四辺形 6"/>
          <p:cNvSpPr/>
          <p:nvPr/>
        </p:nvSpPr>
        <p:spPr>
          <a:xfrm rot="20740135">
            <a:off x="-102848" y="7227191"/>
            <a:ext cx="7879033" cy="1064425"/>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平行四辺形 7"/>
          <p:cNvSpPr/>
          <p:nvPr/>
        </p:nvSpPr>
        <p:spPr>
          <a:xfrm rot="20740135">
            <a:off x="830145" y="8238890"/>
            <a:ext cx="7879033" cy="287026"/>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平行四辺形 8"/>
          <p:cNvSpPr/>
          <p:nvPr/>
        </p:nvSpPr>
        <p:spPr>
          <a:xfrm rot="20740135">
            <a:off x="7606487" y="4361866"/>
            <a:ext cx="4977711" cy="574052"/>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平行四辺形 9"/>
          <p:cNvSpPr/>
          <p:nvPr/>
        </p:nvSpPr>
        <p:spPr>
          <a:xfrm rot="20740135">
            <a:off x="10003272" y="3611231"/>
            <a:ext cx="4977711" cy="287026"/>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平行四辺形 10"/>
          <p:cNvSpPr/>
          <p:nvPr/>
        </p:nvSpPr>
        <p:spPr>
          <a:xfrm rot="20740135">
            <a:off x="-150396" y="7285824"/>
            <a:ext cx="4977711" cy="423599"/>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平行四辺形 13"/>
          <p:cNvSpPr/>
          <p:nvPr/>
        </p:nvSpPr>
        <p:spPr>
          <a:xfrm rot="20740135">
            <a:off x="275489" y="9205075"/>
            <a:ext cx="3233854" cy="171221"/>
          </a:xfrm>
          <a:prstGeom prst="parallelogram">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平行四辺形 15"/>
          <p:cNvSpPr/>
          <p:nvPr/>
        </p:nvSpPr>
        <p:spPr>
          <a:xfrm rot="20740135">
            <a:off x="7979503" y="4000736"/>
            <a:ext cx="3767564" cy="16194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300" fill="hold"/>
                                        <p:tgtEl>
                                          <p:spTgt spid="16"/>
                                        </p:tgtEl>
                                        <p:attrNameLst>
                                          <p:attrName>ppt_x</p:attrName>
                                        </p:attrNameLst>
                                      </p:cBhvr>
                                      <p:tavLst>
                                        <p:tav tm="0">
                                          <p:val>
                                            <p:strVal val="0-#ppt_w/2"/>
                                          </p:val>
                                        </p:tav>
                                        <p:tav tm="100000">
                                          <p:val>
                                            <p:strVal val="#ppt_x"/>
                                          </p:val>
                                        </p:tav>
                                      </p:tavLst>
                                    </p:anim>
                                    <p:anim calcmode="lin" valueType="num">
                                      <p:cBhvr additive="base">
                                        <p:cTn id="12" dur="3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300" fill="hold"/>
                                        <p:tgtEl>
                                          <p:spTgt spid="9"/>
                                        </p:tgtEl>
                                        <p:attrNameLst>
                                          <p:attrName>ppt_x</p:attrName>
                                        </p:attrNameLst>
                                      </p:cBhvr>
                                      <p:tavLst>
                                        <p:tav tm="0">
                                          <p:val>
                                            <p:strVal val="0-#ppt_w/2"/>
                                          </p:val>
                                        </p:tav>
                                        <p:tav tm="100000">
                                          <p:val>
                                            <p:strVal val="#ppt_x"/>
                                          </p:val>
                                        </p:tav>
                                      </p:tavLst>
                                    </p:anim>
                                    <p:anim calcmode="lin" valueType="num">
                                      <p:cBhvr additive="base">
                                        <p:cTn id="16" dur="3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3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300" fill="hold"/>
                                        <p:tgtEl>
                                          <p:spTgt spid="10"/>
                                        </p:tgtEl>
                                        <p:attrNameLst>
                                          <p:attrName>ppt_x</p:attrName>
                                        </p:attrNameLst>
                                      </p:cBhvr>
                                      <p:tavLst>
                                        <p:tav tm="0">
                                          <p:val>
                                            <p:strVal val="0-#ppt_w/2"/>
                                          </p:val>
                                        </p:tav>
                                        <p:tav tm="100000">
                                          <p:val>
                                            <p:strVal val="#ppt_x"/>
                                          </p:val>
                                        </p:tav>
                                      </p:tavLst>
                                    </p:anim>
                                    <p:anim calcmode="lin" valueType="num">
                                      <p:cBhvr additive="base">
                                        <p:cTn id="20" dur="3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4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300" fill="hold"/>
                                        <p:tgtEl>
                                          <p:spTgt spid="11"/>
                                        </p:tgtEl>
                                        <p:attrNameLst>
                                          <p:attrName>ppt_x</p:attrName>
                                        </p:attrNameLst>
                                      </p:cBhvr>
                                      <p:tavLst>
                                        <p:tav tm="0">
                                          <p:val>
                                            <p:strVal val="0-#ppt_w/2"/>
                                          </p:val>
                                        </p:tav>
                                        <p:tav tm="100000">
                                          <p:val>
                                            <p:strVal val="#ppt_x"/>
                                          </p:val>
                                        </p:tav>
                                      </p:tavLst>
                                    </p:anim>
                                    <p:anim calcmode="lin" valueType="num">
                                      <p:cBhvr additive="base">
                                        <p:cTn id="24" dur="3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300" fill="hold"/>
                                        <p:tgtEl>
                                          <p:spTgt spid="7"/>
                                        </p:tgtEl>
                                        <p:attrNameLst>
                                          <p:attrName>ppt_x</p:attrName>
                                        </p:attrNameLst>
                                      </p:cBhvr>
                                      <p:tavLst>
                                        <p:tav tm="0">
                                          <p:val>
                                            <p:strVal val="0-#ppt_w/2"/>
                                          </p:val>
                                        </p:tav>
                                        <p:tav tm="100000">
                                          <p:val>
                                            <p:strVal val="#ppt_x"/>
                                          </p:val>
                                        </p:tav>
                                      </p:tavLst>
                                    </p:anim>
                                    <p:anim calcmode="lin" valueType="num">
                                      <p:cBhvr additive="base">
                                        <p:cTn id="28" dur="3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60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300" fill="hold"/>
                                        <p:tgtEl>
                                          <p:spTgt spid="8"/>
                                        </p:tgtEl>
                                        <p:attrNameLst>
                                          <p:attrName>ppt_x</p:attrName>
                                        </p:attrNameLst>
                                      </p:cBhvr>
                                      <p:tavLst>
                                        <p:tav tm="0">
                                          <p:val>
                                            <p:strVal val="0-#ppt_w/2"/>
                                          </p:val>
                                        </p:tav>
                                        <p:tav tm="100000">
                                          <p:val>
                                            <p:strVal val="#ppt_x"/>
                                          </p:val>
                                        </p:tav>
                                      </p:tavLst>
                                    </p:anim>
                                    <p:anim calcmode="lin" valueType="num">
                                      <p:cBhvr additive="base">
                                        <p:cTn id="32" dur="3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7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300" fill="hold"/>
                                        <p:tgtEl>
                                          <p:spTgt spid="14"/>
                                        </p:tgtEl>
                                        <p:attrNameLst>
                                          <p:attrName>ppt_x</p:attrName>
                                        </p:attrNameLst>
                                      </p:cBhvr>
                                      <p:tavLst>
                                        <p:tav tm="0">
                                          <p:val>
                                            <p:strVal val="0-#ppt_w/2"/>
                                          </p:val>
                                        </p:tav>
                                        <p:tav tm="100000">
                                          <p:val>
                                            <p:strVal val="#ppt_x"/>
                                          </p:val>
                                        </p:tav>
                                      </p:tavLst>
                                    </p:anim>
                                    <p:anim calcmode="lin" valueType="num">
                                      <p:cBhvr additive="base">
                                        <p:cTn id="36" dur="300" fill="hold"/>
                                        <p:tgtEl>
                                          <p:spTgt spid="14"/>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 presetClass="entr" presetSubtype="2" decel="100000" fill="hold" grpId="0" nodeType="afterEffect">
                                  <p:stCondLst>
                                    <p:cond delay="0"/>
                                  </p:stCondLst>
                                  <p:iterate type="lt">
                                    <p:tmPct val="10000"/>
                                  </p:iterate>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1+#ppt_w/2"/>
                                          </p:val>
                                        </p:tav>
                                        <p:tav tm="100000">
                                          <p:val>
                                            <p:strVal val="#ppt_x"/>
                                          </p:val>
                                        </p:tav>
                                      </p:tavLst>
                                    </p:anim>
                                    <p:anim calcmode="lin" valueType="num">
                                      <p:cBhvr additive="base">
                                        <p:cTn id="4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 grpId="0"/>
      <p:bldP spid="7" grpId="0" bldLvl="0" animBg="1"/>
      <p:bldP spid="8" grpId="0" bldLvl="0" animBg="1"/>
      <p:bldP spid="9" grpId="0" bldLvl="0" animBg="1"/>
      <p:bldP spid="10" grpId="0" bldLvl="0" animBg="1"/>
      <p:bldP spid="11" grpId="0" bldLvl="0" animBg="1"/>
      <p:bldP spid="14" grpId="0" bldLvl="0" animBg="1"/>
      <p:bldP spid="1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tomer-loyalty-41319243_m"/>
          <p:cNvPicPr>
            <a:picLocks noChangeAspect="1"/>
          </p:cNvPicPr>
          <p:nvPr/>
        </p:nvPicPr>
        <p:blipFill>
          <a:blip r:embed="rId1"/>
          <a:stretch>
            <a:fillRect/>
          </a:stretch>
        </p:blipFill>
        <p:spPr>
          <a:xfrm>
            <a:off x="635" y="-46990"/>
            <a:ext cx="18286095" cy="10363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Text Placeholder 17"/>
          <p:cNvSpPr>
            <a:spLocks noGrp="1"/>
          </p:cNvSpPr>
          <p:nvPr>
            <p:ph type="body" sz="quarter" idx="39"/>
          </p:nvPr>
        </p:nvSpPr>
        <p:spPr>
          <a:xfrm>
            <a:off x="1942465" y="283210"/>
            <a:ext cx="14102715" cy="708660"/>
          </a:xfrm>
        </p:spPr>
        <p:txBody>
          <a:bodyPr/>
          <a:p>
            <a:r>
              <a:rPr lang="en-US" sz="3600" b="1"/>
              <a:t>OUTLIERS</a:t>
            </a:r>
            <a:endParaRPr lang="en-US" sz="3600" b="1"/>
          </a:p>
        </p:txBody>
      </p:sp>
      <p:pic>
        <p:nvPicPr>
          <p:cNvPr id="17" name="Picture Placeholder 16" descr="download (20)"/>
          <p:cNvPicPr>
            <a:picLocks noChangeAspect="1"/>
          </p:cNvPicPr>
          <p:nvPr>
            <p:ph type="pic" sz="quarter" idx="18"/>
          </p:nvPr>
        </p:nvPicPr>
        <p:blipFill>
          <a:blip r:embed="rId1"/>
          <a:stretch>
            <a:fillRect/>
          </a:stretch>
        </p:blipFill>
        <p:spPr>
          <a:xfrm>
            <a:off x="1315085" y="1136650"/>
            <a:ext cx="15951200" cy="816991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a:xfrm>
            <a:off x="1087236" y="2353250"/>
            <a:ext cx="5850650" cy="5850650"/>
          </a:xfrm>
        </p:spPr>
        <p:txBody>
          <a:bodyPr/>
          <a:lstStyle/>
          <a:p>
            <a:endParaRPr kumimoji="1" lang="ja-JP" altLang="en-US"/>
          </a:p>
        </p:txBody>
      </p:sp>
      <p:sp>
        <p:nvSpPr>
          <p:cNvPr id="6" name="タイトル 5"/>
          <p:cNvSpPr>
            <a:spLocks noGrp="1"/>
          </p:cNvSpPr>
          <p:nvPr>
            <p:ph type="ctrTitle"/>
          </p:nvPr>
        </p:nvSpPr>
        <p:spPr>
          <a:xfrm>
            <a:off x="1222251" y="5413590"/>
            <a:ext cx="5580620" cy="1189757"/>
          </a:xfrm>
        </p:spPr>
        <p:txBody>
          <a:bodyPr/>
          <a:lstStyle/>
          <a:p>
            <a:r>
              <a:rPr kumimoji="1" lang="en-US" altLang="ja-JP" dirty="0" smtClean="0"/>
              <a:t>OUTLIER</a:t>
            </a:r>
            <a:br>
              <a:rPr kumimoji="1" lang="en-US" altLang="ja-JP" dirty="0" smtClean="0"/>
            </a:br>
            <a:r>
              <a:rPr kumimoji="1" lang="en-US" altLang="ja-JP" dirty="0" smtClean="0"/>
              <a:t>ANALYSIS</a:t>
            </a:r>
            <a:endParaRPr kumimoji="1" lang="en-US" altLang="ja-JP" dirty="0" smtClean="0"/>
          </a:p>
        </p:txBody>
      </p:sp>
      <p:pic>
        <p:nvPicPr>
          <p:cNvPr id="4" name="図プレースホルダー 3"/>
          <p:cNvPicPr>
            <a:picLocks noGrp="1" noChangeAspect="1"/>
          </p:cNvPicPr>
          <p:nvPr>
            <p:ph type="pic" sz="quarter" idx="18"/>
          </p:nvPr>
        </p:nvPicPr>
        <p:blipFill>
          <a:blip r:embed="rId1" cstate="print">
            <a:extLst>
              <a:ext uri="{28A0092B-C50C-407E-A947-70E740481C1C}">
                <a14:useLocalDpi xmlns:a14="http://schemas.microsoft.com/office/drawing/2010/main" val="0"/>
              </a:ext>
            </a:extLst>
          </a:blip>
          <a:srcRect/>
          <a:stretch>
            <a:fillRect/>
          </a:stretch>
        </p:blipFill>
        <p:spPr>
          <a:xfrm>
            <a:off x="3022516" y="3388430"/>
            <a:ext cx="2070165" cy="2070165"/>
          </a:xfrm>
        </p:spPr>
      </p:pic>
      <p:sp>
        <p:nvSpPr>
          <p:cNvPr id="5" name="Text Box 4"/>
          <p:cNvSpPr txBox="1"/>
          <p:nvPr/>
        </p:nvSpPr>
        <p:spPr>
          <a:xfrm>
            <a:off x="8288020" y="1813560"/>
            <a:ext cx="9039225" cy="6492875"/>
          </a:xfrm>
          <a:prstGeom prst="rect">
            <a:avLst/>
          </a:prstGeom>
          <a:noFill/>
        </p:spPr>
        <p:txBody>
          <a:bodyPr wrap="square" rtlCol="0">
            <a:spAutoFit/>
          </a:bodyPr>
          <a:p>
            <a:pPr algn="ctr"/>
            <a:r>
              <a:rPr lang="en-US" u="sng">
                <a:solidFill>
                  <a:schemeClr val="accent1"/>
                </a:solidFill>
                <a:effectLst>
                  <a:outerShdw blurRad="38100" dist="25400" dir="5400000" algn="ctr" rotWithShape="0">
                    <a:srgbClr val="6E747A">
                      <a:alpha val="43000"/>
                    </a:srgbClr>
                  </a:outerShdw>
                </a:effectLst>
              </a:rPr>
              <a:t>Percentage of Data Loss</a:t>
            </a:r>
            <a:endParaRPr lang="en-US" u="sng">
              <a:solidFill>
                <a:schemeClr val="accent1"/>
              </a:solidFill>
              <a:effectLst>
                <a:outerShdw blurRad="38100" dist="25400" dir="5400000" algn="ctr" rotWithShape="0">
                  <a:srgbClr val="6E747A">
                    <a:alpha val="43000"/>
                  </a:srgbClr>
                </a:outerShdw>
              </a:effectLst>
            </a:endParaRPr>
          </a:p>
          <a:p>
            <a:pPr algn="ctr"/>
            <a:endParaRPr lang="en-US"/>
          </a:p>
          <a:p>
            <a:pPr algn="ctr"/>
            <a:r>
              <a:rPr lang="en-US"/>
              <a:t>loss of data=(269-249)/269*100</a:t>
            </a:r>
            <a:endParaRPr lang="en-US"/>
          </a:p>
          <a:p>
            <a:pPr algn="ctr"/>
            <a:endParaRPr lang="en-US"/>
          </a:p>
          <a:p>
            <a:pPr algn="ctr"/>
            <a:r>
              <a:rPr lang="en-US"/>
              <a:t>loss of data=7.43%</a:t>
            </a:r>
            <a:endParaRPr lang="en-US"/>
          </a:p>
          <a:p>
            <a:endParaRPr lang="en-US"/>
          </a:p>
          <a:p>
            <a:pPr marL="514350" indent="-514350">
              <a:buFont typeface="Wingdings" panose="05000000000000000000" charset="0"/>
              <a:buChar char="ü"/>
            </a:pPr>
            <a:r>
              <a:rPr lang="en-US"/>
              <a:t>when we try to remove outliers it results in loss of data around 7%.</a:t>
            </a:r>
            <a:endParaRPr lang="en-US"/>
          </a:p>
          <a:p>
            <a:pPr marL="514350" indent="-514350">
              <a:buFont typeface="Wingdings" panose="05000000000000000000" charset="0"/>
              <a:buChar char="ü"/>
            </a:pPr>
            <a:endParaRPr lang="en-US"/>
          </a:p>
          <a:p>
            <a:pPr indent="0">
              <a:buFont typeface="Wingdings" panose="05000000000000000000" charset="0"/>
              <a:buNone/>
            </a:pPr>
            <a:endParaRPr lang="en-US"/>
          </a:p>
          <a:p>
            <a:pPr marL="514350" indent="-514350">
              <a:buFont typeface="Wingdings" panose="05000000000000000000" charset="0"/>
              <a:buChar char="ü"/>
            </a:pPr>
            <a:r>
              <a:rPr lang="en-US"/>
              <a:t>since the loss of data is not much as expected,so proceeding with outlier removal.</a:t>
            </a:r>
            <a:endParaRPr 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fld>
            <a:endParaRPr lang="en-US" dirty="0"/>
          </a:p>
        </p:txBody>
      </p:sp>
      <p:sp>
        <p:nvSpPr>
          <p:cNvPr id="25" name="テキスト プレースホルダー 24"/>
          <p:cNvSpPr>
            <a:spLocks noGrp="1"/>
          </p:cNvSpPr>
          <p:nvPr>
            <p:ph type="body" sz="quarter" idx="27"/>
          </p:nvPr>
        </p:nvSpPr>
        <p:spPr/>
        <p:txBody>
          <a:bodyPr/>
          <a:lstStyle/>
          <a:p>
            <a:r>
              <a:rPr kumimoji="1" lang="en-US" altLang="ja-JP" dirty="0" smtClean="0"/>
              <a:t>POINT 1</a:t>
            </a:r>
            <a:endParaRPr kumimoji="1" lang="ja-JP" altLang="en-US" dirty="0"/>
          </a:p>
        </p:txBody>
      </p:sp>
      <p:sp>
        <p:nvSpPr>
          <p:cNvPr id="26" name="テキスト プレースホルダー 25"/>
          <p:cNvSpPr>
            <a:spLocks noGrp="1"/>
          </p:cNvSpPr>
          <p:nvPr>
            <p:ph type="body" sz="quarter" idx="28"/>
          </p:nvPr>
        </p:nvSpPr>
        <p:spPr/>
        <p:txBody>
          <a:bodyPr/>
          <a:lstStyle/>
          <a:p>
            <a:r>
              <a:rPr kumimoji="1" lang="en-US" altLang="ja-JP" dirty="0">
                <a:sym typeface="+mn-ea"/>
              </a:rPr>
              <a:t>Exploratory data analysis is one of the key competencies of a data scientist at a startup. We should be able to dig into a new data set and determine how to improve our product based on the results. </a:t>
            </a:r>
            <a:endParaRPr kumimoji="1" lang="ja-JP" altLang="en-US" dirty="0"/>
          </a:p>
        </p:txBody>
      </p:sp>
      <p:sp>
        <p:nvSpPr>
          <p:cNvPr id="27" name="テキスト プレースホルダー 26"/>
          <p:cNvSpPr>
            <a:spLocks noGrp="1"/>
          </p:cNvSpPr>
          <p:nvPr>
            <p:ph type="body" sz="quarter" idx="29"/>
          </p:nvPr>
        </p:nvSpPr>
        <p:spPr/>
        <p:txBody>
          <a:bodyPr/>
          <a:lstStyle/>
          <a:p>
            <a:r>
              <a:rPr kumimoji="1" lang="en-US" altLang="ja-JP" dirty="0"/>
              <a:t>POINT 2</a:t>
            </a:r>
            <a:endParaRPr kumimoji="1" lang="ja-JP" altLang="en-US" dirty="0"/>
          </a:p>
        </p:txBody>
      </p:sp>
      <p:sp>
        <p:nvSpPr>
          <p:cNvPr id="28" name="テキスト プレースホルダー 27"/>
          <p:cNvSpPr>
            <a:spLocks noGrp="1"/>
          </p:cNvSpPr>
          <p:nvPr>
            <p:ph type="body" sz="quarter" idx="30"/>
          </p:nvPr>
        </p:nvSpPr>
        <p:spPr/>
        <p:txBody>
          <a:bodyPr/>
          <a:lstStyle/>
          <a:p>
            <a:r>
              <a:rPr kumimoji="1" lang="en-US" altLang="ja-JP" dirty="0">
                <a:sym typeface="+mn-ea"/>
              </a:rPr>
              <a:t>EDA is a way of understanding the shape of a data set, exploring correlations within the data, and determining if there’s a signal for modeling an outcome based on the different features.</a:t>
            </a:r>
            <a:endParaRPr kumimoji="1" lang="ja-JP" altLang="en-US" dirty="0"/>
          </a:p>
        </p:txBody>
      </p:sp>
      <p:sp>
        <p:nvSpPr>
          <p:cNvPr id="29" name="テキスト プレースホルダー 28"/>
          <p:cNvSpPr>
            <a:spLocks noGrp="1"/>
          </p:cNvSpPr>
          <p:nvPr>
            <p:ph type="body" sz="quarter" idx="31"/>
          </p:nvPr>
        </p:nvSpPr>
        <p:spPr/>
        <p:txBody>
          <a:bodyPr/>
          <a:lstStyle/>
          <a:p>
            <a:r>
              <a:rPr kumimoji="1" lang="en-US" altLang="ja-JP" dirty="0"/>
              <a:t>POINT 3</a:t>
            </a:r>
            <a:endParaRPr kumimoji="1" lang="ja-JP" altLang="en-US" dirty="0"/>
          </a:p>
        </p:txBody>
      </p:sp>
      <p:sp>
        <p:nvSpPr>
          <p:cNvPr id="30" name="テキスト プレースホルダー 29"/>
          <p:cNvSpPr>
            <a:spLocks noGrp="1"/>
          </p:cNvSpPr>
          <p:nvPr>
            <p:ph type="body" sz="quarter" idx="32"/>
          </p:nvPr>
        </p:nvSpPr>
        <p:spPr/>
        <p:txBody>
          <a:bodyPr/>
          <a:lstStyle/>
          <a:p>
            <a:r>
              <a:rPr kumimoji="1" lang="en-US" altLang="ja-JP" dirty="0">
                <a:sym typeface="+mn-ea"/>
              </a:rPr>
              <a:t>Here we have done the EDA for the given data set. From here we can proceed with train test split and predict using Machine learning algorithm</a:t>
            </a:r>
            <a:endParaRPr kumimoji="1" lang="ja-JP" altLang="en-US" dirty="0"/>
          </a:p>
        </p:txBody>
      </p:sp>
      <p:sp>
        <p:nvSpPr>
          <p:cNvPr id="15" name="テキスト プレースホルダー 14"/>
          <p:cNvSpPr>
            <a:spLocks noGrp="1"/>
          </p:cNvSpPr>
          <p:nvPr>
            <p:ph type="body" sz="quarter" idx="14"/>
          </p:nvPr>
        </p:nvSpPr>
        <p:spPr/>
        <p:txBody>
          <a:bodyPr/>
          <a:lstStyle/>
          <a:p>
            <a:r>
              <a:rPr kumimoji="1" lang="en-US" altLang="ja-JP" dirty="0" smtClean="0"/>
              <a:t>CONCLUSION</a:t>
            </a:r>
            <a:endParaRPr kumimoji="1" lang="ja-JP" altLang="en-US" dirty="0"/>
          </a:p>
        </p:txBody>
      </p:sp>
    </p:spTree>
  </p:cSld>
  <p:clrMapOvr>
    <a:masterClrMapping/>
  </p:clrMapOvr>
  <p:transition spd="slow" advTm="7537">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smtClean="0"/>
              <a:t>THANK </a:t>
            </a:r>
            <a:r>
              <a:rPr kumimoji="1" lang="en-US" altLang="ja-JP" dirty="0" smtClean="0">
                <a:solidFill>
                  <a:schemeClr val="accent1"/>
                </a:solidFill>
              </a:rPr>
              <a:t>Y</a:t>
            </a:r>
            <a:r>
              <a:rPr kumimoji="1" lang="en-US" altLang="ja-JP" dirty="0" smtClean="0"/>
              <a:t>OU!</a:t>
            </a:r>
            <a:endParaRPr kumimoji="1" lang="ja-JP" altLang="en-US" dirty="0"/>
          </a:p>
        </p:txBody>
      </p:sp>
      <p:sp>
        <p:nvSpPr>
          <p:cNvPr id="3" name="Text Box 2"/>
          <p:cNvSpPr txBox="1"/>
          <p:nvPr/>
        </p:nvSpPr>
        <p:spPr>
          <a:xfrm>
            <a:off x="5902325" y="5413375"/>
            <a:ext cx="5878195" cy="768350"/>
          </a:xfrm>
          <a:prstGeom prst="rect">
            <a:avLst/>
          </a:prstGeom>
          <a:noFill/>
        </p:spPr>
        <p:txBody>
          <a:bodyPr wrap="square" rtlCol="0">
            <a:spAutoFit/>
          </a:bodyPr>
          <a:p>
            <a:pPr algn="ctr"/>
            <a:r>
              <a:rPr lang="en-US" sz="4400">
                <a:solidFill>
                  <a:schemeClr val="accent1"/>
                </a:solidFill>
                <a:effectLst>
                  <a:outerShdw blurRad="38100" dist="25400" dir="5400000" algn="ctr" rotWithShape="0">
                    <a:srgbClr val="6E747A">
                      <a:alpha val="43000"/>
                    </a:srgbClr>
                  </a:outerShdw>
                </a:effectLst>
              </a:rPr>
              <a:t>ANY QUESTIONS?</a:t>
            </a:r>
            <a:endParaRPr lang="en-US" sz="440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15720">
        <p15:prstTrans prst="prestige"/>
      </p:transition>
    </mc:Choice>
    <mc:Fallback>
      <p:transition spd="slow" advTm="1572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TABLE OF CONTENTS</a:t>
            </a:r>
            <a:endParaRPr kumimoji="1" lang="en-US" altLang="ja-JP"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5" name="テキスト プレースホルダー 4"/>
          <p:cNvSpPr>
            <a:spLocks noGrp="1"/>
          </p:cNvSpPr>
          <p:nvPr>
            <p:ph type="body" sz="quarter" idx="15"/>
          </p:nvPr>
        </p:nvSpPr>
        <p:spPr/>
        <p:txBody>
          <a:bodyPr/>
          <a:lstStyle/>
          <a:p>
            <a:r>
              <a:rPr kumimoji="1" lang="en-US" altLang="ja-JP" dirty="0" smtClean="0"/>
              <a:t>1</a:t>
            </a:r>
            <a:endParaRPr kumimoji="1" lang="ja-JP" altLang="en-US" dirty="0"/>
          </a:p>
        </p:txBody>
      </p:sp>
      <p:sp>
        <p:nvSpPr>
          <p:cNvPr id="6" name="テキスト プレースホルダー 5"/>
          <p:cNvSpPr>
            <a:spLocks noGrp="1"/>
          </p:cNvSpPr>
          <p:nvPr>
            <p:ph type="body" sz="quarter" idx="21"/>
          </p:nvPr>
        </p:nvSpPr>
        <p:spPr/>
        <p:txBody>
          <a:bodyPr/>
          <a:lstStyle/>
          <a:p>
            <a:r>
              <a:rPr kumimoji="1" lang="en-US" altLang="ja-JP" dirty="0">
                <a:sym typeface="+mn-ea"/>
              </a:rPr>
              <a:t>Before starting our presentation</a:t>
            </a:r>
            <a:endParaRPr kumimoji="1" lang="ja-JP" altLang="en-US" dirty="0"/>
          </a:p>
        </p:txBody>
      </p:sp>
      <p:sp>
        <p:nvSpPr>
          <p:cNvPr id="7" name="テキスト プレースホルダー 6"/>
          <p:cNvSpPr>
            <a:spLocks noGrp="1"/>
          </p:cNvSpPr>
          <p:nvPr>
            <p:ph type="body" sz="quarter" idx="22"/>
          </p:nvPr>
        </p:nvSpPr>
        <p:spPr/>
        <p:txBody>
          <a:bodyPr/>
          <a:lstStyle/>
          <a:p>
            <a:r>
              <a:rPr kumimoji="1" lang="en-US" altLang="ja-JP" dirty="0" smtClean="0"/>
              <a:t>INTRODUCTION</a:t>
            </a:r>
            <a:endParaRPr kumimoji="1" lang="ja-JP" altLang="en-US" dirty="0"/>
          </a:p>
        </p:txBody>
      </p:sp>
      <p:sp>
        <p:nvSpPr>
          <p:cNvPr id="8" name="テキスト プレースホルダー 7"/>
          <p:cNvSpPr>
            <a:spLocks noGrp="1"/>
          </p:cNvSpPr>
          <p:nvPr>
            <p:ph type="body" sz="quarter" idx="23"/>
          </p:nvPr>
        </p:nvSpPr>
        <p:spPr/>
        <p:txBody>
          <a:bodyPr/>
          <a:lstStyle/>
          <a:p>
            <a:r>
              <a:rPr kumimoji="1" lang="en-US" altLang="ja-JP" dirty="0" smtClean="0"/>
              <a:t>2</a:t>
            </a:r>
            <a:endParaRPr kumimoji="1" lang="ja-JP" altLang="en-US" dirty="0"/>
          </a:p>
        </p:txBody>
      </p:sp>
      <p:sp>
        <p:nvSpPr>
          <p:cNvPr id="9" name="テキスト プレースホルダー 8"/>
          <p:cNvSpPr>
            <a:spLocks noGrp="1"/>
          </p:cNvSpPr>
          <p:nvPr>
            <p:ph type="body" sz="quarter" idx="24"/>
          </p:nvPr>
        </p:nvSpPr>
        <p:spPr/>
        <p:txBody>
          <a:bodyPr/>
          <a:lstStyle/>
          <a:p>
            <a:r>
              <a:rPr kumimoji="1" lang="en-US" altLang="ja-JP" dirty="0"/>
              <a:t>Handling missing values</a:t>
            </a:r>
            <a:endParaRPr kumimoji="1" lang="ja-JP" altLang="en-US" dirty="0"/>
          </a:p>
        </p:txBody>
      </p:sp>
      <p:sp>
        <p:nvSpPr>
          <p:cNvPr id="10" name="テキスト プレースホルダー 9"/>
          <p:cNvSpPr>
            <a:spLocks noGrp="1"/>
          </p:cNvSpPr>
          <p:nvPr>
            <p:ph type="body" sz="quarter" idx="25"/>
          </p:nvPr>
        </p:nvSpPr>
        <p:spPr/>
        <p:txBody>
          <a:bodyPr/>
          <a:lstStyle/>
          <a:p>
            <a:r>
              <a:rPr kumimoji="1" lang="en-US" altLang="ja-JP" dirty="0" smtClean="0">
                <a:sym typeface="+mn-ea"/>
              </a:rPr>
              <a:t>DATA MINING</a:t>
            </a:r>
            <a:endParaRPr kumimoji="1" lang="en-US" altLang="ja-JP" dirty="0"/>
          </a:p>
        </p:txBody>
      </p:sp>
      <p:sp>
        <p:nvSpPr>
          <p:cNvPr id="11" name="テキスト プレースホルダー 10"/>
          <p:cNvSpPr>
            <a:spLocks noGrp="1"/>
          </p:cNvSpPr>
          <p:nvPr>
            <p:ph type="body" sz="quarter" idx="26"/>
          </p:nvPr>
        </p:nvSpPr>
        <p:spPr/>
        <p:txBody>
          <a:bodyPr/>
          <a:lstStyle/>
          <a:p>
            <a:r>
              <a:rPr kumimoji="1" lang="en-US" altLang="ja-JP" dirty="0" smtClean="0"/>
              <a:t>3</a:t>
            </a:r>
            <a:endParaRPr kumimoji="1" lang="ja-JP" altLang="en-US" dirty="0"/>
          </a:p>
        </p:txBody>
      </p:sp>
      <p:sp>
        <p:nvSpPr>
          <p:cNvPr id="12" name="テキスト プレースホルダー 11"/>
          <p:cNvSpPr>
            <a:spLocks noGrp="1"/>
          </p:cNvSpPr>
          <p:nvPr>
            <p:ph type="body" sz="quarter" idx="27"/>
          </p:nvPr>
        </p:nvSpPr>
        <p:spPr/>
        <p:txBody>
          <a:bodyPr/>
          <a:lstStyle/>
          <a:p>
            <a:r>
              <a:rPr kumimoji="1" lang="en-US" altLang="ja-JP" dirty="0"/>
              <a:t>Exploratory data analysis</a:t>
            </a:r>
            <a:endParaRPr kumimoji="1" lang="en-US" altLang="ja-JP" dirty="0"/>
          </a:p>
        </p:txBody>
      </p:sp>
      <p:sp>
        <p:nvSpPr>
          <p:cNvPr id="13" name="テキスト プレースホルダー 12"/>
          <p:cNvSpPr>
            <a:spLocks noGrp="1"/>
          </p:cNvSpPr>
          <p:nvPr>
            <p:ph type="body" sz="quarter" idx="28"/>
          </p:nvPr>
        </p:nvSpPr>
        <p:spPr/>
        <p:txBody>
          <a:bodyPr/>
          <a:lstStyle/>
          <a:p>
            <a:r>
              <a:rPr kumimoji="1" lang="en-US" altLang="ja-JP" dirty="0"/>
              <a:t>EDA</a:t>
            </a:r>
            <a:endParaRPr kumimoji="1" lang="en-US" altLang="ja-JP" dirty="0"/>
          </a:p>
        </p:txBody>
      </p:sp>
      <p:sp>
        <p:nvSpPr>
          <p:cNvPr id="14" name="テキスト プレースホルダー 13"/>
          <p:cNvSpPr>
            <a:spLocks noGrp="1"/>
          </p:cNvSpPr>
          <p:nvPr>
            <p:ph type="body" sz="quarter" idx="29"/>
          </p:nvPr>
        </p:nvSpPr>
        <p:spPr/>
        <p:txBody>
          <a:bodyPr/>
          <a:lstStyle/>
          <a:p>
            <a:r>
              <a:rPr kumimoji="1" lang="en-US" altLang="ja-JP" dirty="0" smtClean="0"/>
              <a:t>4</a:t>
            </a:r>
            <a:endParaRPr kumimoji="1" lang="ja-JP" altLang="en-US" dirty="0"/>
          </a:p>
        </p:txBody>
      </p:sp>
      <p:sp>
        <p:nvSpPr>
          <p:cNvPr id="15" name="テキスト プレースホルダー 14"/>
          <p:cNvSpPr>
            <a:spLocks noGrp="1"/>
          </p:cNvSpPr>
          <p:nvPr>
            <p:ph type="body" sz="quarter" idx="30"/>
          </p:nvPr>
        </p:nvSpPr>
        <p:spPr/>
        <p:txBody>
          <a:bodyPr/>
          <a:lstStyle/>
          <a:p>
            <a:r>
              <a:rPr kumimoji="1" lang="en-US" altLang="ja-JP" dirty="0"/>
              <a:t>converting the labels into numeric form</a:t>
            </a:r>
            <a:endParaRPr kumimoji="1" lang="en-US" altLang="ja-JP" dirty="0"/>
          </a:p>
        </p:txBody>
      </p:sp>
      <p:sp>
        <p:nvSpPr>
          <p:cNvPr id="16" name="テキスト プレースホルダー 15"/>
          <p:cNvSpPr>
            <a:spLocks noGrp="1"/>
          </p:cNvSpPr>
          <p:nvPr>
            <p:ph type="body" sz="quarter" idx="31"/>
          </p:nvPr>
        </p:nvSpPr>
        <p:spPr/>
        <p:txBody>
          <a:bodyPr/>
          <a:lstStyle/>
          <a:p>
            <a:pPr algn="ctr"/>
            <a:r>
              <a:rPr kumimoji="1" lang="en-US" altLang="ja-JP" sz="2400" dirty="0"/>
              <a:t>CATEGORICAL ENCODING</a:t>
            </a:r>
            <a:endParaRPr kumimoji="1" lang="en-US" altLang="ja-JP" sz="2400" dirty="0"/>
          </a:p>
        </p:txBody>
      </p:sp>
      <p:sp>
        <p:nvSpPr>
          <p:cNvPr id="17" name="テキスト プレースホルダー 16"/>
          <p:cNvSpPr>
            <a:spLocks noGrp="1"/>
          </p:cNvSpPr>
          <p:nvPr>
            <p:ph type="body" sz="quarter" idx="32"/>
          </p:nvPr>
        </p:nvSpPr>
        <p:spPr/>
        <p:txBody>
          <a:bodyPr/>
          <a:lstStyle/>
          <a:p>
            <a:r>
              <a:rPr kumimoji="1" lang="en-US" altLang="ja-JP" dirty="0"/>
              <a:t>5</a:t>
            </a:r>
            <a:endParaRPr kumimoji="1" lang="ja-JP" altLang="en-US" dirty="0"/>
          </a:p>
        </p:txBody>
      </p:sp>
      <p:sp>
        <p:nvSpPr>
          <p:cNvPr id="18" name="テキスト プレースホルダー 17"/>
          <p:cNvSpPr>
            <a:spLocks noGrp="1"/>
          </p:cNvSpPr>
          <p:nvPr>
            <p:ph type="body" sz="quarter" idx="33"/>
          </p:nvPr>
        </p:nvSpPr>
        <p:spPr/>
        <p:txBody>
          <a:bodyPr/>
          <a:lstStyle/>
          <a:p>
            <a:r>
              <a:rPr kumimoji="1" lang="en-US" altLang="ja-JP" dirty="0">
                <a:sym typeface="+mn-ea"/>
              </a:rPr>
              <a:t>domain knowledge to extract features</a:t>
            </a:r>
            <a:endParaRPr kumimoji="1" lang="ja-JP" altLang="en-US" dirty="0"/>
          </a:p>
        </p:txBody>
      </p:sp>
      <p:sp>
        <p:nvSpPr>
          <p:cNvPr id="19" name="テキスト プレースホルダー 18"/>
          <p:cNvSpPr>
            <a:spLocks noGrp="1"/>
          </p:cNvSpPr>
          <p:nvPr>
            <p:ph type="body" sz="quarter" idx="34"/>
          </p:nvPr>
        </p:nvSpPr>
        <p:spPr/>
        <p:txBody>
          <a:bodyPr/>
          <a:lstStyle/>
          <a:p>
            <a:r>
              <a:rPr kumimoji="1" lang="en-US" altLang="ja-JP" sz="2400" dirty="0"/>
              <a:t>FEATURED ENGINEERING</a:t>
            </a:r>
            <a:endParaRPr kumimoji="1" lang="en-US" altLang="ja-JP" sz="2400" dirty="0"/>
          </a:p>
        </p:txBody>
      </p:sp>
      <p:sp>
        <p:nvSpPr>
          <p:cNvPr id="20" name="テキスト プレースホルダー 19"/>
          <p:cNvSpPr>
            <a:spLocks noGrp="1"/>
          </p:cNvSpPr>
          <p:nvPr>
            <p:ph type="body" sz="quarter" idx="35"/>
          </p:nvPr>
        </p:nvSpPr>
        <p:spPr/>
        <p:txBody>
          <a:bodyPr/>
          <a:lstStyle/>
          <a:p>
            <a:r>
              <a:rPr kumimoji="1" lang="en-US" altLang="ja-JP" dirty="0" smtClean="0"/>
              <a:t>6</a:t>
            </a:r>
            <a:endParaRPr kumimoji="1" lang="ja-JP" altLang="en-US" dirty="0"/>
          </a:p>
        </p:txBody>
      </p:sp>
      <p:sp>
        <p:nvSpPr>
          <p:cNvPr id="21" name="テキスト プレースホルダー 20"/>
          <p:cNvSpPr>
            <a:spLocks noGrp="1"/>
          </p:cNvSpPr>
          <p:nvPr>
            <p:ph type="body" sz="quarter" idx="36"/>
          </p:nvPr>
        </p:nvSpPr>
        <p:spPr/>
        <p:txBody>
          <a:bodyPr/>
          <a:lstStyle/>
          <a:p>
            <a:r>
              <a:rPr kumimoji="1" lang="ja-JP" altLang="en-US" dirty="0">
                <a:sym typeface="+mn-ea"/>
              </a:rPr>
              <a:t>the last element of a research paper</a:t>
            </a:r>
            <a:endParaRPr kumimoji="1" lang="ja-JP" altLang="en-US" dirty="0"/>
          </a:p>
        </p:txBody>
      </p:sp>
      <p:sp>
        <p:nvSpPr>
          <p:cNvPr id="22" name="テキスト プレースホルダー 21"/>
          <p:cNvSpPr>
            <a:spLocks noGrp="1"/>
          </p:cNvSpPr>
          <p:nvPr>
            <p:ph type="body" sz="quarter" idx="37"/>
          </p:nvPr>
        </p:nvSpPr>
        <p:spPr/>
        <p:txBody>
          <a:bodyPr/>
          <a:lstStyle/>
          <a:p>
            <a:r>
              <a:rPr kumimoji="1" lang="en-US" altLang="ja-JP" dirty="0" smtClean="0"/>
              <a:t>CONCLUSION</a:t>
            </a:r>
            <a:endParaRPr kumimoji="1" lang="ja-JP"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0">
        <p15:prstTrans prst="peelOff"/>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 y="2709331"/>
            <a:ext cx="18286412" cy="7560840"/>
          </a:xfrm>
          <a:custGeom>
            <a:avLst/>
            <a:gdLst/>
            <a:ahLst/>
            <a:cxnLst/>
            <a:rect l="l" t="t" r="r" b="b"/>
            <a:pathLst>
              <a:path w="18286412" h="7560840">
                <a:moveTo>
                  <a:pt x="0" y="0"/>
                </a:moveTo>
                <a:lnTo>
                  <a:pt x="0" y="4635515"/>
                </a:lnTo>
                <a:lnTo>
                  <a:pt x="0" y="7560840"/>
                </a:lnTo>
                <a:lnTo>
                  <a:pt x="18286412" y="7560840"/>
                </a:lnTo>
                <a:lnTo>
                  <a:pt x="18286412" y="463551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テキスト ボックス 1"/>
          <p:cNvSpPr txBox="1"/>
          <p:nvPr/>
        </p:nvSpPr>
        <p:spPr>
          <a:xfrm>
            <a:off x="9547626" y="6718685"/>
            <a:ext cx="7830870" cy="1014730"/>
          </a:xfrm>
          <a:prstGeom prst="rect">
            <a:avLst/>
          </a:prstGeom>
          <a:noFill/>
        </p:spPr>
        <p:txBody>
          <a:bodyPr wrap="square" rtlCol="0">
            <a:spAutoFit/>
          </a:bodyPr>
          <a:lstStyle/>
          <a:p>
            <a:r>
              <a:rPr kumimoji="1" lang="en-US" altLang="ja-JP" sz="6000" spc="300" dirty="0">
                <a:solidFill>
                  <a:schemeClr val="bg1"/>
                </a:solidFill>
                <a:latin typeface="+mj-lt"/>
              </a:rPr>
              <a:t>INTRODUCTION</a:t>
            </a:r>
            <a:endParaRPr kumimoji="1" lang="en-US" altLang="ja-JP" sz="6000" spc="300" dirty="0">
              <a:solidFill>
                <a:schemeClr val="bg1"/>
              </a:solidFill>
              <a:latin typeface="+mj-lt"/>
            </a:endParaRPr>
          </a:p>
        </p:txBody>
      </p:sp>
      <p:sp>
        <p:nvSpPr>
          <p:cNvPr id="7" name="平行四辺形 6"/>
          <p:cNvSpPr/>
          <p:nvPr/>
        </p:nvSpPr>
        <p:spPr>
          <a:xfrm rot="20740135">
            <a:off x="-102848" y="7227191"/>
            <a:ext cx="7879033" cy="1064425"/>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平行四辺形 7"/>
          <p:cNvSpPr/>
          <p:nvPr/>
        </p:nvSpPr>
        <p:spPr>
          <a:xfrm rot="20740135">
            <a:off x="830145" y="8238890"/>
            <a:ext cx="7879033" cy="287026"/>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平行四辺形 8"/>
          <p:cNvSpPr/>
          <p:nvPr/>
        </p:nvSpPr>
        <p:spPr>
          <a:xfrm rot="20740135">
            <a:off x="7606487" y="4361866"/>
            <a:ext cx="4977711" cy="574052"/>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平行四辺形 9"/>
          <p:cNvSpPr/>
          <p:nvPr/>
        </p:nvSpPr>
        <p:spPr>
          <a:xfrm rot="20740135">
            <a:off x="10003272" y="3611231"/>
            <a:ext cx="4977711" cy="287026"/>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平行四辺形 10"/>
          <p:cNvSpPr/>
          <p:nvPr/>
        </p:nvSpPr>
        <p:spPr>
          <a:xfrm rot="20740135">
            <a:off x="-150396" y="7285824"/>
            <a:ext cx="4977711" cy="423599"/>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平行四辺形 13"/>
          <p:cNvSpPr/>
          <p:nvPr/>
        </p:nvSpPr>
        <p:spPr>
          <a:xfrm rot="20740135">
            <a:off x="275489" y="9205075"/>
            <a:ext cx="3233854" cy="171221"/>
          </a:xfrm>
          <a:prstGeom prst="parallelogram">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平行四辺形 15"/>
          <p:cNvSpPr/>
          <p:nvPr/>
        </p:nvSpPr>
        <p:spPr>
          <a:xfrm rot="20740135">
            <a:off x="7979503" y="4000736"/>
            <a:ext cx="3767564" cy="16194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300" fill="hold"/>
                                        <p:tgtEl>
                                          <p:spTgt spid="16"/>
                                        </p:tgtEl>
                                        <p:attrNameLst>
                                          <p:attrName>ppt_x</p:attrName>
                                        </p:attrNameLst>
                                      </p:cBhvr>
                                      <p:tavLst>
                                        <p:tav tm="0">
                                          <p:val>
                                            <p:strVal val="0-#ppt_w/2"/>
                                          </p:val>
                                        </p:tav>
                                        <p:tav tm="100000">
                                          <p:val>
                                            <p:strVal val="#ppt_x"/>
                                          </p:val>
                                        </p:tav>
                                      </p:tavLst>
                                    </p:anim>
                                    <p:anim calcmode="lin" valueType="num">
                                      <p:cBhvr additive="base">
                                        <p:cTn id="12" dur="3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300" fill="hold"/>
                                        <p:tgtEl>
                                          <p:spTgt spid="9"/>
                                        </p:tgtEl>
                                        <p:attrNameLst>
                                          <p:attrName>ppt_x</p:attrName>
                                        </p:attrNameLst>
                                      </p:cBhvr>
                                      <p:tavLst>
                                        <p:tav tm="0">
                                          <p:val>
                                            <p:strVal val="0-#ppt_w/2"/>
                                          </p:val>
                                        </p:tav>
                                        <p:tav tm="100000">
                                          <p:val>
                                            <p:strVal val="#ppt_x"/>
                                          </p:val>
                                        </p:tav>
                                      </p:tavLst>
                                    </p:anim>
                                    <p:anim calcmode="lin" valueType="num">
                                      <p:cBhvr additive="base">
                                        <p:cTn id="16" dur="3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3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300" fill="hold"/>
                                        <p:tgtEl>
                                          <p:spTgt spid="10"/>
                                        </p:tgtEl>
                                        <p:attrNameLst>
                                          <p:attrName>ppt_x</p:attrName>
                                        </p:attrNameLst>
                                      </p:cBhvr>
                                      <p:tavLst>
                                        <p:tav tm="0">
                                          <p:val>
                                            <p:strVal val="0-#ppt_w/2"/>
                                          </p:val>
                                        </p:tav>
                                        <p:tav tm="100000">
                                          <p:val>
                                            <p:strVal val="#ppt_x"/>
                                          </p:val>
                                        </p:tav>
                                      </p:tavLst>
                                    </p:anim>
                                    <p:anim calcmode="lin" valueType="num">
                                      <p:cBhvr additive="base">
                                        <p:cTn id="20" dur="3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4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300" fill="hold"/>
                                        <p:tgtEl>
                                          <p:spTgt spid="11"/>
                                        </p:tgtEl>
                                        <p:attrNameLst>
                                          <p:attrName>ppt_x</p:attrName>
                                        </p:attrNameLst>
                                      </p:cBhvr>
                                      <p:tavLst>
                                        <p:tav tm="0">
                                          <p:val>
                                            <p:strVal val="0-#ppt_w/2"/>
                                          </p:val>
                                        </p:tav>
                                        <p:tav tm="100000">
                                          <p:val>
                                            <p:strVal val="#ppt_x"/>
                                          </p:val>
                                        </p:tav>
                                      </p:tavLst>
                                    </p:anim>
                                    <p:anim calcmode="lin" valueType="num">
                                      <p:cBhvr additive="base">
                                        <p:cTn id="24" dur="3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300" fill="hold"/>
                                        <p:tgtEl>
                                          <p:spTgt spid="7"/>
                                        </p:tgtEl>
                                        <p:attrNameLst>
                                          <p:attrName>ppt_x</p:attrName>
                                        </p:attrNameLst>
                                      </p:cBhvr>
                                      <p:tavLst>
                                        <p:tav tm="0">
                                          <p:val>
                                            <p:strVal val="0-#ppt_w/2"/>
                                          </p:val>
                                        </p:tav>
                                        <p:tav tm="100000">
                                          <p:val>
                                            <p:strVal val="#ppt_x"/>
                                          </p:val>
                                        </p:tav>
                                      </p:tavLst>
                                    </p:anim>
                                    <p:anim calcmode="lin" valueType="num">
                                      <p:cBhvr additive="base">
                                        <p:cTn id="28" dur="3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60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300" fill="hold"/>
                                        <p:tgtEl>
                                          <p:spTgt spid="8"/>
                                        </p:tgtEl>
                                        <p:attrNameLst>
                                          <p:attrName>ppt_x</p:attrName>
                                        </p:attrNameLst>
                                      </p:cBhvr>
                                      <p:tavLst>
                                        <p:tav tm="0">
                                          <p:val>
                                            <p:strVal val="0-#ppt_w/2"/>
                                          </p:val>
                                        </p:tav>
                                        <p:tav tm="100000">
                                          <p:val>
                                            <p:strVal val="#ppt_x"/>
                                          </p:val>
                                        </p:tav>
                                      </p:tavLst>
                                    </p:anim>
                                    <p:anim calcmode="lin" valueType="num">
                                      <p:cBhvr additive="base">
                                        <p:cTn id="32" dur="3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7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300" fill="hold"/>
                                        <p:tgtEl>
                                          <p:spTgt spid="14"/>
                                        </p:tgtEl>
                                        <p:attrNameLst>
                                          <p:attrName>ppt_x</p:attrName>
                                        </p:attrNameLst>
                                      </p:cBhvr>
                                      <p:tavLst>
                                        <p:tav tm="0">
                                          <p:val>
                                            <p:strVal val="0-#ppt_w/2"/>
                                          </p:val>
                                        </p:tav>
                                        <p:tav tm="100000">
                                          <p:val>
                                            <p:strVal val="#ppt_x"/>
                                          </p:val>
                                        </p:tav>
                                      </p:tavLst>
                                    </p:anim>
                                    <p:anim calcmode="lin" valueType="num">
                                      <p:cBhvr additive="base">
                                        <p:cTn id="36" dur="300" fill="hold"/>
                                        <p:tgtEl>
                                          <p:spTgt spid="14"/>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 presetClass="entr" presetSubtype="2" decel="100000" fill="hold" grpId="0" nodeType="afterEffect">
                                  <p:stCondLst>
                                    <p:cond delay="0"/>
                                  </p:stCondLst>
                                  <p:iterate type="lt">
                                    <p:tmPct val="10000"/>
                                  </p:iterate>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1+#ppt_w/2"/>
                                          </p:val>
                                        </p:tav>
                                        <p:tav tm="100000">
                                          <p:val>
                                            <p:strVal val="#ppt_x"/>
                                          </p:val>
                                        </p:tav>
                                      </p:tavLst>
                                    </p:anim>
                                    <p:anim calcmode="lin" valueType="num">
                                      <p:cBhvr additive="base">
                                        <p:cTn id="4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7" grpId="0" animBg="1"/>
      <p:bldP spid="8" grpId="0" animBg="1"/>
      <p:bldP spid="9" grpId="0" animBg="1"/>
      <p:bldP spid="10" grpId="0" animBg="1"/>
      <p:bldP spid="11" grpId="0" animBg="1"/>
      <p:bldP spid="14"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fld>
            <a:endParaRPr lang="en-US" dirty="0"/>
          </a:p>
        </p:txBody>
      </p:sp>
      <p:sp>
        <p:nvSpPr>
          <p:cNvPr id="7" name="テキスト プレースホルダー 6"/>
          <p:cNvSpPr>
            <a:spLocks noGrp="1"/>
          </p:cNvSpPr>
          <p:nvPr>
            <p:ph type="body" sz="quarter" idx="39"/>
          </p:nvPr>
        </p:nvSpPr>
        <p:spPr>
          <a:xfrm>
            <a:off x="2097405" y="1604010"/>
            <a:ext cx="14102715" cy="7348220"/>
          </a:xfrm>
        </p:spPr>
        <p:txBody>
          <a:bodyPr/>
          <a:lstStyle/>
          <a:p>
            <a:pPr marL="342900" indent="-342900" algn="l">
              <a:buFont typeface="Arial" panose="020B0604020202020204" pitchFamily="34" charset="0"/>
              <a:buChar char="•"/>
            </a:pPr>
            <a:endParaRPr kumimoji="1" lang="en-US" altLang="ja-JP" dirty="0" smtClean="0"/>
          </a:p>
          <a:p>
            <a:pPr marL="342900" indent="-342900" algn="l">
              <a:buFont typeface="Arial" panose="020B0604020202020204" pitchFamily="34" charset="0"/>
              <a:buChar char="•"/>
            </a:pPr>
            <a:endParaRPr kumimoji="1" lang="en-US" altLang="ja-JP" dirty="0" smtClean="0"/>
          </a:p>
          <a:p>
            <a:pPr marL="342900" indent="-342900" algn="l">
              <a:buFont typeface="Arial" panose="020B0604020202020204" pitchFamily="34" charset="0"/>
              <a:buChar char="•"/>
            </a:pPr>
            <a:r>
              <a:rPr kumimoji="1" lang="en-US" altLang="ja-JP" sz="2800" b="1" dirty="0" smtClean="0"/>
              <a:t>Customer satisfaction</a:t>
            </a:r>
            <a:r>
              <a:rPr kumimoji="1" lang="en-US" altLang="ja-JP" sz="2800" dirty="0" smtClean="0"/>
              <a:t> has emerged as one of the most important factors that guarantee the success of online store; it has been posited as a key stimulant of purchase, repurchase intentions and customer loyalty.</a:t>
            </a:r>
            <a:endParaRPr kumimoji="1" lang="en-US" altLang="ja-JP" sz="2800" dirty="0" smtClean="0"/>
          </a:p>
          <a:p>
            <a:pPr marL="342900" indent="-342900" algn="l">
              <a:buFont typeface="Arial" panose="020B0604020202020204" pitchFamily="34" charset="0"/>
              <a:buChar char="•"/>
            </a:pPr>
            <a:endParaRPr kumimoji="1" lang="en-US" altLang="ja-JP" sz="2800" dirty="0" smtClean="0"/>
          </a:p>
          <a:p>
            <a:pPr marL="342900" indent="-342900" algn="l">
              <a:buFont typeface="Arial" panose="020B0604020202020204" pitchFamily="34" charset="0"/>
              <a:buChar char="•"/>
            </a:pPr>
            <a:r>
              <a:rPr kumimoji="1" lang="en-US" altLang="ja-JP" sz="2800" dirty="0" smtClean="0"/>
              <a:t>A comprehensive review of the literature, theories and models have been carried out to propose the models for customer activation and customer retention. </a:t>
            </a:r>
            <a:endParaRPr kumimoji="1" lang="en-US" altLang="ja-JP" sz="2800" dirty="0" smtClean="0"/>
          </a:p>
          <a:p>
            <a:pPr marL="342900" indent="-342900" algn="l">
              <a:buFont typeface="Arial" panose="020B0604020202020204" pitchFamily="34" charset="0"/>
              <a:buChar char="•"/>
            </a:pPr>
            <a:endParaRPr kumimoji="1" lang="en-US" altLang="ja-JP" sz="2800" dirty="0" smtClean="0"/>
          </a:p>
          <a:p>
            <a:pPr marL="342900" indent="-342900" algn="l">
              <a:buFont typeface="Arial" panose="020B0604020202020204" pitchFamily="34" charset="0"/>
              <a:buChar char="•"/>
            </a:pPr>
            <a:r>
              <a:rPr kumimoji="1" lang="en-US" altLang="ja-JP" sz="2800" dirty="0" smtClean="0"/>
              <a:t>Five major factors that contributed to the success of an e-commerce store have been identified as:</a:t>
            </a:r>
            <a:r>
              <a:rPr kumimoji="1" lang="en-US" altLang="ja-JP" sz="2800" b="1" dirty="0" smtClean="0"/>
              <a:t> service quality, system quality, information quality, trust and net benefit.</a:t>
            </a:r>
            <a:endParaRPr kumimoji="1" lang="en-US" altLang="ja-JP" sz="2800" b="1" dirty="0" smtClean="0"/>
          </a:p>
          <a:p>
            <a:pPr marL="342900" indent="-342900" algn="l">
              <a:buFont typeface="Arial" panose="020B0604020202020204" pitchFamily="34" charset="0"/>
              <a:buChar char="•"/>
            </a:pPr>
            <a:endParaRPr kumimoji="1" lang="en-US" altLang="ja-JP" sz="2800" b="1" dirty="0" smtClean="0"/>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a:xfrm>
            <a:off x="592455" y="102870"/>
            <a:ext cx="16741775" cy="1365885"/>
          </a:xfrm>
        </p:spPr>
        <p:txBody>
          <a:bodyPr/>
          <a:lstStyle/>
          <a:p>
            <a:pPr algn="ctr"/>
            <a:r>
              <a:rPr kumimoji="1" lang="en-US" altLang="ja-JP" sz="3600" b="1" dirty="0"/>
              <a:t>5 MAJOR FACTORS THAT CONTRIBUTE THE SUCCESS OF AN E-COMMERCE </a:t>
            </a:r>
            <a:endParaRPr kumimoji="1" lang="ja-JP" altLang="en-US" sz="3600" b="1"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14" name="テキスト プレースホルダー 13"/>
          <p:cNvSpPr>
            <a:spLocks noGrp="1"/>
          </p:cNvSpPr>
          <p:nvPr>
            <p:ph type="body" sz="quarter" idx="16"/>
          </p:nvPr>
        </p:nvSpPr>
        <p:spPr/>
        <p:txBody>
          <a:bodyPr/>
          <a:lstStyle/>
          <a:p>
            <a:pPr algn="ctr"/>
            <a:r>
              <a:rPr kumimoji="1" lang="en-US" altLang="ja-JP" sz="3200" dirty="0">
                <a:solidFill>
                  <a:schemeClr val="accent1"/>
                </a:solidFill>
                <a:effectLst>
                  <a:outerShdw blurRad="38100" dist="25400" dir="5400000" algn="ctr" rotWithShape="0">
                    <a:srgbClr val="6E747A">
                      <a:alpha val="43000"/>
                    </a:srgbClr>
                  </a:outerShdw>
                </a:effectLst>
              </a:rPr>
              <a:t>SERVICE QUALITY</a:t>
            </a:r>
            <a:endParaRPr kumimoji="1" lang="en-US" altLang="ja-JP" sz="3200" dirty="0">
              <a:solidFill>
                <a:schemeClr val="accent1"/>
              </a:solidFill>
              <a:effectLst>
                <a:outerShdw blurRad="38100" dist="25400" dir="5400000" algn="ctr" rotWithShape="0">
                  <a:srgbClr val="6E747A">
                    <a:alpha val="43000"/>
                  </a:srgbClr>
                </a:outerShdw>
              </a:effectLst>
            </a:endParaRPr>
          </a:p>
        </p:txBody>
      </p:sp>
      <p:sp>
        <p:nvSpPr>
          <p:cNvPr id="15" name="テキスト プレースホルダー 14"/>
          <p:cNvSpPr>
            <a:spLocks noGrp="1"/>
          </p:cNvSpPr>
          <p:nvPr>
            <p:ph type="body" sz="quarter" idx="17"/>
          </p:nvPr>
        </p:nvSpPr>
        <p:spPr/>
        <p:txBody>
          <a:bodyPr/>
          <a:lstStyle/>
          <a:p>
            <a:r>
              <a:rPr kumimoji="1" lang="en-US" altLang="ja-JP" u="sng" dirty="0" smtClean="0"/>
              <a:t>FACTOR 1</a:t>
            </a:r>
            <a:endParaRPr kumimoji="1" lang="ja-JP" altLang="en-US" u="sng" dirty="0"/>
          </a:p>
        </p:txBody>
      </p:sp>
      <p:sp>
        <p:nvSpPr>
          <p:cNvPr id="16" name="テキスト プレースホルダー 15"/>
          <p:cNvSpPr>
            <a:spLocks noGrp="1"/>
          </p:cNvSpPr>
          <p:nvPr>
            <p:ph type="body" sz="quarter" idx="18"/>
          </p:nvPr>
        </p:nvSpPr>
        <p:spPr/>
        <p:txBody>
          <a:bodyPr/>
          <a:lstStyle/>
          <a:p>
            <a:r>
              <a:rPr kumimoji="1" lang="en-US" altLang="ja-JP" sz="3200" dirty="0">
                <a:solidFill>
                  <a:schemeClr val="accent1"/>
                </a:solidFill>
                <a:effectLst>
                  <a:outerShdw blurRad="38100" dist="25400" dir="5400000" algn="ctr" rotWithShape="0">
                    <a:srgbClr val="6E747A">
                      <a:alpha val="43000"/>
                    </a:srgbClr>
                  </a:outerShdw>
                </a:effectLst>
              </a:rPr>
              <a:t>SYSTEM QUALITY</a:t>
            </a:r>
            <a:endParaRPr kumimoji="1" lang="en-US" altLang="ja-JP" sz="3200" dirty="0">
              <a:solidFill>
                <a:schemeClr val="accent1"/>
              </a:solidFill>
              <a:effectLst>
                <a:outerShdw blurRad="38100" dist="25400" dir="5400000" algn="ctr" rotWithShape="0">
                  <a:srgbClr val="6E747A">
                    <a:alpha val="43000"/>
                  </a:srgbClr>
                </a:outerShdw>
              </a:effectLst>
            </a:endParaRPr>
          </a:p>
        </p:txBody>
      </p:sp>
      <p:sp>
        <p:nvSpPr>
          <p:cNvPr id="17" name="テキスト プレースホルダー 16"/>
          <p:cNvSpPr>
            <a:spLocks noGrp="1"/>
          </p:cNvSpPr>
          <p:nvPr>
            <p:ph type="body" sz="quarter" idx="19"/>
          </p:nvPr>
        </p:nvSpPr>
        <p:spPr/>
        <p:txBody>
          <a:bodyPr/>
          <a:lstStyle/>
          <a:p>
            <a:r>
              <a:rPr kumimoji="1" lang="en-US" altLang="ja-JP" u="sng" dirty="0"/>
              <a:t>FACTOR 2</a:t>
            </a:r>
            <a:endParaRPr kumimoji="1" lang="ja-JP" altLang="en-US" u="sng" dirty="0"/>
          </a:p>
        </p:txBody>
      </p:sp>
      <p:sp>
        <p:nvSpPr>
          <p:cNvPr id="18" name="テキスト プレースホルダー 17"/>
          <p:cNvSpPr>
            <a:spLocks noGrp="1"/>
          </p:cNvSpPr>
          <p:nvPr>
            <p:ph type="body" sz="quarter" idx="20"/>
          </p:nvPr>
        </p:nvSpPr>
        <p:spPr/>
        <p:txBody>
          <a:bodyPr/>
          <a:lstStyle/>
          <a:p>
            <a:r>
              <a:rPr kumimoji="1" lang="en-US" altLang="ja-JP" sz="3200" dirty="0">
                <a:solidFill>
                  <a:schemeClr val="accent1"/>
                </a:solidFill>
                <a:effectLst>
                  <a:outerShdw blurRad="38100" dist="25400" dir="5400000" algn="ctr" rotWithShape="0">
                    <a:srgbClr val="6E747A">
                      <a:alpha val="43000"/>
                    </a:srgbClr>
                  </a:outerShdw>
                </a:effectLst>
              </a:rPr>
              <a:t>NET BENEFIT</a:t>
            </a:r>
            <a:endParaRPr kumimoji="1" lang="en-US" altLang="ja-JP" sz="3200" dirty="0">
              <a:solidFill>
                <a:schemeClr val="accent1"/>
              </a:solidFill>
              <a:effectLst>
                <a:outerShdw blurRad="38100" dist="25400" dir="5400000" algn="ctr" rotWithShape="0">
                  <a:srgbClr val="6E747A">
                    <a:alpha val="43000"/>
                  </a:srgbClr>
                </a:outerShdw>
              </a:effectLst>
            </a:endParaRPr>
          </a:p>
        </p:txBody>
      </p:sp>
      <p:sp>
        <p:nvSpPr>
          <p:cNvPr id="19" name="テキスト プレースホルダー 18"/>
          <p:cNvSpPr>
            <a:spLocks noGrp="1"/>
          </p:cNvSpPr>
          <p:nvPr>
            <p:ph type="body" sz="quarter" idx="21"/>
          </p:nvPr>
        </p:nvSpPr>
        <p:spPr/>
        <p:txBody>
          <a:bodyPr/>
          <a:lstStyle/>
          <a:p>
            <a:r>
              <a:rPr kumimoji="1" lang="en-US" altLang="ja-JP" u="sng" dirty="0"/>
              <a:t>FACTOR </a:t>
            </a:r>
            <a:r>
              <a:rPr kumimoji="1" lang="en-US" altLang="ja-JP" u="sng" dirty="0" smtClean="0"/>
              <a:t>5</a:t>
            </a:r>
            <a:endParaRPr kumimoji="1" lang="ja-JP" altLang="en-US" u="sng" dirty="0"/>
          </a:p>
        </p:txBody>
      </p:sp>
      <p:sp>
        <p:nvSpPr>
          <p:cNvPr id="20" name="テキスト プレースホルダー 19"/>
          <p:cNvSpPr>
            <a:spLocks noGrp="1"/>
          </p:cNvSpPr>
          <p:nvPr>
            <p:ph type="body" sz="quarter" idx="22"/>
          </p:nvPr>
        </p:nvSpPr>
        <p:spPr/>
        <p:txBody>
          <a:bodyPr/>
          <a:lstStyle/>
          <a:p>
            <a:r>
              <a:rPr kumimoji="1" lang="en-US" altLang="ja-JP" sz="3200" dirty="0">
                <a:solidFill>
                  <a:schemeClr val="accent1"/>
                </a:solidFill>
                <a:effectLst>
                  <a:outerShdw blurRad="38100" dist="25400" dir="5400000" algn="ctr" rotWithShape="0">
                    <a:srgbClr val="6E747A">
                      <a:alpha val="43000"/>
                    </a:srgbClr>
                  </a:outerShdw>
                </a:effectLst>
              </a:rPr>
              <a:t>TRUST</a:t>
            </a:r>
            <a:endParaRPr kumimoji="1" lang="en-US" altLang="ja-JP" sz="3200" dirty="0">
              <a:solidFill>
                <a:schemeClr val="accent1"/>
              </a:solidFill>
              <a:effectLst>
                <a:outerShdw blurRad="38100" dist="25400" dir="5400000" algn="ctr" rotWithShape="0">
                  <a:srgbClr val="6E747A">
                    <a:alpha val="43000"/>
                  </a:srgbClr>
                </a:outerShdw>
              </a:effectLst>
            </a:endParaRPr>
          </a:p>
        </p:txBody>
      </p:sp>
      <p:sp>
        <p:nvSpPr>
          <p:cNvPr id="21" name="テキスト プレースホルダー 20"/>
          <p:cNvSpPr>
            <a:spLocks noGrp="1"/>
          </p:cNvSpPr>
          <p:nvPr>
            <p:ph type="body" sz="quarter" idx="23"/>
          </p:nvPr>
        </p:nvSpPr>
        <p:spPr/>
        <p:txBody>
          <a:bodyPr/>
          <a:lstStyle/>
          <a:p>
            <a:r>
              <a:rPr kumimoji="1" lang="en-US" altLang="ja-JP" u="sng" dirty="0"/>
              <a:t>FACTOR </a:t>
            </a:r>
            <a:r>
              <a:rPr kumimoji="1" lang="en-US" altLang="ja-JP" u="sng" dirty="0" smtClean="0"/>
              <a:t>4</a:t>
            </a:r>
            <a:endParaRPr kumimoji="1" lang="ja-JP" altLang="en-US" u="sng" dirty="0"/>
          </a:p>
        </p:txBody>
      </p:sp>
      <p:sp>
        <p:nvSpPr>
          <p:cNvPr id="22" name="テキスト プレースホルダー 21"/>
          <p:cNvSpPr>
            <a:spLocks noGrp="1"/>
          </p:cNvSpPr>
          <p:nvPr>
            <p:ph type="body" sz="quarter" idx="24"/>
          </p:nvPr>
        </p:nvSpPr>
        <p:spPr/>
        <p:txBody>
          <a:bodyPr/>
          <a:lstStyle/>
          <a:p>
            <a:r>
              <a:rPr kumimoji="1" lang="en-US" altLang="ja-JP" sz="3200" dirty="0">
                <a:solidFill>
                  <a:schemeClr val="accent1"/>
                </a:solidFill>
                <a:effectLst>
                  <a:outerShdw blurRad="38100" dist="25400" dir="5400000" algn="ctr" rotWithShape="0">
                    <a:srgbClr val="6E747A">
                      <a:alpha val="43000"/>
                    </a:srgbClr>
                  </a:outerShdw>
                </a:effectLst>
              </a:rPr>
              <a:t>INFORMATION QUALITY</a:t>
            </a:r>
            <a:endParaRPr kumimoji="1" lang="en-US" altLang="ja-JP" sz="3200" dirty="0">
              <a:solidFill>
                <a:schemeClr val="accent1"/>
              </a:solidFill>
              <a:effectLst>
                <a:outerShdw blurRad="38100" dist="25400" dir="5400000" algn="ctr" rotWithShape="0">
                  <a:srgbClr val="6E747A">
                    <a:alpha val="43000"/>
                  </a:srgbClr>
                </a:outerShdw>
              </a:effectLst>
            </a:endParaRPr>
          </a:p>
        </p:txBody>
      </p:sp>
      <p:sp>
        <p:nvSpPr>
          <p:cNvPr id="23" name="テキスト プレースホルダー 22"/>
          <p:cNvSpPr>
            <a:spLocks noGrp="1"/>
          </p:cNvSpPr>
          <p:nvPr>
            <p:ph type="body" sz="quarter" idx="25"/>
          </p:nvPr>
        </p:nvSpPr>
        <p:spPr/>
        <p:txBody>
          <a:bodyPr/>
          <a:lstStyle/>
          <a:p>
            <a:r>
              <a:rPr kumimoji="1" lang="en-US" altLang="ja-JP" u="sng" dirty="0"/>
              <a:t>FACTOR 3</a:t>
            </a:r>
            <a:endParaRPr kumimoji="1" lang="ja-JP" altLang="en-US" u="sng" dirty="0"/>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pPr algn="ctr"/>
            <a:r>
              <a:rPr kumimoji="1" lang="en-US" altLang="ja-JP" dirty="0" smtClean="0"/>
              <a:t>KEY WORDS</a:t>
            </a:r>
            <a:endParaRPr kumimoji="1" lang="ja-JP" alt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fld>
            <a:endParaRPr lang="en-US" dirty="0"/>
          </a:p>
        </p:txBody>
      </p:sp>
      <p:sp>
        <p:nvSpPr>
          <p:cNvPr id="21" name="テキスト プレースホルダー 20"/>
          <p:cNvSpPr>
            <a:spLocks noGrp="1"/>
          </p:cNvSpPr>
          <p:nvPr>
            <p:ph type="body" sz="quarter" idx="21"/>
          </p:nvPr>
        </p:nvSpPr>
        <p:spPr/>
        <p:txBody>
          <a:bodyPr/>
          <a:lstStyle/>
          <a:p>
            <a:r>
              <a:rPr kumimoji="1" lang="en-US" altLang="ja-JP" dirty="0" smtClean="0"/>
              <a:t>1</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smtClean="0"/>
              <a:t>2</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smtClean="0"/>
              <a:t>3</a:t>
            </a:r>
            <a:endParaRPr kumimoji="1" lang="ja-JP" altLang="en-US" dirty="0"/>
          </a:p>
        </p:txBody>
      </p:sp>
      <p:sp>
        <p:nvSpPr>
          <p:cNvPr id="19" name="テキスト プレースホルダー 18"/>
          <p:cNvSpPr>
            <a:spLocks noGrp="1"/>
          </p:cNvSpPr>
          <p:nvPr>
            <p:ph type="body" sz="quarter" idx="16"/>
          </p:nvPr>
        </p:nvSpPr>
        <p:spPr>
          <a:xfrm>
            <a:off x="11258304" y="1588387"/>
            <a:ext cx="5247068" cy="720080"/>
          </a:xfrm>
        </p:spPr>
        <p:txBody>
          <a:bodyPr/>
          <a:lstStyle/>
          <a:p>
            <a:pPr algn="l"/>
            <a:r>
              <a:rPr kumimoji="1" lang="en-US" altLang="ja-JP" b="1" dirty="0">
                <a:sym typeface="+mn-ea"/>
              </a:rPr>
              <a:t>BASIC STATISTICAL</a:t>
            </a:r>
            <a:endParaRPr kumimoji="1" lang="en-US" altLang="ja-JP" b="1" dirty="0"/>
          </a:p>
          <a:p>
            <a:pPr algn="l"/>
            <a:r>
              <a:rPr kumimoji="1" lang="en-US" altLang="ja-JP" b="1" dirty="0">
                <a:sym typeface="+mn-ea"/>
              </a:rPr>
              <a:t>ANALYSIS</a:t>
            </a:r>
            <a:endParaRPr kumimoji="1" lang="ja-JP" altLang="en-US" dirty="0"/>
          </a:p>
        </p:txBody>
      </p:sp>
      <p:sp>
        <p:nvSpPr>
          <p:cNvPr id="20" name="テキスト プレースホルダー 19"/>
          <p:cNvSpPr>
            <a:spLocks noGrp="1"/>
          </p:cNvSpPr>
          <p:nvPr>
            <p:ph type="body" sz="quarter" idx="20"/>
          </p:nvPr>
        </p:nvSpPr>
        <p:spPr>
          <a:xfrm>
            <a:off x="11299086" y="2352377"/>
            <a:ext cx="5206468" cy="1709320"/>
          </a:xfrm>
        </p:spPr>
        <p:txBody>
          <a:bodyPr/>
          <a:lstStyle/>
          <a:p>
            <a:pPr algn="l"/>
            <a:r>
              <a:rPr lang="en-US" altLang="ja-JP" b="1">
                <a:sym typeface="+mn-ea"/>
              </a:rPr>
              <a:t>Statistical methods involved in carrying out a study include planning, designing, collecting data, analysing, drawing meaningful interpretation and reporting of the research findings. </a:t>
            </a:r>
            <a:endParaRPr kumimoji="1" lang="ja-JP" altLang="en-US" dirty="0"/>
          </a:p>
        </p:txBody>
      </p:sp>
      <p:sp>
        <p:nvSpPr>
          <p:cNvPr id="24" name="テキスト プレースホルダー 23"/>
          <p:cNvSpPr>
            <a:spLocks noGrp="1"/>
          </p:cNvSpPr>
          <p:nvPr>
            <p:ph type="body" sz="quarter" idx="24"/>
          </p:nvPr>
        </p:nvSpPr>
        <p:spPr>
          <a:xfrm>
            <a:off x="12399858" y="5683472"/>
            <a:ext cx="5247068" cy="720080"/>
          </a:xfrm>
        </p:spPr>
        <p:txBody>
          <a:bodyPr/>
          <a:lstStyle/>
          <a:p>
            <a:pPr algn="l"/>
            <a:r>
              <a:rPr kumimoji="1" lang="en-US" altLang="ja-JP" b="1" dirty="0"/>
              <a:t>EXPLORATORY DATA ANALYSIS</a:t>
            </a:r>
            <a:endParaRPr kumimoji="1" lang="en-US" altLang="ja-JP" b="1" dirty="0"/>
          </a:p>
        </p:txBody>
      </p:sp>
      <p:sp>
        <p:nvSpPr>
          <p:cNvPr id="25" name="テキスト プレースホルダー 24"/>
          <p:cNvSpPr>
            <a:spLocks noGrp="1"/>
          </p:cNvSpPr>
          <p:nvPr>
            <p:ph type="body" sz="quarter" idx="25"/>
          </p:nvPr>
        </p:nvSpPr>
        <p:spPr>
          <a:xfrm>
            <a:off x="12596495" y="6376035"/>
            <a:ext cx="5206365" cy="2071370"/>
          </a:xfrm>
        </p:spPr>
        <p:txBody>
          <a:bodyPr/>
          <a:lstStyle/>
          <a:p>
            <a:pPr algn="l"/>
            <a:r>
              <a:rPr lang="pt-BR" altLang="ja-JP" b="1" dirty="0">
                <a:sym typeface="+mn-ea"/>
              </a:rPr>
              <a:t>Exploratory data analysis (EDA) is used by data scientists to analyze and investigate data sets and summarize their main characteristics, often employing data visualization methods</a:t>
            </a:r>
            <a:endParaRPr kumimoji="1" lang="ja-JP" altLang="en-US" dirty="0"/>
          </a:p>
        </p:txBody>
      </p:sp>
      <p:sp>
        <p:nvSpPr>
          <p:cNvPr id="26" name="テキスト プレースホルダー 25"/>
          <p:cNvSpPr>
            <a:spLocks noGrp="1"/>
          </p:cNvSpPr>
          <p:nvPr>
            <p:ph type="body" sz="quarter" idx="26"/>
          </p:nvPr>
        </p:nvSpPr>
        <p:spPr/>
        <p:txBody>
          <a:bodyPr/>
          <a:lstStyle/>
          <a:p>
            <a:pPr algn="r"/>
            <a:r>
              <a:rPr kumimoji="1" lang="en-US" altLang="ja-JP" b="1" dirty="0"/>
              <a:t>FEATURED ENGINEERING</a:t>
            </a:r>
            <a:endParaRPr kumimoji="1" lang="en-US" altLang="ja-JP" b="1" dirty="0"/>
          </a:p>
        </p:txBody>
      </p:sp>
      <p:sp>
        <p:nvSpPr>
          <p:cNvPr id="27" name="テキスト プレースホルダー 26"/>
          <p:cNvSpPr>
            <a:spLocks noGrp="1"/>
          </p:cNvSpPr>
          <p:nvPr>
            <p:ph type="body" sz="quarter" idx="27"/>
          </p:nvPr>
        </p:nvSpPr>
        <p:spPr>
          <a:xfrm>
            <a:off x="322248" y="6268526"/>
            <a:ext cx="5206468" cy="1709320"/>
          </a:xfrm>
        </p:spPr>
        <p:txBody>
          <a:bodyPr/>
          <a:lstStyle/>
          <a:p>
            <a:r>
              <a:rPr kumimoji="1" lang="en-US" altLang="ja-JP" dirty="0"/>
              <a:t>The goal is to turn data into information, and information into insight. </a:t>
            </a:r>
            <a:endParaRPr kumimoji="1" lang="ja-JP" altLang="en-US" dirty="0"/>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fld>
            <a:endParaRPr lang="en-US" dirty="0"/>
          </a:p>
        </p:txBody>
      </p:sp>
      <p:sp>
        <p:nvSpPr>
          <p:cNvPr id="17" name="テキスト プレースホルダー 16"/>
          <p:cNvSpPr>
            <a:spLocks noGrp="1"/>
          </p:cNvSpPr>
          <p:nvPr>
            <p:ph type="body" sz="quarter" idx="15"/>
          </p:nvPr>
        </p:nvSpPr>
        <p:spPr>
          <a:xfrm>
            <a:off x="1172426" y="7798620"/>
            <a:ext cx="7393207" cy="2446865"/>
          </a:xfrm>
        </p:spPr>
        <p:txBody>
          <a:bodyPr/>
          <a:lstStyle/>
          <a:p>
            <a:pPr marL="457200" indent="-457200">
              <a:buFont typeface="Arial" panose="020B0604020202020204" pitchFamily="34" charset="0"/>
              <a:buChar char="•"/>
            </a:pPr>
            <a:r>
              <a:rPr kumimoji="1" lang="en-US" altLang="ja-JP" sz="3200" dirty="0">
                <a:sym typeface="+mn-ea"/>
              </a:rPr>
              <a:t>Anaconda Navigator 1.9.6</a:t>
            </a:r>
            <a:endParaRPr kumimoji="1" lang="en-US" altLang="ja-JP" sz="3200" dirty="0"/>
          </a:p>
          <a:p>
            <a:pPr marL="457200" indent="-457200">
              <a:buFont typeface="Arial" panose="020B0604020202020204" pitchFamily="34" charset="0"/>
              <a:buChar char="•"/>
            </a:pPr>
            <a:r>
              <a:rPr kumimoji="1" lang="en-US" altLang="ja-JP" sz="3200" dirty="0">
                <a:sym typeface="+mn-ea"/>
              </a:rPr>
              <a:t>Jupyter Notebook 5.7.4</a:t>
            </a:r>
            <a:endParaRPr kumimoji="1" lang="en-US" altLang="ja-JP" sz="3200" dirty="0"/>
          </a:p>
          <a:p>
            <a:endParaRPr kumimoji="1" lang="ja-JP" altLang="en-US" sz="3200" dirty="0"/>
          </a:p>
        </p:txBody>
      </p:sp>
      <p:sp>
        <p:nvSpPr>
          <p:cNvPr id="19" name="テキスト プレースホルダー 18"/>
          <p:cNvSpPr>
            <a:spLocks noGrp="1"/>
          </p:cNvSpPr>
          <p:nvPr>
            <p:ph type="body" sz="quarter" idx="17"/>
          </p:nvPr>
        </p:nvSpPr>
        <p:spPr>
          <a:xfrm>
            <a:off x="9664853" y="7798929"/>
            <a:ext cx="7393207" cy="2446865"/>
          </a:xfrm>
        </p:spPr>
        <p:txBody>
          <a:bodyPr/>
          <a:lstStyle/>
          <a:p>
            <a:pPr marL="457200" indent="-457200" algn="l">
              <a:buFont typeface="Arial" panose="020B0604020202020204" pitchFamily="34" charset="0"/>
              <a:buChar char="•"/>
            </a:pPr>
            <a:r>
              <a:rPr lang="en-US" sz="3200">
                <a:sym typeface="+mn-ea"/>
              </a:rPr>
              <a:t>Analyzing : Numpy,Pandas</a:t>
            </a:r>
            <a:endParaRPr lang="en-US" sz="3200"/>
          </a:p>
          <a:p>
            <a:pPr marL="457200" indent="-457200" algn="l">
              <a:buFont typeface="Arial" panose="020B0604020202020204" pitchFamily="34" charset="0"/>
              <a:buChar char="•"/>
            </a:pPr>
            <a:r>
              <a:rPr lang="en-US" sz="3200">
                <a:sym typeface="+mn-ea"/>
              </a:rPr>
              <a:t>Visualization: : Matplotlib, Seaborn</a:t>
            </a:r>
            <a:endParaRPr lang="en-US" sz="3200"/>
          </a:p>
          <a:p>
            <a:pPr marL="457200" indent="-457200" algn="l">
              <a:buFont typeface="Arial" panose="020B0604020202020204" pitchFamily="34" charset="0"/>
              <a:buChar char="•"/>
            </a:pPr>
            <a:endParaRPr lang="en-US" sz="3200"/>
          </a:p>
          <a:p>
            <a:pPr marL="457200" indent="-457200"/>
            <a:endParaRPr kumimoji="1" lang="ja-JP" altLang="en-US" sz="3200" dirty="0"/>
          </a:p>
        </p:txBody>
      </p:sp>
      <p:sp>
        <p:nvSpPr>
          <p:cNvPr id="20" name="テキスト プレースホルダー 19"/>
          <p:cNvSpPr>
            <a:spLocks noGrp="1"/>
          </p:cNvSpPr>
          <p:nvPr>
            <p:ph type="body" sz="quarter" idx="18"/>
          </p:nvPr>
        </p:nvSpPr>
        <p:spPr>
          <a:xfrm>
            <a:off x="9683268" y="6943274"/>
            <a:ext cx="7393207" cy="773203"/>
          </a:xfrm>
        </p:spPr>
        <p:txBody>
          <a:bodyPr/>
          <a:lstStyle/>
          <a:p>
            <a:pPr algn="ctr"/>
            <a:r>
              <a:rPr kumimoji="1" lang="en-US" altLang="ja-JP" dirty="0" smtClean="0"/>
              <a:t>LIBRARIES USED</a:t>
            </a:r>
            <a:endParaRPr kumimoji="1" lang="ja-JP" altLang="en-US" dirty="0"/>
          </a:p>
        </p:txBody>
      </p:sp>
      <p:pic>
        <p:nvPicPr>
          <p:cNvPr id="8" name="Picture Placeholder 7" descr="female-picking-book-at-online-library-vector"/>
          <p:cNvPicPr>
            <a:picLocks noChangeAspect="1"/>
          </p:cNvPicPr>
          <p:nvPr>
            <p:ph type="pic" sz="quarter" idx="13"/>
          </p:nvPr>
        </p:nvPicPr>
        <p:blipFill>
          <a:blip r:embed="rId1"/>
          <a:stretch>
            <a:fillRect/>
          </a:stretch>
        </p:blipFill>
        <p:spPr>
          <a:xfrm>
            <a:off x="9994900" y="1769110"/>
            <a:ext cx="6732905" cy="5082540"/>
          </a:xfrm>
          <a:prstGeom prst="rect">
            <a:avLst/>
          </a:prstGeom>
        </p:spPr>
      </p:pic>
      <p:pic>
        <p:nvPicPr>
          <p:cNvPr id="7" name="Picture Placeholder 6" descr="repairing-service-250x250"/>
          <p:cNvPicPr>
            <a:picLocks noChangeAspect="1"/>
          </p:cNvPicPr>
          <p:nvPr>
            <p:ph type="pic" sz="quarter" idx="12"/>
          </p:nvPr>
        </p:nvPicPr>
        <p:blipFill>
          <a:blip r:embed="rId2"/>
          <a:stretch>
            <a:fillRect/>
          </a:stretch>
        </p:blipFill>
        <p:spPr>
          <a:xfrm>
            <a:off x="1510030" y="1362710"/>
            <a:ext cx="6717665" cy="5949950"/>
          </a:xfrm>
          <a:prstGeom prst="rect">
            <a:avLst/>
          </a:prstGeom>
        </p:spPr>
      </p:pic>
      <p:sp>
        <p:nvSpPr>
          <p:cNvPr id="18" name="テキスト プレースホルダー 17"/>
          <p:cNvSpPr>
            <a:spLocks noGrp="1"/>
          </p:cNvSpPr>
          <p:nvPr>
            <p:ph type="body" sz="quarter" idx="16"/>
          </p:nvPr>
        </p:nvSpPr>
        <p:spPr>
          <a:xfrm>
            <a:off x="1087336" y="6943600"/>
            <a:ext cx="7393207" cy="773203"/>
          </a:xfrm>
        </p:spPr>
        <p:txBody>
          <a:bodyPr/>
          <a:lstStyle/>
          <a:p>
            <a:pPr algn="ctr"/>
            <a:r>
              <a:rPr kumimoji="1" lang="en-US" altLang="ja-JP" dirty="0" smtClean="0"/>
              <a:t>TOOLS USED</a:t>
            </a:r>
            <a:endParaRPr kumimoji="1" lang="ja-JP"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itle">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 Decoration">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8784</Words>
  <Application>WPS Presentation</Application>
  <PresentationFormat>ユーザー設定</PresentationFormat>
  <Paragraphs>304</Paragraphs>
  <Slides>33</Slides>
  <Notes>15</Notes>
  <HiddenSlides>0</HiddenSlides>
  <MMClips>0</MMClips>
  <ScaleCrop>false</ScaleCrop>
  <HeadingPairs>
    <vt:vector size="8" baseType="variant">
      <vt:variant>
        <vt:lpstr>已用的字体</vt:lpstr>
      </vt:variant>
      <vt:variant>
        <vt:i4>11</vt:i4>
      </vt:variant>
      <vt:variant>
        <vt:lpstr>主题</vt:lpstr>
      </vt:variant>
      <vt:variant>
        <vt:i4>4</vt:i4>
      </vt:variant>
      <vt:variant>
        <vt:lpstr>嵌入 OLE 服务器</vt:lpstr>
      </vt:variant>
      <vt:variant>
        <vt:i4>1</vt:i4>
      </vt:variant>
      <vt:variant>
        <vt:lpstr>幻灯片标题</vt:lpstr>
      </vt:variant>
      <vt:variant>
        <vt:i4>33</vt:i4>
      </vt:variant>
    </vt:vector>
  </HeadingPairs>
  <TitlesOfParts>
    <vt:vector size="49" baseType="lpstr">
      <vt:lpstr>Arial</vt:lpstr>
      <vt:lpstr>SimSun</vt:lpstr>
      <vt:lpstr>Wingdings</vt:lpstr>
      <vt:lpstr>Roboto Light</vt:lpstr>
      <vt:lpstr>Segoe Print</vt:lpstr>
      <vt:lpstr>Roboto Condensed Light</vt:lpstr>
      <vt:lpstr>Microsoft YaHei</vt:lpstr>
      <vt:lpstr>Arial Unicode MS</vt:lpstr>
      <vt:lpstr>Calibri</vt:lpstr>
      <vt:lpstr>Wingdings</vt:lpstr>
      <vt:lpstr>Spica Neue Light</vt:lpstr>
      <vt:lpstr>Title</vt:lpstr>
      <vt:lpstr>No Decoration</vt:lpstr>
      <vt:lpstr>Contents</vt:lpstr>
      <vt:lpstr>1_Contents</vt:lpstr>
      <vt:lpstr>Paint.Picture</vt:lpstr>
      <vt:lpstr>PowerPoint 演示文稿</vt:lpstr>
      <vt:lpstr>WELCOME!</vt:lpstr>
      <vt:lpstr>PowerPoint 演示文稿</vt:lpstr>
      <vt:lpstr>TABLE OF CONTENTS</vt:lpstr>
      <vt:lpstr>PowerPoint 演示文稿</vt:lpstr>
      <vt:lpstr>PowerPoint 演示文稿</vt:lpstr>
      <vt:lpstr>5 MAJOR FACTORS THAT CONTRIBUTE THE SUCCESS OF AN E-COMMERCE </vt:lpstr>
      <vt:lpstr>KEY WORDS</vt:lpstr>
      <vt:lpstr>PowerPoint 演示文稿</vt:lpstr>
      <vt:lpstr>PowerPoint 演示文稿</vt:lpstr>
      <vt:lpstr>PowerPoint 演示文稿</vt:lpstr>
      <vt:lpstr>PowerPoint 演示文稿</vt:lpstr>
      <vt:lpstr>FINDING MISSING VALUES</vt:lpstr>
      <vt:lpstr>PowerPoint 演示文稿</vt:lpstr>
      <vt:lpstr>PowerPoint 演示文稿</vt:lpstr>
      <vt:lpstr>PowerPoint 演示文稿</vt:lpstr>
      <vt:lpstr>GENDER</vt:lpstr>
      <vt:lpstr>AGE</vt:lpstr>
      <vt:lpstr>CITY</vt:lpstr>
      <vt:lpstr>SYSTEM QUALITY</vt:lpstr>
      <vt:lpstr>USER SATISFACTION</vt:lpstr>
      <vt:lpstr>PowerPoint 演示文稿</vt:lpstr>
      <vt:lpstr>INFORMATION QUALITY</vt:lpstr>
      <vt:lpstr>PowerPoint 演示文稿</vt:lpstr>
      <vt:lpstr>TRUST AND GENDER</vt:lpstr>
      <vt:lpstr>SERVICE QUALITY AND GENDER</vt:lpstr>
      <vt:lpstr>PowerPoint 演示文稿</vt:lpstr>
      <vt:lpstr>PowerPoint 演示文稿</vt:lpstr>
      <vt:lpstr>PowerPoint 演示文稿</vt:lpstr>
      <vt:lpstr>PowerPoint 演示文稿</vt:lpstr>
      <vt:lpstr>OUTLIER ANALYSIS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arun prasad</cp:lastModifiedBy>
  <cp:revision>720</cp:revision>
  <dcterms:created xsi:type="dcterms:W3CDTF">2015-01-09T17:56:00Z</dcterms:created>
  <dcterms:modified xsi:type="dcterms:W3CDTF">2021-05-21T17:37:30Z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